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2" r:id="rId3"/>
    <p:sldId id="305" r:id="rId4"/>
    <p:sldId id="285" r:id="rId5"/>
    <p:sldId id="259" r:id="rId6"/>
    <p:sldId id="281" r:id="rId7"/>
    <p:sldId id="304" r:id="rId8"/>
    <p:sldId id="258" r:id="rId9"/>
    <p:sldId id="257" r:id="rId10"/>
    <p:sldId id="260" r:id="rId11"/>
    <p:sldId id="303" r:id="rId12"/>
    <p:sldId id="261" r:id="rId13"/>
    <p:sldId id="266" r:id="rId14"/>
    <p:sldId id="263" r:id="rId15"/>
    <p:sldId id="306" r:id="rId16"/>
    <p:sldId id="262" r:id="rId17"/>
    <p:sldId id="270" r:id="rId18"/>
    <p:sldId id="276" r:id="rId19"/>
    <p:sldId id="308" r:id="rId20"/>
    <p:sldId id="264" r:id="rId21"/>
    <p:sldId id="265" r:id="rId22"/>
    <p:sldId id="267" r:id="rId23"/>
    <p:sldId id="309" r:id="rId24"/>
    <p:sldId id="273" r:id="rId25"/>
    <p:sldId id="271" r:id="rId26"/>
    <p:sldId id="272" r:id="rId27"/>
    <p:sldId id="310" r:id="rId28"/>
    <p:sldId id="280" r:id="rId29"/>
    <p:sldId id="275" r:id="rId30"/>
    <p:sldId id="274" r:id="rId31"/>
    <p:sldId id="311" r:id="rId32"/>
    <p:sldId id="277" r:id="rId33"/>
    <p:sldId id="283" r:id="rId34"/>
    <p:sldId id="279" r:id="rId35"/>
    <p:sldId id="312" r:id="rId36"/>
    <p:sldId id="289" r:id="rId37"/>
    <p:sldId id="278" r:id="rId38"/>
    <p:sldId id="287" r:id="rId39"/>
    <p:sldId id="313" r:id="rId40"/>
    <p:sldId id="288" r:id="rId41"/>
    <p:sldId id="299" r:id="rId42"/>
    <p:sldId id="291" r:id="rId43"/>
    <p:sldId id="314" r:id="rId44"/>
    <p:sldId id="292" r:id="rId45"/>
    <p:sldId id="294" r:id="rId46"/>
    <p:sldId id="293" r:id="rId47"/>
    <p:sldId id="315" r:id="rId48"/>
    <p:sldId id="300" r:id="rId49"/>
    <p:sldId id="301" r:id="rId50"/>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jftpMca0ktk3bZycj7PNkw" hashData="R9Ylmlf27RxhxQfPY7iNeUanFl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52103"/>
    <a:srgbClr val="642F04"/>
    <a:srgbClr val="FF6699"/>
    <a:srgbClr val="FF579B"/>
    <a:srgbClr val="D60057"/>
    <a:srgbClr val="336600"/>
    <a:srgbClr val="3855E4"/>
    <a:srgbClr val="91BAF7"/>
    <a:srgbClr val="301702"/>
    <a:srgbClr val="293315"/>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400" d="100"/>
          <a:sy n="400" d="100"/>
        </p:scale>
        <p:origin x="6006" y="439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F70EF34D-1A8A-494B-A7B4-D9174C317E9E}" type="datetimeFigureOut">
              <a:rPr lang="es-PE" smtClean="0"/>
              <a:pPr/>
              <a:t>24/09/2018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F18CF2C-E2D0-455A-88E5-EC18335FF50A}" type="slidenum">
              <a:rPr lang="es-PE" smtClean="0"/>
              <a:pPr/>
              <a:t>‹Nº›</a:t>
            </a:fld>
            <a:endParaRPr lang="es-PE"/>
          </a:p>
        </p:txBody>
      </p:sp>
    </p:spTree>
  </p:cSld>
  <p:clrMapOvr>
    <a:masterClrMapping/>
  </p:clrMapOvr>
  <p:transition spd="slow"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F70EF34D-1A8A-494B-A7B4-D9174C317E9E}" type="datetimeFigureOut">
              <a:rPr lang="es-PE" smtClean="0"/>
              <a:pPr/>
              <a:t>24/09/2018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F18CF2C-E2D0-455A-88E5-EC18335FF50A}" type="slidenum">
              <a:rPr lang="es-PE" smtClean="0"/>
              <a:pPr/>
              <a:t>‹Nº›</a:t>
            </a:fld>
            <a:endParaRPr lang="es-PE"/>
          </a:p>
        </p:txBody>
      </p:sp>
    </p:spTree>
  </p:cSld>
  <p:clrMapOvr>
    <a:masterClrMapping/>
  </p:clrMapOvr>
  <p:transition spd="slow"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70EF34D-1A8A-494B-A7B4-D9174C317E9E}" type="datetimeFigureOut">
              <a:rPr lang="es-PE" smtClean="0"/>
              <a:pPr/>
              <a:t>24/09/2018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F18CF2C-E2D0-455A-88E5-EC18335FF50A}" type="slidenum">
              <a:rPr lang="es-PE" smtClean="0"/>
              <a:pPr/>
              <a:t>‹Nº›</a:t>
            </a:fld>
            <a:endParaRPr lang="es-PE"/>
          </a:p>
        </p:txBody>
      </p:sp>
    </p:spTree>
  </p:cSld>
  <p:clrMapOvr>
    <a:masterClrMapping/>
  </p:clrMapOvr>
  <p:transition spd="slow"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F70EF34D-1A8A-494B-A7B4-D9174C317E9E}" type="datetimeFigureOut">
              <a:rPr lang="es-PE" smtClean="0"/>
              <a:pPr/>
              <a:t>24/09/2018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4F18CF2C-E2D0-455A-88E5-EC18335FF50A}" type="slidenum">
              <a:rPr lang="es-PE" smtClean="0"/>
              <a:pPr/>
              <a:t>‹Nº›</a:t>
            </a:fld>
            <a:endParaRPr lang="es-PE"/>
          </a:p>
        </p:txBody>
      </p:sp>
    </p:spTree>
  </p:cSld>
  <p:clrMapOvr>
    <a:masterClrMapping/>
  </p:clrMapOvr>
  <p:transition spd="slow"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F70EF34D-1A8A-494B-A7B4-D9174C317E9E}" type="datetimeFigureOut">
              <a:rPr lang="es-PE" smtClean="0"/>
              <a:pPr/>
              <a:t>24/09/2018</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4F18CF2C-E2D0-455A-88E5-EC18335FF50A}" type="slidenum">
              <a:rPr lang="es-PE" smtClean="0"/>
              <a:pPr/>
              <a:t>‹Nº›</a:t>
            </a:fld>
            <a:endParaRPr lang="es-PE"/>
          </a:p>
        </p:txBody>
      </p:sp>
    </p:spTree>
  </p:cSld>
  <p:clrMapOvr>
    <a:masterClrMapping/>
  </p:clrMapOvr>
  <p:transition spd="slow"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F70EF34D-1A8A-494B-A7B4-D9174C317E9E}" type="datetimeFigureOut">
              <a:rPr lang="es-PE" smtClean="0"/>
              <a:pPr/>
              <a:t>24/09/2018</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4F18CF2C-E2D0-455A-88E5-EC18335FF50A}" type="slidenum">
              <a:rPr lang="es-PE" smtClean="0"/>
              <a:pPr/>
              <a:t>‹Nº›</a:t>
            </a:fld>
            <a:endParaRPr lang="es-PE"/>
          </a:p>
        </p:txBody>
      </p:sp>
    </p:spTree>
  </p:cSld>
  <p:clrMapOvr>
    <a:masterClrMapping/>
  </p:clrMapOvr>
  <p:transition spd="slow"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70EF34D-1A8A-494B-A7B4-D9174C317E9E}" type="datetimeFigureOut">
              <a:rPr lang="es-PE" smtClean="0"/>
              <a:pPr/>
              <a:t>24/09/2018</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4F18CF2C-E2D0-455A-88E5-EC18335FF50A}" type="slidenum">
              <a:rPr lang="es-PE" smtClean="0"/>
              <a:pPr/>
              <a:t>‹Nº›</a:t>
            </a:fld>
            <a:endParaRPr lang="es-PE"/>
          </a:p>
        </p:txBody>
      </p:sp>
    </p:spTree>
  </p:cSld>
  <p:clrMapOvr>
    <a:masterClrMapping/>
  </p:clrMapOvr>
  <p:transition spd="slow"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70EF34D-1A8A-494B-A7B4-D9174C317E9E}" type="datetimeFigureOut">
              <a:rPr lang="es-PE" smtClean="0"/>
              <a:pPr/>
              <a:t>24/09/2018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4F18CF2C-E2D0-455A-88E5-EC18335FF50A}" type="slidenum">
              <a:rPr lang="es-PE" smtClean="0"/>
              <a:pPr/>
              <a:t>‹Nº›</a:t>
            </a:fld>
            <a:endParaRPr lang="es-PE"/>
          </a:p>
        </p:txBody>
      </p:sp>
    </p:spTree>
  </p:cSld>
  <p:clrMapOvr>
    <a:masterClrMapping/>
  </p:clrMapOvr>
  <p:transition spd="slow"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70EF34D-1A8A-494B-A7B4-D9174C317E9E}" type="datetimeFigureOut">
              <a:rPr lang="es-PE" smtClean="0"/>
              <a:pPr/>
              <a:t>24/09/2018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4F18CF2C-E2D0-455A-88E5-EC18335FF50A}" type="slidenum">
              <a:rPr lang="es-PE" smtClean="0"/>
              <a:pPr/>
              <a:t>‹Nº›</a:t>
            </a:fld>
            <a:endParaRPr lang="es-PE"/>
          </a:p>
        </p:txBody>
      </p:sp>
    </p:spTree>
  </p:cSld>
  <p:clrMapOvr>
    <a:masterClrMapping/>
  </p:clrMapOvr>
  <p:transition spd="slow"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F70EF34D-1A8A-494B-A7B4-D9174C317E9E}" type="datetimeFigureOut">
              <a:rPr lang="es-PE" smtClean="0"/>
              <a:pPr/>
              <a:t>24/09/2018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F18CF2C-E2D0-455A-88E5-EC18335FF50A}" type="slidenum">
              <a:rPr lang="es-PE" smtClean="0"/>
              <a:pPr/>
              <a:t>‹Nº›</a:t>
            </a:fld>
            <a:endParaRPr lang="es-PE"/>
          </a:p>
        </p:txBody>
      </p:sp>
    </p:spTree>
  </p:cSld>
  <p:clrMapOvr>
    <a:masterClrMapping/>
  </p:clrMapOvr>
  <p:transition spd="slow"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F70EF34D-1A8A-494B-A7B4-D9174C317E9E}" type="datetimeFigureOut">
              <a:rPr lang="es-PE" smtClean="0"/>
              <a:pPr/>
              <a:t>24/09/2018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F18CF2C-E2D0-455A-88E5-EC18335FF50A}" type="slidenum">
              <a:rPr lang="es-PE" smtClean="0"/>
              <a:pPr/>
              <a:t>‹Nº›</a:t>
            </a:fld>
            <a:endParaRPr lang="es-PE"/>
          </a:p>
        </p:txBody>
      </p:sp>
    </p:spTree>
  </p:cSld>
  <p:clrMapOvr>
    <a:masterClrMapping/>
  </p:clrMapOvr>
  <p:transition spd="slow"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spd="slow"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F70EF34D-1A8A-494B-A7B4-D9174C317E9E}" type="datetimeFigureOut">
              <a:rPr lang="es-PE" smtClean="0"/>
              <a:pPr/>
              <a:t>24/09/2018</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4F18CF2C-E2D0-455A-88E5-EC18335FF50A}"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spd="slow"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jpe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jpeg"/><Relationship Id="rId1" Type="http://schemas.openxmlformats.org/officeDocument/2006/relationships/slideLayout" Target="../slideLayouts/slideLayout7.xml"/><Relationship Id="rId4" Type="http://schemas.openxmlformats.org/officeDocument/2006/relationships/image" Target="../media/image74.png"/></Relationships>
</file>

<file path=ppt/slides/_rels/slide38.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85.jpeg"/><Relationship Id="rId1" Type="http://schemas.openxmlformats.org/officeDocument/2006/relationships/slideLayout" Target="../slideLayouts/slideLayout7.xml"/><Relationship Id="rId5" Type="http://schemas.openxmlformats.org/officeDocument/2006/relationships/image" Target="../media/image86.png"/><Relationship Id="rId4" Type="http://schemas.openxmlformats.org/officeDocument/2006/relationships/image" Target="../media/image74.png"/></Relationships>
</file>

<file path=ppt/slides/_rels/slide48.xml.rels><?xml version="1.0" encoding="UTF-8" standalone="yes"?>
<Relationships xmlns="http://schemas.openxmlformats.org/package/2006/relationships"><Relationship Id="rId8" Type="http://schemas.openxmlformats.org/officeDocument/2006/relationships/image" Target="../media/image89.png"/><Relationship Id="rId13" Type="http://schemas.openxmlformats.org/officeDocument/2006/relationships/image" Target="../media/image92.png"/><Relationship Id="rId18" Type="http://schemas.openxmlformats.org/officeDocument/2006/relationships/image" Target="../media/image95.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94.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88.png"/><Relationship Id="rId11" Type="http://schemas.openxmlformats.org/officeDocument/2006/relationships/image" Target="../media/image91.png"/><Relationship Id="rId5" Type="http://schemas.openxmlformats.org/officeDocument/2006/relationships/hyperlink" Target="http://www.mispps.com/" TargetMode="External"/><Relationship Id="rId15" Type="http://schemas.openxmlformats.org/officeDocument/2006/relationships/image" Target="../media/image93.png"/><Relationship Id="rId10" Type="http://schemas.openxmlformats.org/officeDocument/2006/relationships/hyperlink" Target="https://www.facebook.com/mispps" TargetMode="External"/><Relationship Id="rId4" Type="http://schemas.openxmlformats.org/officeDocument/2006/relationships/image" Target="../media/image87.png"/><Relationship Id="rId9" Type="http://schemas.openxmlformats.org/officeDocument/2006/relationships/image" Target="../media/image9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FF0000"/>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stock-photo-167549595.jpg"/>
          <p:cNvPicPr>
            <a:picLocks noGrp="1" noChangeAspect="1"/>
          </p:cNvPicPr>
          <p:nvPr isPhoto="1"/>
        </p:nvPicPr>
        <p:blipFill>
          <a:blip r:embed="rId3">
            <a:lum/>
          </a:blip>
          <a:stretch>
            <a:fillRect/>
          </a:stretch>
        </p:blipFill>
        <p:spPr>
          <a:xfrm>
            <a:off x="0" y="0"/>
            <a:ext cx="9286908" cy="5143500"/>
          </a:xfrm>
          <a:prstGeom prst="rect">
            <a:avLst/>
          </a:prstGeom>
          <a:noFill/>
          <a:ln>
            <a:noFill/>
          </a:ln>
        </p:spPr>
      </p:pic>
      <p:sp>
        <p:nvSpPr>
          <p:cNvPr id="16" name="15 Arco de bloque"/>
          <p:cNvSpPr/>
          <p:nvPr/>
        </p:nvSpPr>
        <p:spPr>
          <a:xfrm>
            <a:off x="3143240" y="285734"/>
            <a:ext cx="1357322" cy="1428778"/>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a:off x="4429124" y="357190"/>
            <a:ext cx="1357322" cy="1357322"/>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a:off x="1857356" y="214314"/>
            <a:ext cx="1357322" cy="1428778"/>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a:off x="5715008" y="357190"/>
            <a:ext cx="1357322" cy="1357322"/>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a:off x="3143240" y="785782"/>
            <a:ext cx="1357322" cy="1428778"/>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a:off x="4429124" y="857238"/>
            <a:ext cx="1357322" cy="1357322"/>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a:off x="1857356" y="714362"/>
            <a:ext cx="1357322" cy="1428778"/>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a:off x="5715008" y="857238"/>
            <a:ext cx="1357322" cy="1357322"/>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a:off x="3143240" y="1214428"/>
            <a:ext cx="1357322" cy="1428778"/>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a:off x="4429124" y="1285884"/>
            <a:ext cx="1357322" cy="1357322"/>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a:off x="1857356" y="1143008"/>
            <a:ext cx="1357322" cy="1428778"/>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a:off x="5715008" y="1285884"/>
            <a:ext cx="1357322" cy="1357322"/>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a:off x="3143240" y="1714476"/>
            <a:ext cx="1357322" cy="1428778"/>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4429124" y="1785932"/>
            <a:ext cx="1357322" cy="1357322"/>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rco de bloque"/>
          <p:cNvSpPr/>
          <p:nvPr/>
        </p:nvSpPr>
        <p:spPr>
          <a:xfrm>
            <a:off x="1857356" y="1643056"/>
            <a:ext cx="1357322" cy="1428778"/>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rco de bloque"/>
          <p:cNvSpPr/>
          <p:nvPr/>
        </p:nvSpPr>
        <p:spPr>
          <a:xfrm>
            <a:off x="5715008" y="1785932"/>
            <a:ext cx="1357322" cy="1357322"/>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rco de bloque"/>
          <p:cNvSpPr/>
          <p:nvPr/>
        </p:nvSpPr>
        <p:spPr>
          <a:xfrm>
            <a:off x="3143240" y="2285980"/>
            <a:ext cx="1357322" cy="1428778"/>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rco de bloque"/>
          <p:cNvSpPr/>
          <p:nvPr/>
        </p:nvSpPr>
        <p:spPr>
          <a:xfrm>
            <a:off x="4429124" y="2357436"/>
            <a:ext cx="1357322" cy="1357322"/>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rco de bloque"/>
          <p:cNvSpPr/>
          <p:nvPr/>
        </p:nvSpPr>
        <p:spPr>
          <a:xfrm>
            <a:off x="1857356" y="2214560"/>
            <a:ext cx="1357322" cy="1428778"/>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rco de bloque"/>
          <p:cNvSpPr/>
          <p:nvPr/>
        </p:nvSpPr>
        <p:spPr>
          <a:xfrm>
            <a:off x="5715008" y="2357436"/>
            <a:ext cx="1357322" cy="1357322"/>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rco de bloque"/>
          <p:cNvSpPr/>
          <p:nvPr/>
        </p:nvSpPr>
        <p:spPr>
          <a:xfrm>
            <a:off x="3143240" y="2786046"/>
            <a:ext cx="1357322" cy="1428778"/>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rco de bloque"/>
          <p:cNvSpPr/>
          <p:nvPr/>
        </p:nvSpPr>
        <p:spPr>
          <a:xfrm>
            <a:off x="4429124" y="2857502"/>
            <a:ext cx="1357322" cy="1357322"/>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rco de bloque"/>
          <p:cNvSpPr/>
          <p:nvPr/>
        </p:nvSpPr>
        <p:spPr>
          <a:xfrm>
            <a:off x="1857356" y="2714626"/>
            <a:ext cx="1357322" cy="1428778"/>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rco de bloque"/>
          <p:cNvSpPr/>
          <p:nvPr/>
        </p:nvSpPr>
        <p:spPr>
          <a:xfrm>
            <a:off x="5715008" y="2857502"/>
            <a:ext cx="1357322" cy="1357322"/>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rco de bloque"/>
          <p:cNvSpPr/>
          <p:nvPr/>
        </p:nvSpPr>
        <p:spPr>
          <a:xfrm>
            <a:off x="3143240" y="3286112"/>
            <a:ext cx="1357322" cy="1428778"/>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rco de bloque"/>
          <p:cNvSpPr/>
          <p:nvPr/>
        </p:nvSpPr>
        <p:spPr>
          <a:xfrm>
            <a:off x="4429124" y="3357568"/>
            <a:ext cx="1357322" cy="1357322"/>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rco de bloque"/>
          <p:cNvSpPr/>
          <p:nvPr/>
        </p:nvSpPr>
        <p:spPr>
          <a:xfrm>
            <a:off x="1857356" y="3214692"/>
            <a:ext cx="1357322" cy="1428778"/>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rco de bloque"/>
          <p:cNvSpPr/>
          <p:nvPr/>
        </p:nvSpPr>
        <p:spPr>
          <a:xfrm>
            <a:off x="5715008" y="3357568"/>
            <a:ext cx="1357322" cy="1357322"/>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rco de bloque"/>
          <p:cNvSpPr/>
          <p:nvPr/>
        </p:nvSpPr>
        <p:spPr>
          <a:xfrm>
            <a:off x="3143240" y="3714722"/>
            <a:ext cx="1357322" cy="1428778"/>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Arco de bloque"/>
          <p:cNvSpPr/>
          <p:nvPr/>
        </p:nvSpPr>
        <p:spPr>
          <a:xfrm>
            <a:off x="4429124" y="3786178"/>
            <a:ext cx="1357322" cy="1357322"/>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Arco de bloque"/>
          <p:cNvSpPr/>
          <p:nvPr/>
        </p:nvSpPr>
        <p:spPr>
          <a:xfrm>
            <a:off x="1857356" y="3643302"/>
            <a:ext cx="1357322" cy="1428778"/>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Arco de bloque"/>
          <p:cNvSpPr/>
          <p:nvPr/>
        </p:nvSpPr>
        <p:spPr>
          <a:xfrm>
            <a:off x="5715008" y="3786178"/>
            <a:ext cx="1357322" cy="1357322"/>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Arco de bloque"/>
          <p:cNvSpPr/>
          <p:nvPr/>
        </p:nvSpPr>
        <p:spPr>
          <a:xfrm>
            <a:off x="3000364" y="4286244"/>
            <a:ext cx="1357322" cy="1428778"/>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sp>
        <p:nvSpPr>
          <p:cNvPr id="49" name="48 Arco de bloque"/>
          <p:cNvSpPr/>
          <p:nvPr/>
        </p:nvSpPr>
        <p:spPr>
          <a:xfrm>
            <a:off x="4429124" y="4286262"/>
            <a:ext cx="1357322" cy="1357322"/>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Arco de bloque"/>
          <p:cNvSpPr/>
          <p:nvPr/>
        </p:nvSpPr>
        <p:spPr>
          <a:xfrm>
            <a:off x="1785918" y="4143386"/>
            <a:ext cx="1357322" cy="1428778"/>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1" name="50 Arco de bloque"/>
          <p:cNvSpPr/>
          <p:nvPr/>
        </p:nvSpPr>
        <p:spPr>
          <a:xfrm>
            <a:off x="5715008" y="4286262"/>
            <a:ext cx="1357322" cy="1357322"/>
          </a:xfrm>
          <a:prstGeom prst="blockArc">
            <a:avLst>
              <a:gd name="adj1" fmla="val 10800000"/>
              <a:gd name="adj2" fmla="val 29519"/>
              <a:gd name="adj3" fmla="val 5100"/>
            </a:avLst>
          </a:prstGeom>
          <a:gradFill flip="none" rotWithShape="1">
            <a:gsLst>
              <a:gs pos="26000">
                <a:srgbClr val="FF0000"/>
              </a:gs>
              <a:gs pos="50000">
                <a:srgbClr val="00B050">
                  <a:shade val="67500"/>
                  <a:satMod val="115000"/>
                </a:srgbClr>
              </a:gs>
              <a:gs pos="100000">
                <a:srgbClr val="00B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52" name="51 Imagen" descr="cooltext299786863167292.png"/>
          <p:cNvPicPr>
            <a:picLocks noChangeAspect="1"/>
          </p:cNvPicPr>
          <p:nvPr/>
        </p:nvPicPr>
        <p:blipFill>
          <a:blip r:embed="rId4">
            <a:lum contrast="40000"/>
          </a:blip>
          <a:stretch>
            <a:fillRect/>
          </a:stretch>
        </p:blipFill>
        <p:spPr>
          <a:xfrm>
            <a:off x="428596" y="4429138"/>
            <a:ext cx="1804772" cy="277657"/>
          </a:xfrm>
          <a:prstGeom prst="rect">
            <a:avLst/>
          </a:prstGeom>
        </p:spPr>
      </p:pic>
      <p:pic>
        <p:nvPicPr>
          <p:cNvPr id="53" name="52 Imagen" descr="cooltext299789296518505.png"/>
          <p:cNvPicPr>
            <a:picLocks noChangeAspect="1"/>
          </p:cNvPicPr>
          <p:nvPr/>
        </p:nvPicPr>
        <p:blipFill>
          <a:blip r:embed="rId5">
            <a:lum bright="-20000" contrast="40000"/>
          </a:blip>
          <a:stretch>
            <a:fillRect/>
          </a:stretch>
        </p:blipFill>
        <p:spPr>
          <a:xfrm>
            <a:off x="3071802" y="3857634"/>
            <a:ext cx="2665792" cy="818844"/>
          </a:xfrm>
          <a:prstGeom prst="rect">
            <a:avLst/>
          </a:prstGeom>
        </p:spPr>
      </p:pic>
      <p:pic>
        <p:nvPicPr>
          <p:cNvPr id="54" name="53 Imagen" descr="cooltext299789339430533.png"/>
          <p:cNvPicPr>
            <a:picLocks noChangeAspect="1"/>
          </p:cNvPicPr>
          <p:nvPr/>
        </p:nvPicPr>
        <p:blipFill>
          <a:blip r:embed="rId6">
            <a:lum bright="-20000" contrast="40000"/>
          </a:blip>
          <a:stretch>
            <a:fillRect/>
          </a:stretch>
        </p:blipFill>
        <p:spPr>
          <a:xfrm>
            <a:off x="928662" y="714362"/>
            <a:ext cx="1285884" cy="726804"/>
          </a:xfrm>
          <a:prstGeom prst="rect">
            <a:avLst/>
          </a:prstGeom>
        </p:spPr>
      </p:pic>
      <p:pic>
        <p:nvPicPr>
          <p:cNvPr id="55" name="54 Imagen" descr="cooltext299789383017521.png"/>
          <p:cNvPicPr>
            <a:picLocks noChangeAspect="1"/>
          </p:cNvPicPr>
          <p:nvPr/>
        </p:nvPicPr>
        <p:blipFill>
          <a:blip r:embed="rId7">
            <a:lum bright="-20000" contrast="40000"/>
          </a:blip>
          <a:stretch>
            <a:fillRect/>
          </a:stretch>
        </p:blipFill>
        <p:spPr>
          <a:xfrm>
            <a:off x="7286644" y="714362"/>
            <a:ext cx="1143008" cy="751777"/>
          </a:xfrm>
          <a:prstGeom prst="rect">
            <a:avLst/>
          </a:prstGeom>
        </p:spPr>
      </p:pic>
      <p:pic>
        <p:nvPicPr>
          <p:cNvPr id="56" name="55 Imagen" descr="cooltext299789399551869.png"/>
          <p:cNvPicPr>
            <a:picLocks noChangeAspect="1"/>
          </p:cNvPicPr>
          <p:nvPr/>
        </p:nvPicPr>
        <p:blipFill>
          <a:blip r:embed="rId8">
            <a:lum bright="-20000" contrast="40000"/>
          </a:blip>
          <a:stretch>
            <a:fillRect/>
          </a:stretch>
        </p:blipFill>
        <p:spPr>
          <a:xfrm>
            <a:off x="928662" y="1643056"/>
            <a:ext cx="1190634" cy="714380"/>
          </a:xfrm>
          <a:prstGeom prst="rect">
            <a:avLst/>
          </a:prstGeom>
        </p:spPr>
      </p:pic>
      <p:pic>
        <p:nvPicPr>
          <p:cNvPr id="57" name="56 Imagen" descr="cooltext299789413192998.png"/>
          <p:cNvPicPr>
            <a:picLocks noChangeAspect="1"/>
          </p:cNvPicPr>
          <p:nvPr/>
        </p:nvPicPr>
        <p:blipFill>
          <a:blip r:embed="rId9">
            <a:lum bright="-20000" contrast="40000"/>
          </a:blip>
          <a:stretch>
            <a:fillRect/>
          </a:stretch>
        </p:blipFill>
        <p:spPr>
          <a:xfrm>
            <a:off x="7143768" y="1500180"/>
            <a:ext cx="1571636" cy="667741"/>
          </a:xfrm>
          <a:prstGeom prst="rect">
            <a:avLst/>
          </a:prstGeom>
        </p:spPr>
      </p:pic>
      <p:pic>
        <p:nvPicPr>
          <p:cNvPr id="58" name="57 Imagen" descr="cooltext299789427178436.png"/>
          <p:cNvPicPr>
            <a:picLocks noChangeAspect="1"/>
          </p:cNvPicPr>
          <p:nvPr/>
        </p:nvPicPr>
        <p:blipFill>
          <a:blip r:embed="rId10">
            <a:lum bright="-20000" contrast="40000"/>
          </a:blip>
          <a:stretch>
            <a:fillRect/>
          </a:stretch>
        </p:blipFill>
        <p:spPr>
          <a:xfrm>
            <a:off x="1071538" y="2500312"/>
            <a:ext cx="843317" cy="658590"/>
          </a:xfrm>
          <a:prstGeom prst="rect">
            <a:avLst/>
          </a:prstGeom>
        </p:spPr>
      </p:pic>
      <p:pic>
        <p:nvPicPr>
          <p:cNvPr id="60" name="59 Imagen" descr="cooltext299789440362046.png"/>
          <p:cNvPicPr>
            <a:picLocks noChangeAspect="1"/>
          </p:cNvPicPr>
          <p:nvPr/>
        </p:nvPicPr>
        <p:blipFill>
          <a:blip r:embed="rId11">
            <a:lum bright="-20000" contrast="40000"/>
          </a:blip>
          <a:stretch>
            <a:fillRect/>
          </a:stretch>
        </p:blipFill>
        <p:spPr>
          <a:xfrm>
            <a:off x="6929454" y="2428873"/>
            <a:ext cx="857256" cy="785819"/>
          </a:xfrm>
          <a:prstGeom prst="rect">
            <a:avLst/>
          </a:prstGeom>
        </p:spPr>
      </p:pic>
      <p:pic>
        <p:nvPicPr>
          <p:cNvPr id="61" name="60 Imagen" descr="cooltext299789457371818.png"/>
          <p:cNvPicPr>
            <a:picLocks noChangeAspect="1"/>
          </p:cNvPicPr>
          <p:nvPr/>
        </p:nvPicPr>
        <p:blipFill>
          <a:blip r:embed="rId12">
            <a:lum bright="-20000" contrast="40000"/>
          </a:blip>
          <a:stretch>
            <a:fillRect/>
          </a:stretch>
        </p:blipFill>
        <p:spPr>
          <a:xfrm>
            <a:off x="7715272" y="2428874"/>
            <a:ext cx="1241289" cy="773912"/>
          </a:xfrm>
          <a:prstGeom prst="rect">
            <a:avLst/>
          </a:prstGeom>
        </p:spPr>
      </p:pic>
      <p:pic>
        <p:nvPicPr>
          <p:cNvPr id="62" name="61 Imagen" descr="stock-photo-167549595.jpg"/>
          <p:cNvPicPr>
            <a:picLocks noGrp="1" noChangeAspect="1"/>
          </p:cNvPicPr>
          <p:nvPr isPhoto="1"/>
        </p:nvPicPr>
        <p:blipFill>
          <a:blip r:embed="rId3">
            <a:lum/>
          </a:blip>
          <a:stretch>
            <a:fillRect/>
          </a:stretch>
        </p:blipFill>
        <p:spPr>
          <a:xfrm>
            <a:off x="0" y="0"/>
            <a:ext cx="9286844" cy="5500708"/>
          </a:xfrm>
          <a:prstGeom prst="rect">
            <a:avLst/>
          </a:prstGeom>
          <a:noFill/>
          <a:ln>
            <a:noFill/>
          </a:ln>
        </p:spPr>
      </p:pic>
    </p:spTree>
  </p:cSld>
  <p:clrMapOvr>
    <a:masterClrMapping/>
  </p:clrMapOvr>
  <p:transition spd="slow" advTm="29000">
    <p:sndAc>
      <p:stSnd loop="1">
        <p:snd r:embed="rId2" name="musica infanti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16"/>
                                        </p:tgtEl>
                                        <p:attrNameLst>
                                          <p:attrName>style.visibility</p:attrName>
                                        </p:attrNameLst>
                                      </p:cBhvr>
                                      <p:to>
                                        <p:strVal val="visible"/>
                                      </p:to>
                                    </p:set>
                                    <p:anim calcmode="lin" valueType="num">
                                      <p:cBhvr additive="base">
                                        <p:cTn id="9" dur="2000" fill="hold"/>
                                        <p:tgtEl>
                                          <p:spTgt spid="16"/>
                                        </p:tgtEl>
                                        <p:attrNameLst>
                                          <p:attrName>ppt_x</p:attrName>
                                        </p:attrNameLst>
                                      </p:cBhvr>
                                      <p:tavLst>
                                        <p:tav tm="0">
                                          <p:val>
                                            <p:strVal val="#ppt_x"/>
                                          </p:val>
                                        </p:tav>
                                        <p:tav tm="100000">
                                          <p:val>
                                            <p:strVal val="#ppt_x"/>
                                          </p:val>
                                        </p:tav>
                                      </p:tavLst>
                                    </p:anim>
                                    <p:anim calcmode="lin" valueType="num">
                                      <p:cBhvr additive="base">
                                        <p:cTn id="10" dur="2000" fill="hold"/>
                                        <p:tgtEl>
                                          <p:spTgt spid="16"/>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2000" fill="hold"/>
                                        <p:tgtEl>
                                          <p:spTgt spid="17"/>
                                        </p:tgtEl>
                                        <p:attrNameLst>
                                          <p:attrName>ppt_x</p:attrName>
                                        </p:attrNameLst>
                                      </p:cBhvr>
                                      <p:tavLst>
                                        <p:tav tm="0">
                                          <p:val>
                                            <p:strVal val="#ppt_x"/>
                                          </p:val>
                                        </p:tav>
                                        <p:tav tm="100000">
                                          <p:val>
                                            <p:strVal val="#ppt_x"/>
                                          </p:val>
                                        </p:tav>
                                      </p:tavLst>
                                    </p:anim>
                                    <p:anim calcmode="lin" valueType="num">
                                      <p:cBhvr additive="base">
                                        <p:cTn id="14" dur="2000" fill="hold"/>
                                        <p:tgtEl>
                                          <p:spTgt spid="17"/>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2000" fill="hold"/>
                                        <p:tgtEl>
                                          <p:spTgt spid="18"/>
                                        </p:tgtEl>
                                        <p:attrNameLst>
                                          <p:attrName>ppt_x</p:attrName>
                                        </p:attrNameLst>
                                      </p:cBhvr>
                                      <p:tavLst>
                                        <p:tav tm="0">
                                          <p:val>
                                            <p:strVal val="#ppt_x"/>
                                          </p:val>
                                        </p:tav>
                                        <p:tav tm="100000">
                                          <p:val>
                                            <p:strVal val="#ppt_x"/>
                                          </p:val>
                                        </p:tav>
                                      </p:tavLst>
                                    </p:anim>
                                    <p:anim calcmode="lin" valueType="num">
                                      <p:cBhvr additive="base">
                                        <p:cTn id="18" dur="2000" fill="hold"/>
                                        <p:tgtEl>
                                          <p:spTgt spid="1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2000" fill="hold"/>
                                        <p:tgtEl>
                                          <p:spTgt spid="19"/>
                                        </p:tgtEl>
                                        <p:attrNameLst>
                                          <p:attrName>ppt_x</p:attrName>
                                        </p:attrNameLst>
                                      </p:cBhvr>
                                      <p:tavLst>
                                        <p:tav tm="0">
                                          <p:val>
                                            <p:strVal val="#ppt_x"/>
                                          </p:val>
                                        </p:tav>
                                        <p:tav tm="100000">
                                          <p:val>
                                            <p:strVal val="#ppt_x"/>
                                          </p:val>
                                        </p:tav>
                                      </p:tavLst>
                                    </p:anim>
                                    <p:anim calcmode="lin" valueType="num">
                                      <p:cBhvr additive="base">
                                        <p:cTn id="22" dur="2000" fill="hold"/>
                                        <p:tgtEl>
                                          <p:spTgt spid="1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2000" fill="hold"/>
                                        <p:tgtEl>
                                          <p:spTgt spid="20"/>
                                        </p:tgtEl>
                                        <p:attrNameLst>
                                          <p:attrName>ppt_x</p:attrName>
                                        </p:attrNameLst>
                                      </p:cBhvr>
                                      <p:tavLst>
                                        <p:tav tm="0">
                                          <p:val>
                                            <p:strVal val="#ppt_x"/>
                                          </p:val>
                                        </p:tav>
                                        <p:tav tm="100000">
                                          <p:val>
                                            <p:strVal val="#ppt_x"/>
                                          </p:val>
                                        </p:tav>
                                      </p:tavLst>
                                    </p:anim>
                                    <p:anim calcmode="lin" valueType="num">
                                      <p:cBhvr additive="base">
                                        <p:cTn id="26" dur="20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2000" fill="hold"/>
                                        <p:tgtEl>
                                          <p:spTgt spid="21"/>
                                        </p:tgtEl>
                                        <p:attrNameLst>
                                          <p:attrName>ppt_x</p:attrName>
                                        </p:attrNameLst>
                                      </p:cBhvr>
                                      <p:tavLst>
                                        <p:tav tm="0">
                                          <p:val>
                                            <p:strVal val="#ppt_x"/>
                                          </p:val>
                                        </p:tav>
                                        <p:tav tm="100000">
                                          <p:val>
                                            <p:strVal val="#ppt_x"/>
                                          </p:val>
                                        </p:tav>
                                      </p:tavLst>
                                    </p:anim>
                                    <p:anim calcmode="lin" valueType="num">
                                      <p:cBhvr additive="base">
                                        <p:cTn id="30" dur="20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2000" fill="hold"/>
                                        <p:tgtEl>
                                          <p:spTgt spid="22"/>
                                        </p:tgtEl>
                                        <p:attrNameLst>
                                          <p:attrName>ppt_x</p:attrName>
                                        </p:attrNameLst>
                                      </p:cBhvr>
                                      <p:tavLst>
                                        <p:tav tm="0">
                                          <p:val>
                                            <p:strVal val="#ppt_x"/>
                                          </p:val>
                                        </p:tav>
                                        <p:tav tm="100000">
                                          <p:val>
                                            <p:strVal val="#ppt_x"/>
                                          </p:val>
                                        </p:tav>
                                      </p:tavLst>
                                    </p:anim>
                                    <p:anim calcmode="lin" valueType="num">
                                      <p:cBhvr additive="base">
                                        <p:cTn id="34" dur="20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2000" fill="hold"/>
                                        <p:tgtEl>
                                          <p:spTgt spid="23"/>
                                        </p:tgtEl>
                                        <p:attrNameLst>
                                          <p:attrName>ppt_x</p:attrName>
                                        </p:attrNameLst>
                                      </p:cBhvr>
                                      <p:tavLst>
                                        <p:tav tm="0">
                                          <p:val>
                                            <p:strVal val="#ppt_x"/>
                                          </p:val>
                                        </p:tav>
                                        <p:tav tm="100000">
                                          <p:val>
                                            <p:strVal val="#ppt_x"/>
                                          </p:val>
                                        </p:tav>
                                      </p:tavLst>
                                    </p:anim>
                                    <p:anim calcmode="lin" valueType="num">
                                      <p:cBhvr additive="base">
                                        <p:cTn id="38" dur="2000" fill="hold"/>
                                        <p:tgtEl>
                                          <p:spTgt spid="23"/>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additive="base">
                                        <p:cTn id="41" dur="2000" fill="hold"/>
                                        <p:tgtEl>
                                          <p:spTgt spid="24"/>
                                        </p:tgtEl>
                                        <p:attrNameLst>
                                          <p:attrName>ppt_x</p:attrName>
                                        </p:attrNameLst>
                                      </p:cBhvr>
                                      <p:tavLst>
                                        <p:tav tm="0">
                                          <p:val>
                                            <p:strVal val="#ppt_x"/>
                                          </p:val>
                                        </p:tav>
                                        <p:tav tm="100000">
                                          <p:val>
                                            <p:strVal val="#ppt_x"/>
                                          </p:val>
                                        </p:tav>
                                      </p:tavLst>
                                    </p:anim>
                                    <p:anim calcmode="lin" valueType="num">
                                      <p:cBhvr additive="base">
                                        <p:cTn id="42" dur="2000" fill="hold"/>
                                        <p:tgtEl>
                                          <p:spTgt spid="24"/>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2000" fill="hold"/>
                                        <p:tgtEl>
                                          <p:spTgt spid="25"/>
                                        </p:tgtEl>
                                        <p:attrNameLst>
                                          <p:attrName>ppt_x</p:attrName>
                                        </p:attrNameLst>
                                      </p:cBhvr>
                                      <p:tavLst>
                                        <p:tav tm="0">
                                          <p:val>
                                            <p:strVal val="#ppt_x"/>
                                          </p:val>
                                        </p:tav>
                                        <p:tav tm="100000">
                                          <p:val>
                                            <p:strVal val="#ppt_x"/>
                                          </p:val>
                                        </p:tav>
                                      </p:tavLst>
                                    </p:anim>
                                    <p:anim calcmode="lin" valueType="num">
                                      <p:cBhvr additive="base">
                                        <p:cTn id="46" dur="2000" fill="hold"/>
                                        <p:tgtEl>
                                          <p:spTgt spid="25"/>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6"/>
                                        </p:tgtEl>
                                        <p:attrNameLst>
                                          <p:attrName>style.visibility</p:attrName>
                                        </p:attrNameLst>
                                      </p:cBhvr>
                                      <p:to>
                                        <p:strVal val="visible"/>
                                      </p:to>
                                    </p:set>
                                    <p:anim calcmode="lin" valueType="num">
                                      <p:cBhvr additive="base">
                                        <p:cTn id="49" dur="2000" fill="hold"/>
                                        <p:tgtEl>
                                          <p:spTgt spid="26"/>
                                        </p:tgtEl>
                                        <p:attrNameLst>
                                          <p:attrName>ppt_x</p:attrName>
                                        </p:attrNameLst>
                                      </p:cBhvr>
                                      <p:tavLst>
                                        <p:tav tm="0">
                                          <p:val>
                                            <p:strVal val="#ppt_x"/>
                                          </p:val>
                                        </p:tav>
                                        <p:tav tm="100000">
                                          <p:val>
                                            <p:strVal val="#ppt_x"/>
                                          </p:val>
                                        </p:tav>
                                      </p:tavLst>
                                    </p:anim>
                                    <p:anim calcmode="lin" valueType="num">
                                      <p:cBhvr additive="base">
                                        <p:cTn id="50" dur="2000" fill="hold"/>
                                        <p:tgtEl>
                                          <p:spTgt spid="26"/>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2000" fill="hold"/>
                                        <p:tgtEl>
                                          <p:spTgt spid="27"/>
                                        </p:tgtEl>
                                        <p:attrNameLst>
                                          <p:attrName>ppt_x</p:attrName>
                                        </p:attrNameLst>
                                      </p:cBhvr>
                                      <p:tavLst>
                                        <p:tav tm="0">
                                          <p:val>
                                            <p:strVal val="#ppt_x"/>
                                          </p:val>
                                        </p:tav>
                                        <p:tav tm="100000">
                                          <p:val>
                                            <p:strVal val="#ppt_x"/>
                                          </p:val>
                                        </p:tav>
                                      </p:tavLst>
                                    </p:anim>
                                    <p:anim calcmode="lin" valueType="num">
                                      <p:cBhvr additive="base">
                                        <p:cTn id="54" dur="2000" fill="hold"/>
                                        <p:tgtEl>
                                          <p:spTgt spid="27"/>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ppt_x"/>
                                          </p:val>
                                        </p:tav>
                                        <p:tav tm="100000">
                                          <p:val>
                                            <p:strVal val="#ppt_x"/>
                                          </p:val>
                                        </p:tav>
                                      </p:tavLst>
                                    </p:anim>
                                    <p:anim calcmode="lin" valueType="num">
                                      <p:cBhvr additive="base">
                                        <p:cTn id="58" dur="2000" fill="hold"/>
                                        <p:tgtEl>
                                          <p:spTgt spid="28"/>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2000" fill="hold"/>
                                        <p:tgtEl>
                                          <p:spTgt spid="29"/>
                                        </p:tgtEl>
                                        <p:attrNameLst>
                                          <p:attrName>ppt_x</p:attrName>
                                        </p:attrNameLst>
                                      </p:cBhvr>
                                      <p:tavLst>
                                        <p:tav tm="0">
                                          <p:val>
                                            <p:strVal val="#ppt_x"/>
                                          </p:val>
                                        </p:tav>
                                        <p:tav tm="100000">
                                          <p:val>
                                            <p:strVal val="#ppt_x"/>
                                          </p:val>
                                        </p:tav>
                                      </p:tavLst>
                                    </p:anim>
                                    <p:anim calcmode="lin" valueType="num">
                                      <p:cBhvr additive="base">
                                        <p:cTn id="62" dur="2000" fill="hold"/>
                                        <p:tgtEl>
                                          <p:spTgt spid="29"/>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30"/>
                                        </p:tgtEl>
                                        <p:attrNameLst>
                                          <p:attrName>style.visibility</p:attrName>
                                        </p:attrNameLst>
                                      </p:cBhvr>
                                      <p:to>
                                        <p:strVal val="visible"/>
                                      </p:to>
                                    </p:set>
                                    <p:anim calcmode="lin" valueType="num">
                                      <p:cBhvr additive="base">
                                        <p:cTn id="65" dur="2000" fill="hold"/>
                                        <p:tgtEl>
                                          <p:spTgt spid="30"/>
                                        </p:tgtEl>
                                        <p:attrNameLst>
                                          <p:attrName>ppt_x</p:attrName>
                                        </p:attrNameLst>
                                      </p:cBhvr>
                                      <p:tavLst>
                                        <p:tav tm="0">
                                          <p:val>
                                            <p:strVal val="#ppt_x"/>
                                          </p:val>
                                        </p:tav>
                                        <p:tav tm="100000">
                                          <p:val>
                                            <p:strVal val="#ppt_x"/>
                                          </p:val>
                                        </p:tav>
                                      </p:tavLst>
                                    </p:anim>
                                    <p:anim calcmode="lin" valueType="num">
                                      <p:cBhvr additive="base">
                                        <p:cTn id="66" dur="2000" fill="hold"/>
                                        <p:tgtEl>
                                          <p:spTgt spid="30"/>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additive="base">
                                        <p:cTn id="69" dur="2000" fill="hold"/>
                                        <p:tgtEl>
                                          <p:spTgt spid="31"/>
                                        </p:tgtEl>
                                        <p:attrNameLst>
                                          <p:attrName>ppt_x</p:attrName>
                                        </p:attrNameLst>
                                      </p:cBhvr>
                                      <p:tavLst>
                                        <p:tav tm="0">
                                          <p:val>
                                            <p:strVal val="#ppt_x"/>
                                          </p:val>
                                        </p:tav>
                                        <p:tav tm="100000">
                                          <p:val>
                                            <p:strVal val="#ppt_x"/>
                                          </p:val>
                                        </p:tav>
                                      </p:tavLst>
                                    </p:anim>
                                    <p:anim calcmode="lin" valueType="num">
                                      <p:cBhvr additive="base">
                                        <p:cTn id="70" dur="2000" fill="hold"/>
                                        <p:tgtEl>
                                          <p:spTgt spid="31"/>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32"/>
                                        </p:tgtEl>
                                        <p:attrNameLst>
                                          <p:attrName>style.visibility</p:attrName>
                                        </p:attrNameLst>
                                      </p:cBhvr>
                                      <p:to>
                                        <p:strVal val="visible"/>
                                      </p:to>
                                    </p:set>
                                    <p:anim calcmode="lin" valueType="num">
                                      <p:cBhvr additive="base">
                                        <p:cTn id="73" dur="2000" fill="hold"/>
                                        <p:tgtEl>
                                          <p:spTgt spid="32"/>
                                        </p:tgtEl>
                                        <p:attrNameLst>
                                          <p:attrName>ppt_x</p:attrName>
                                        </p:attrNameLst>
                                      </p:cBhvr>
                                      <p:tavLst>
                                        <p:tav tm="0">
                                          <p:val>
                                            <p:strVal val="#ppt_x"/>
                                          </p:val>
                                        </p:tav>
                                        <p:tav tm="100000">
                                          <p:val>
                                            <p:strVal val="#ppt_x"/>
                                          </p:val>
                                        </p:tav>
                                      </p:tavLst>
                                    </p:anim>
                                    <p:anim calcmode="lin" valueType="num">
                                      <p:cBhvr additive="base">
                                        <p:cTn id="74" dur="2000" fill="hold"/>
                                        <p:tgtEl>
                                          <p:spTgt spid="32"/>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33"/>
                                        </p:tgtEl>
                                        <p:attrNameLst>
                                          <p:attrName>style.visibility</p:attrName>
                                        </p:attrNameLst>
                                      </p:cBhvr>
                                      <p:to>
                                        <p:strVal val="visible"/>
                                      </p:to>
                                    </p:set>
                                    <p:anim calcmode="lin" valueType="num">
                                      <p:cBhvr additive="base">
                                        <p:cTn id="77" dur="2000" fill="hold"/>
                                        <p:tgtEl>
                                          <p:spTgt spid="33"/>
                                        </p:tgtEl>
                                        <p:attrNameLst>
                                          <p:attrName>ppt_x</p:attrName>
                                        </p:attrNameLst>
                                      </p:cBhvr>
                                      <p:tavLst>
                                        <p:tav tm="0">
                                          <p:val>
                                            <p:strVal val="#ppt_x"/>
                                          </p:val>
                                        </p:tav>
                                        <p:tav tm="100000">
                                          <p:val>
                                            <p:strVal val="#ppt_x"/>
                                          </p:val>
                                        </p:tav>
                                      </p:tavLst>
                                    </p:anim>
                                    <p:anim calcmode="lin" valueType="num">
                                      <p:cBhvr additive="base">
                                        <p:cTn id="78" dur="2000" fill="hold"/>
                                        <p:tgtEl>
                                          <p:spTgt spid="33"/>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34"/>
                                        </p:tgtEl>
                                        <p:attrNameLst>
                                          <p:attrName>style.visibility</p:attrName>
                                        </p:attrNameLst>
                                      </p:cBhvr>
                                      <p:to>
                                        <p:strVal val="visible"/>
                                      </p:to>
                                    </p:set>
                                    <p:anim calcmode="lin" valueType="num">
                                      <p:cBhvr additive="base">
                                        <p:cTn id="81" dur="2000" fill="hold"/>
                                        <p:tgtEl>
                                          <p:spTgt spid="34"/>
                                        </p:tgtEl>
                                        <p:attrNameLst>
                                          <p:attrName>ppt_x</p:attrName>
                                        </p:attrNameLst>
                                      </p:cBhvr>
                                      <p:tavLst>
                                        <p:tav tm="0">
                                          <p:val>
                                            <p:strVal val="#ppt_x"/>
                                          </p:val>
                                        </p:tav>
                                        <p:tav tm="100000">
                                          <p:val>
                                            <p:strVal val="#ppt_x"/>
                                          </p:val>
                                        </p:tav>
                                      </p:tavLst>
                                    </p:anim>
                                    <p:anim calcmode="lin" valueType="num">
                                      <p:cBhvr additive="base">
                                        <p:cTn id="82" dur="2000" fill="hold"/>
                                        <p:tgtEl>
                                          <p:spTgt spid="34"/>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35"/>
                                        </p:tgtEl>
                                        <p:attrNameLst>
                                          <p:attrName>style.visibility</p:attrName>
                                        </p:attrNameLst>
                                      </p:cBhvr>
                                      <p:to>
                                        <p:strVal val="visible"/>
                                      </p:to>
                                    </p:set>
                                    <p:anim calcmode="lin" valueType="num">
                                      <p:cBhvr additive="base">
                                        <p:cTn id="85" dur="2000" fill="hold"/>
                                        <p:tgtEl>
                                          <p:spTgt spid="35"/>
                                        </p:tgtEl>
                                        <p:attrNameLst>
                                          <p:attrName>ppt_x</p:attrName>
                                        </p:attrNameLst>
                                      </p:cBhvr>
                                      <p:tavLst>
                                        <p:tav tm="0">
                                          <p:val>
                                            <p:strVal val="#ppt_x"/>
                                          </p:val>
                                        </p:tav>
                                        <p:tav tm="100000">
                                          <p:val>
                                            <p:strVal val="#ppt_x"/>
                                          </p:val>
                                        </p:tav>
                                      </p:tavLst>
                                    </p:anim>
                                    <p:anim calcmode="lin" valueType="num">
                                      <p:cBhvr additive="base">
                                        <p:cTn id="86" dur="2000" fill="hold"/>
                                        <p:tgtEl>
                                          <p:spTgt spid="35"/>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36"/>
                                        </p:tgtEl>
                                        <p:attrNameLst>
                                          <p:attrName>style.visibility</p:attrName>
                                        </p:attrNameLst>
                                      </p:cBhvr>
                                      <p:to>
                                        <p:strVal val="visible"/>
                                      </p:to>
                                    </p:set>
                                    <p:anim calcmode="lin" valueType="num">
                                      <p:cBhvr additive="base">
                                        <p:cTn id="89" dur="2000" fill="hold"/>
                                        <p:tgtEl>
                                          <p:spTgt spid="36"/>
                                        </p:tgtEl>
                                        <p:attrNameLst>
                                          <p:attrName>ppt_x</p:attrName>
                                        </p:attrNameLst>
                                      </p:cBhvr>
                                      <p:tavLst>
                                        <p:tav tm="0">
                                          <p:val>
                                            <p:strVal val="#ppt_x"/>
                                          </p:val>
                                        </p:tav>
                                        <p:tav tm="100000">
                                          <p:val>
                                            <p:strVal val="#ppt_x"/>
                                          </p:val>
                                        </p:tav>
                                      </p:tavLst>
                                    </p:anim>
                                    <p:anim calcmode="lin" valueType="num">
                                      <p:cBhvr additive="base">
                                        <p:cTn id="90" dur="2000" fill="hold"/>
                                        <p:tgtEl>
                                          <p:spTgt spid="36"/>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37"/>
                                        </p:tgtEl>
                                        <p:attrNameLst>
                                          <p:attrName>style.visibility</p:attrName>
                                        </p:attrNameLst>
                                      </p:cBhvr>
                                      <p:to>
                                        <p:strVal val="visible"/>
                                      </p:to>
                                    </p:set>
                                    <p:anim calcmode="lin" valueType="num">
                                      <p:cBhvr additive="base">
                                        <p:cTn id="93" dur="2000" fill="hold"/>
                                        <p:tgtEl>
                                          <p:spTgt spid="37"/>
                                        </p:tgtEl>
                                        <p:attrNameLst>
                                          <p:attrName>ppt_x</p:attrName>
                                        </p:attrNameLst>
                                      </p:cBhvr>
                                      <p:tavLst>
                                        <p:tav tm="0">
                                          <p:val>
                                            <p:strVal val="#ppt_x"/>
                                          </p:val>
                                        </p:tav>
                                        <p:tav tm="100000">
                                          <p:val>
                                            <p:strVal val="#ppt_x"/>
                                          </p:val>
                                        </p:tav>
                                      </p:tavLst>
                                    </p:anim>
                                    <p:anim calcmode="lin" valueType="num">
                                      <p:cBhvr additive="base">
                                        <p:cTn id="94" dur="2000" fill="hold"/>
                                        <p:tgtEl>
                                          <p:spTgt spid="37"/>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38"/>
                                        </p:tgtEl>
                                        <p:attrNameLst>
                                          <p:attrName>style.visibility</p:attrName>
                                        </p:attrNameLst>
                                      </p:cBhvr>
                                      <p:to>
                                        <p:strVal val="visible"/>
                                      </p:to>
                                    </p:set>
                                    <p:anim calcmode="lin" valueType="num">
                                      <p:cBhvr additive="base">
                                        <p:cTn id="97" dur="2000" fill="hold"/>
                                        <p:tgtEl>
                                          <p:spTgt spid="38"/>
                                        </p:tgtEl>
                                        <p:attrNameLst>
                                          <p:attrName>ppt_x</p:attrName>
                                        </p:attrNameLst>
                                      </p:cBhvr>
                                      <p:tavLst>
                                        <p:tav tm="0">
                                          <p:val>
                                            <p:strVal val="#ppt_x"/>
                                          </p:val>
                                        </p:tav>
                                        <p:tav tm="100000">
                                          <p:val>
                                            <p:strVal val="#ppt_x"/>
                                          </p:val>
                                        </p:tav>
                                      </p:tavLst>
                                    </p:anim>
                                    <p:anim calcmode="lin" valueType="num">
                                      <p:cBhvr additive="base">
                                        <p:cTn id="98" dur="2000" fill="hold"/>
                                        <p:tgtEl>
                                          <p:spTgt spid="38"/>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39"/>
                                        </p:tgtEl>
                                        <p:attrNameLst>
                                          <p:attrName>style.visibility</p:attrName>
                                        </p:attrNameLst>
                                      </p:cBhvr>
                                      <p:to>
                                        <p:strVal val="visible"/>
                                      </p:to>
                                    </p:set>
                                    <p:anim calcmode="lin" valueType="num">
                                      <p:cBhvr additive="base">
                                        <p:cTn id="101" dur="2000" fill="hold"/>
                                        <p:tgtEl>
                                          <p:spTgt spid="39"/>
                                        </p:tgtEl>
                                        <p:attrNameLst>
                                          <p:attrName>ppt_x</p:attrName>
                                        </p:attrNameLst>
                                      </p:cBhvr>
                                      <p:tavLst>
                                        <p:tav tm="0">
                                          <p:val>
                                            <p:strVal val="#ppt_x"/>
                                          </p:val>
                                        </p:tav>
                                        <p:tav tm="100000">
                                          <p:val>
                                            <p:strVal val="#ppt_x"/>
                                          </p:val>
                                        </p:tav>
                                      </p:tavLst>
                                    </p:anim>
                                    <p:anim calcmode="lin" valueType="num">
                                      <p:cBhvr additive="base">
                                        <p:cTn id="102" dur="2000" fill="hold"/>
                                        <p:tgtEl>
                                          <p:spTgt spid="39"/>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40"/>
                                        </p:tgtEl>
                                        <p:attrNameLst>
                                          <p:attrName>style.visibility</p:attrName>
                                        </p:attrNameLst>
                                      </p:cBhvr>
                                      <p:to>
                                        <p:strVal val="visible"/>
                                      </p:to>
                                    </p:set>
                                    <p:anim calcmode="lin" valueType="num">
                                      <p:cBhvr additive="base">
                                        <p:cTn id="105" dur="2000" fill="hold"/>
                                        <p:tgtEl>
                                          <p:spTgt spid="40"/>
                                        </p:tgtEl>
                                        <p:attrNameLst>
                                          <p:attrName>ppt_x</p:attrName>
                                        </p:attrNameLst>
                                      </p:cBhvr>
                                      <p:tavLst>
                                        <p:tav tm="0">
                                          <p:val>
                                            <p:strVal val="#ppt_x"/>
                                          </p:val>
                                        </p:tav>
                                        <p:tav tm="100000">
                                          <p:val>
                                            <p:strVal val="#ppt_x"/>
                                          </p:val>
                                        </p:tav>
                                      </p:tavLst>
                                    </p:anim>
                                    <p:anim calcmode="lin" valueType="num">
                                      <p:cBhvr additive="base">
                                        <p:cTn id="106" dur="2000" fill="hold"/>
                                        <p:tgtEl>
                                          <p:spTgt spid="40"/>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41"/>
                                        </p:tgtEl>
                                        <p:attrNameLst>
                                          <p:attrName>style.visibility</p:attrName>
                                        </p:attrNameLst>
                                      </p:cBhvr>
                                      <p:to>
                                        <p:strVal val="visible"/>
                                      </p:to>
                                    </p:set>
                                    <p:anim calcmode="lin" valueType="num">
                                      <p:cBhvr additive="base">
                                        <p:cTn id="109" dur="2000" fill="hold"/>
                                        <p:tgtEl>
                                          <p:spTgt spid="41"/>
                                        </p:tgtEl>
                                        <p:attrNameLst>
                                          <p:attrName>ppt_x</p:attrName>
                                        </p:attrNameLst>
                                      </p:cBhvr>
                                      <p:tavLst>
                                        <p:tav tm="0">
                                          <p:val>
                                            <p:strVal val="#ppt_x"/>
                                          </p:val>
                                        </p:tav>
                                        <p:tav tm="100000">
                                          <p:val>
                                            <p:strVal val="#ppt_x"/>
                                          </p:val>
                                        </p:tav>
                                      </p:tavLst>
                                    </p:anim>
                                    <p:anim calcmode="lin" valueType="num">
                                      <p:cBhvr additive="base">
                                        <p:cTn id="110" dur="2000" fill="hold"/>
                                        <p:tgtEl>
                                          <p:spTgt spid="41"/>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42"/>
                                        </p:tgtEl>
                                        <p:attrNameLst>
                                          <p:attrName>style.visibility</p:attrName>
                                        </p:attrNameLst>
                                      </p:cBhvr>
                                      <p:to>
                                        <p:strVal val="visible"/>
                                      </p:to>
                                    </p:set>
                                    <p:anim calcmode="lin" valueType="num">
                                      <p:cBhvr additive="base">
                                        <p:cTn id="113" dur="2000" fill="hold"/>
                                        <p:tgtEl>
                                          <p:spTgt spid="42"/>
                                        </p:tgtEl>
                                        <p:attrNameLst>
                                          <p:attrName>ppt_x</p:attrName>
                                        </p:attrNameLst>
                                      </p:cBhvr>
                                      <p:tavLst>
                                        <p:tav tm="0">
                                          <p:val>
                                            <p:strVal val="#ppt_x"/>
                                          </p:val>
                                        </p:tav>
                                        <p:tav tm="100000">
                                          <p:val>
                                            <p:strVal val="#ppt_x"/>
                                          </p:val>
                                        </p:tav>
                                      </p:tavLst>
                                    </p:anim>
                                    <p:anim calcmode="lin" valueType="num">
                                      <p:cBhvr additive="base">
                                        <p:cTn id="114" dur="2000" fill="hold"/>
                                        <p:tgtEl>
                                          <p:spTgt spid="42"/>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43"/>
                                        </p:tgtEl>
                                        <p:attrNameLst>
                                          <p:attrName>style.visibility</p:attrName>
                                        </p:attrNameLst>
                                      </p:cBhvr>
                                      <p:to>
                                        <p:strVal val="visible"/>
                                      </p:to>
                                    </p:set>
                                    <p:anim calcmode="lin" valueType="num">
                                      <p:cBhvr additive="base">
                                        <p:cTn id="117" dur="2000" fill="hold"/>
                                        <p:tgtEl>
                                          <p:spTgt spid="43"/>
                                        </p:tgtEl>
                                        <p:attrNameLst>
                                          <p:attrName>ppt_x</p:attrName>
                                        </p:attrNameLst>
                                      </p:cBhvr>
                                      <p:tavLst>
                                        <p:tav tm="0">
                                          <p:val>
                                            <p:strVal val="#ppt_x"/>
                                          </p:val>
                                        </p:tav>
                                        <p:tav tm="100000">
                                          <p:val>
                                            <p:strVal val="#ppt_x"/>
                                          </p:val>
                                        </p:tav>
                                      </p:tavLst>
                                    </p:anim>
                                    <p:anim calcmode="lin" valueType="num">
                                      <p:cBhvr additive="base">
                                        <p:cTn id="118" dur="2000" fill="hold"/>
                                        <p:tgtEl>
                                          <p:spTgt spid="43"/>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44"/>
                                        </p:tgtEl>
                                        <p:attrNameLst>
                                          <p:attrName>style.visibility</p:attrName>
                                        </p:attrNameLst>
                                      </p:cBhvr>
                                      <p:to>
                                        <p:strVal val="visible"/>
                                      </p:to>
                                    </p:set>
                                    <p:anim calcmode="lin" valueType="num">
                                      <p:cBhvr additive="base">
                                        <p:cTn id="121" dur="2000" fill="hold"/>
                                        <p:tgtEl>
                                          <p:spTgt spid="44"/>
                                        </p:tgtEl>
                                        <p:attrNameLst>
                                          <p:attrName>ppt_x</p:attrName>
                                        </p:attrNameLst>
                                      </p:cBhvr>
                                      <p:tavLst>
                                        <p:tav tm="0">
                                          <p:val>
                                            <p:strVal val="#ppt_x"/>
                                          </p:val>
                                        </p:tav>
                                        <p:tav tm="100000">
                                          <p:val>
                                            <p:strVal val="#ppt_x"/>
                                          </p:val>
                                        </p:tav>
                                      </p:tavLst>
                                    </p:anim>
                                    <p:anim calcmode="lin" valueType="num">
                                      <p:cBhvr additive="base">
                                        <p:cTn id="122" dur="2000" fill="hold"/>
                                        <p:tgtEl>
                                          <p:spTgt spid="44"/>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45"/>
                                        </p:tgtEl>
                                        <p:attrNameLst>
                                          <p:attrName>style.visibility</p:attrName>
                                        </p:attrNameLst>
                                      </p:cBhvr>
                                      <p:to>
                                        <p:strVal val="visible"/>
                                      </p:to>
                                    </p:set>
                                    <p:anim calcmode="lin" valueType="num">
                                      <p:cBhvr additive="base">
                                        <p:cTn id="125" dur="2000" fill="hold"/>
                                        <p:tgtEl>
                                          <p:spTgt spid="45"/>
                                        </p:tgtEl>
                                        <p:attrNameLst>
                                          <p:attrName>ppt_x</p:attrName>
                                        </p:attrNameLst>
                                      </p:cBhvr>
                                      <p:tavLst>
                                        <p:tav tm="0">
                                          <p:val>
                                            <p:strVal val="#ppt_x"/>
                                          </p:val>
                                        </p:tav>
                                        <p:tav tm="100000">
                                          <p:val>
                                            <p:strVal val="#ppt_x"/>
                                          </p:val>
                                        </p:tav>
                                      </p:tavLst>
                                    </p:anim>
                                    <p:anim calcmode="lin" valueType="num">
                                      <p:cBhvr additive="base">
                                        <p:cTn id="126" dur="2000" fill="hold"/>
                                        <p:tgtEl>
                                          <p:spTgt spid="45"/>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46"/>
                                        </p:tgtEl>
                                        <p:attrNameLst>
                                          <p:attrName>style.visibility</p:attrName>
                                        </p:attrNameLst>
                                      </p:cBhvr>
                                      <p:to>
                                        <p:strVal val="visible"/>
                                      </p:to>
                                    </p:set>
                                    <p:anim calcmode="lin" valueType="num">
                                      <p:cBhvr additive="base">
                                        <p:cTn id="129" dur="2000" fill="hold"/>
                                        <p:tgtEl>
                                          <p:spTgt spid="46"/>
                                        </p:tgtEl>
                                        <p:attrNameLst>
                                          <p:attrName>ppt_x</p:attrName>
                                        </p:attrNameLst>
                                      </p:cBhvr>
                                      <p:tavLst>
                                        <p:tav tm="0">
                                          <p:val>
                                            <p:strVal val="#ppt_x"/>
                                          </p:val>
                                        </p:tav>
                                        <p:tav tm="100000">
                                          <p:val>
                                            <p:strVal val="#ppt_x"/>
                                          </p:val>
                                        </p:tav>
                                      </p:tavLst>
                                    </p:anim>
                                    <p:anim calcmode="lin" valueType="num">
                                      <p:cBhvr additive="base">
                                        <p:cTn id="130" dur="2000" fill="hold"/>
                                        <p:tgtEl>
                                          <p:spTgt spid="46"/>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47"/>
                                        </p:tgtEl>
                                        <p:attrNameLst>
                                          <p:attrName>style.visibility</p:attrName>
                                        </p:attrNameLst>
                                      </p:cBhvr>
                                      <p:to>
                                        <p:strVal val="visible"/>
                                      </p:to>
                                    </p:set>
                                    <p:anim calcmode="lin" valueType="num">
                                      <p:cBhvr additive="base">
                                        <p:cTn id="133" dur="2000" fill="hold"/>
                                        <p:tgtEl>
                                          <p:spTgt spid="47"/>
                                        </p:tgtEl>
                                        <p:attrNameLst>
                                          <p:attrName>ppt_x</p:attrName>
                                        </p:attrNameLst>
                                      </p:cBhvr>
                                      <p:tavLst>
                                        <p:tav tm="0">
                                          <p:val>
                                            <p:strVal val="#ppt_x"/>
                                          </p:val>
                                        </p:tav>
                                        <p:tav tm="100000">
                                          <p:val>
                                            <p:strVal val="#ppt_x"/>
                                          </p:val>
                                        </p:tav>
                                      </p:tavLst>
                                    </p:anim>
                                    <p:anim calcmode="lin" valueType="num">
                                      <p:cBhvr additive="base">
                                        <p:cTn id="134" dur="2000" fill="hold"/>
                                        <p:tgtEl>
                                          <p:spTgt spid="47"/>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48"/>
                                        </p:tgtEl>
                                        <p:attrNameLst>
                                          <p:attrName>style.visibility</p:attrName>
                                        </p:attrNameLst>
                                      </p:cBhvr>
                                      <p:to>
                                        <p:strVal val="visible"/>
                                      </p:to>
                                    </p:set>
                                    <p:anim calcmode="lin" valueType="num">
                                      <p:cBhvr additive="base">
                                        <p:cTn id="137" dur="2000" fill="hold"/>
                                        <p:tgtEl>
                                          <p:spTgt spid="48"/>
                                        </p:tgtEl>
                                        <p:attrNameLst>
                                          <p:attrName>ppt_x</p:attrName>
                                        </p:attrNameLst>
                                      </p:cBhvr>
                                      <p:tavLst>
                                        <p:tav tm="0">
                                          <p:val>
                                            <p:strVal val="#ppt_x"/>
                                          </p:val>
                                        </p:tav>
                                        <p:tav tm="100000">
                                          <p:val>
                                            <p:strVal val="#ppt_x"/>
                                          </p:val>
                                        </p:tav>
                                      </p:tavLst>
                                    </p:anim>
                                    <p:anim calcmode="lin" valueType="num">
                                      <p:cBhvr additive="base">
                                        <p:cTn id="138" dur="2000" fill="hold"/>
                                        <p:tgtEl>
                                          <p:spTgt spid="48"/>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49"/>
                                        </p:tgtEl>
                                        <p:attrNameLst>
                                          <p:attrName>style.visibility</p:attrName>
                                        </p:attrNameLst>
                                      </p:cBhvr>
                                      <p:to>
                                        <p:strVal val="visible"/>
                                      </p:to>
                                    </p:set>
                                    <p:anim calcmode="lin" valueType="num">
                                      <p:cBhvr additive="base">
                                        <p:cTn id="141" dur="2000" fill="hold"/>
                                        <p:tgtEl>
                                          <p:spTgt spid="49"/>
                                        </p:tgtEl>
                                        <p:attrNameLst>
                                          <p:attrName>ppt_x</p:attrName>
                                        </p:attrNameLst>
                                      </p:cBhvr>
                                      <p:tavLst>
                                        <p:tav tm="0">
                                          <p:val>
                                            <p:strVal val="#ppt_x"/>
                                          </p:val>
                                        </p:tav>
                                        <p:tav tm="100000">
                                          <p:val>
                                            <p:strVal val="#ppt_x"/>
                                          </p:val>
                                        </p:tav>
                                      </p:tavLst>
                                    </p:anim>
                                    <p:anim calcmode="lin" valueType="num">
                                      <p:cBhvr additive="base">
                                        <p:cTn id="142" dur="2000" fill="hold"/>
                                        <p:tgtEl>
                                          <p:spTgt spid="49"/>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50"/>
                                        </p:tgtEl>
                                        <p:attrNameLst>
                                          <p:attrName>style.visibility</p:attrName>
                                        </p:attrNameLst>
                                      </p:cBhvr>
                                      <p:to>
                                        <p:strVal val="visible"/>
                                      </p:to>
                                    </p:set>
                                    <p:anim calcmode="lin" valueType="num">
                                      <p:cBhvr additive="base">
                                        <p:cTn id="145" dur="2000" fill="hold"/>
                                        <p:tgtEl>
                                          <p:spTgt spid="50"/>
                                        </p:tgtEl>
                                        <p:attrNameLst>
                                          <p:attrName>ppt_x</p:attrName>
                                        </p:attrNameLst>
                                      </p:cBhvr>
                                      <p:tavLst>
                                        <p:tav tm="0">
                                          <p:val>
                                            <p:strVal val="#ppt_x"/>
                                          </p:val>
                                        </p:tav>
                                        <p:tav tm="100000">
                                          <p:val>
                                            <p:strVal val="#ppt_x"/>
                                          </p:val>
                                        </p:tav>
                                      </p:tavLst>
                                    </p:anim>
                                    <p:anim calcmode="lin" valueType="num">
                                      <p:cBhvr additive="base">
                                        <p:cTn id="146" dur="2000" fill="hold"/>
                                        <p:tgtEl>
                                          <p:spTgt spid="50"/>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51"/>
                                        </p:tgtEl>
                                        <p:attrNameLst>
                                          <p:attrName>style.visibility</p:attrName>
                                        </p:attrNameLst>
                                      </p:cBhvr>
                                      <p:to>
                                        <p:strVal val="visible"/>
                                      </p:to>
                                    </p:set>
                                    <p:anim calcmode="lin" valueType="num">
                                      <p:cBhvr additive="base">
                                        <p:cTn id="149" dur="2000" fill="hold"/>
                                        <p:tgtEl>
                                          <p:spTgt spid="51"/>
                                        </p:tgtEl>
                                        <p:attrNameLst>
                                          <p:attrName>ppt_x</p:attrName>
                                        </p:attrNameLst>
                                      </p:cBhvr>
                                      <p:tavLst>
                                        <p:tav tm="0">
                                          <p:val>
                                            <p:strVal val="#ppt_x"/>
                                          </p:val>
                                        </p:tav>
                                        <p:tav tm="100000">
                                          <p:val>
                                            <p:strVal val="#ppt_x"/>
                                          </p:val>
                                        </p:tav>
                                      </p:tavLst>
                                    </p:anim>
                                    <p:anim calcmode="lin" valueType="num">
                                      <p:cBhvr additive="base">
                                        <p:cTn id="150" dur="2000" fill="hold"/>
                                        <p:tgtEl>
                                          <p:spTgt spid="51"/>
                                        </p:tgtEl>
                                        <p:attrNameLst>
                                          <p:attrName>ppt_y</p:attrName>
                                        </p:attrNameLst>
                                      </p:cBhvr>
                                      <p:tavLst>
                                        <p:tav tm="0">
                                          <p:val>
                                            <p:strVal val="1+#ppt_h/2"/>
                                          </p:val>
                                        </p:tav>
                                        <p:tav tm="100000">
                                          <p:val>
                                            <p:strVal val="#ppt_y"/>
                                          </p:val>
                                        </p:tav>
                                      </p:tavLst>
                                    </p:anim>
                                  </p:childTnLst>
                                </p:cTn>
                              </p:par>
                              <p:par>
                                <p:cTn id="151" presetID="8" presetClass="emph" presetSubtype="0" fill="hold" grpId="1" nodeType="withEffect">
                                  <p:stCondLst>
                                    <p:cond delay="0"/>
                                  </p:stCondLst>
                                  <p:childTnLst>
                                    <p:animRot by="21600000">
                                      <p:cBhvr>
                                        <p:cTn id="152" dur="2000" fill="hold"/>
                                        <p:tgtEl>
                                          <p:spTgt spid="18"/>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22"/>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26"/>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30"/>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34"/>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38"/>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42"/>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46"/>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50"/>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16"/>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20"/>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24"/>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28"/>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32"/>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36"/>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40"/>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44"/>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48"/>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17"/>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21"/>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25"/>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29"/>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33"/>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37"/>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41"/>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45"/>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49"/>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19"/>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23"/>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27"/>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31"/>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35"/>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39"/>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43"/>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47"/>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51"/>
                                        </p:tgtEl>
                                        <p:attrNameLst>
                                          <p:attrName>r</p:attrName>
                                        </p:attrNameLst>
                                      </p:cBhvr>
                                    </p:animRot>
                                  </p:childTnLst>
                                </p:cTn>
                              </p:par>
                              <p:par>
                                <p:cTn id="223" presetID="3" presetClass="entr" presetSubtype="5" fill="hold" grpId="2" nodeType="withEffect">
                                  <p:stCondLst>
                                    <p:cond delay="0"/>
                                  </p:stCondLst>
                                  <p:childTnLst>
                                    <p:set>
                                      <p:cBhvr>
                                        <p:cTn id="224" dur="1" fill="hold">
                                          <p:stCondLst>
                                            <p:cond delay="0"/>
                                          </p:stCondLst>
                                        </p:cTn>
                                        <p:tgtEl>
                                          <p:spTgt spid="16"/>
                                        </p:tgtEl>
                                        <p:attrNameLst>
                                          <p:attrName>style.visibility</p:attrName>
                                        </p:attrNameLst>
                                      </p:cBhvr>
                                      <p:to>
                                        <p:strVal val="visible"/>
                                      </p:to>
                                    </p:set>
                                    <p:animEffect transition="in" filter="blinds(vertical)">
                                      <p:cBhvr>
                                        <p:cTn id="225" dur="2000"/>
                                        <p:tgtEl>
                                          <p:spTgt spid="16"/>
                                        </p:tgtEl>
                                      </p:cBhvr>
                                    </p:animEffect>
                                  </p:childTnLst>
                                </p:cTn>
                              </p:par>
                              <p:par>
                                <p:cTn id="226" presetID="3" presetClass="entr" presetSubtype="5" fill="hold" grpId="2" nodeType="withEffect">
                                  <p:stCondLst>
                                    <p:cond delay="0"/>
                                  </p:stCondLst>
                                  <p:childTnLst>
                                    <p:set>
                                      <p:cBhvr>
                                        <p:cTn id="227" dur="1" fill="hold">
                                          <p:stCondLst>
                                            <p:cond delay="0"/>
                                          </p:stCondLst>
                                        </p:cTn>
                                        <p:tgtEl>
                                          <p:spTgt spid="17"/>
                                        </p:tgtEl>
                                        <p:attrNameLst>
                                          <p:attrName>style.visibility</p:attrName>
                                        </p:attrNameLst>
                                      </p:cBhvr>
                                      <p:to>
                                        <p:strVal val="visible"/>
                                      </p:to>
                                    </p:set>
                                    <p:animEffect transition="in" filter="blinds(vertical)">
                                      <p:cBhvr>
                                        <p:cTn id="228" dur="2000"/>
                                        <p:tgtEl>
                                          <p:spTgt spid="17"/>
                                        </p:tgtEl>
                                      </p:cBhvr>
                                    </p:animEffect>
                                  </p:childTnLst>
                                </p:cTn>
                              </p:par>
                              <p:par>
                                <p:cTn id="229" presetID="3" presetClass="entr" presetSubtype="5" fill="hold" grpId="2" nodeType="withEffect">
                                  <p:stCondLst>
                                    <p:cond delay="0"/>
                                  </p:stCondLst>
                                  <p:childTnLst>
                                    <p:set>
                                      <p:cBhvr>
                                        <p:cTn id="230" dur="1" fill="hold">
                                          <p:stCondLst>
                                            <p:cond delay="0"/>
                                          </p:stCondLst>
                                        </p:cTn>
                                        <p:tgtEl>
                                          <p:spTgt spid="18"/>
                                        </p:tgtEl>
                                        <p:attrNameLst>
                                          <p:attrName>style.visibility</p:attrName>
                                        </p:attrNameLst>
                                      </p:cBhvr>
                                      <p:to>
                                        <p:strVal val="visible"/>
                                      </p:to>
                                    </p:set>
                                    <p:animEffect transition="in" filter="blinds(vertical)">
                                      <p:cBhvr>
                                        <p:cTn id="231" dur="2000"/>
                                        <p:tgtEl>
                                          <p:spTgt spid="18"/>
                                        </p:tgtEl>
                                      </p:cBhvr>
                                    </p:animEffect>
                                  </p:childTnLst>
                                </p:cTn>
                              </p:par>
                              <p:par>
                                <p:cTn id="232" presetID="3" presetClass="entr" presetSubtype="5" fill="hold" grpId="2" nodeType="withEffect">
                                  <p:stCondLst>
                                    <p:cond delay="0"/>
                                  </p:stCondLst>
                                  <p:childTnLst>
                                    <p:set>
                                      <p:cBhvr>
                                        <p:cTn id="233" dur="1" fill="hold">
                                          <p:stCondLst>
                                            <p:cond delay="0"/>
                                          </p:stCondLst>
                                        </p:cTn>
                                        <p:tgtEl>
                                          <p:spTgt spid="19"/>
                                        </p:tgtEl>
                                        <p:attrNameLst>
                                          <p:attrName>style.visibility</p:attrName>
                                        </p:attrNameLst>
                                      </p:cBhvr>
                                      <p:to>
                                        <p:strVal val="visible"/>
                                      </p:to>
                                    </p:set>
                                    <p:animEffect transition="in" filter="blinds(vertical)">
                                      <p:cBhvr>
                                        <p:cTn id="234" dur="2000"/>
                                        <p:tgtEl>
                                          <p:spTgt spid="19"/>
                                        </p:tgtEl>
                                      </p:cBhvr>
                                    </p:animEffect>
                                  </p:childTnLst>
                                </p:cTn>
                              </p:par>
                              <p:par>
                                <p:cTn id="235" presetID="3" presetClass="entr" presetSubtype="5" fill="hold" grpId="2" nodeType="withEffect">
                                  <p:stCondLst>
                                    <p:cond delay="0"/>
                                  </p:stCondLst>
                                  <p:childTnLst>
                                    <p:set>
                                      <p:cBhvr>
                                        <p:cTn id="236" dur="1" fill="hold">
                                          <p:stCondLst>
                                            <p:cond delay="0"/>
                                          </p:stCondLst>
                                        </p:cTn>
                                        <p:tgtEl>
                                          <p:spTgt spid="20"/>
                                        </p:tgtEl>
                                        <p:attrNameLst>
                                          <p:attrName>style.visibility</p:attrName>
                                        </p:attrNameLst>
                                      </p:cBhvr>
                                      <p:to>
                                        <p:strVal val="visible"/>
                                      </p:to>
                                    </p:set>
                                    <p:animEffect transition="in" filter="blinds(vertical)">
                                      <p:cBhvr>
                                        <p:cTn id="237" dur="2000"/>
                                        <p:tgtEl>
                                          <p:spTgt spid="20"/>
                                        </p:tgtEl>
                                      </p:cBhvr>
                                    </p:animEffect>
                                  </p:childTnLst>
                                </p:cTn>
                              </p:par>
                              <p:par>
                                <p:cTn id="238" presetID="3" presetClass="entr" presetSubtype="5" fill="hold" grpId="2" nodeType="withEffect">
                                  <p:stCondLst>
                                    <p:cond delay="0"/>
                                  </p:stCondLst>
                                  <p:childTnLst>
                                    <p:set>
                                      <p:cBhvr>
                                        <p:cTn id="239" dur="1" fill="hold">
                                          <p:stCondLst>
                                            <p:cond delay="0"/>
                                          </p:stCondLst>
                                        </p:cTn>
                                        <p:tgtEl>
                                          <p:spTgt spid="21"/>
                                        </p:tgtEl>
                                        <p:attrNameLst>
                                          <p:attrName>style.visibility</p:attrName>
                                        </p:attrNameLst>
                                      </p:cBhvr>
                                      <p:to>
                                        <p:strVal val="visible"/>
                                      </p:to>
                                    </p:set>
                                    <p:animEffect transition="in" filter="blinds(vertical)">
                                      <p:cBhvr>
                                        <p:cTn id="240" dur="2000"/>
                                        <p:tgtEl>
                                          <p:spTgt spid="21"/>
                                        </p:tgtEl>
                                      </p:cBhvr>
                                    </p:animEffect>
                                  </p:childTnLst>
                                </p:cTn>
                              </p:par>
                              <p:par>
                                <p:cTn id="241" presetID="3" presetClass="entr" presetSubtype="5" fill="hold" grpId="2" nodeType="withEffect">
                                  <p:stCondLst>
                                    <p:cond delay="0"/>
                                  </p:stCondLst>
                                  <p:childTnLst>
                                    <p:set>
                                      <p:cBhvr>
                                        <p:cTn id="242" dur="1" fill="hold">
                                          <p:stCondLst>
                                            <p:cond delay="0"/>
                                          </p:stCondLst>
                                        </p:cTn>
                                        <p:tgtEl>
                                          <p:spTgt spid="22"/>
                                        </p:tgtEl>
                                        <p:attrNameLst>
                                          <p:attrName>style.visibility</p:attrName>
                                        </p:attrNameLst>
                                      </p:cBhvr>
                                      <p:to>
                                        <p:strVal val="visible"/>
                                      </p:to>
                                    </p:set>
                                    <p:animEffect transition="in" filter="blinds(vertical)">
                                      <p:cBhvr>
                                        <p:cTn id="243" dur="2000"/>
                                        <p:tgtEl>
                                          <p:spTgt spid="22"/>
                                        </p:tgtEl>
                                      </p:cBhvr>
                                    </p:animEffect>
                                  </p:childTnLst>
                                </p:cTn>
                              </p:par>
                              <p:par>
                                <p:cTn id="244" presetID="3" presetClass="entr" presetSubtype="5" fill="hold" grpId="2" nodeType="withEffect">
                                  <p:stCondLst>
                                    <p:cond delay="0"/>
                                  </p:stCondLst>
                                  <p:childTnLst>
                                    <p:set>
                                      <p:cBhvr>
                                        <p:cTn id="245" dur="1" fill="hold">
                                          <p:stCondLst>
                                            <p:cond delay="0"/>
                                          </p:stCondLst>
                                        </p:cTn>
                                        <p:tgtEl>
                                          <p:spTgt spid="23"/>
                                        </p:tgtEl>
                                        <p:attrNameLst>
                                          <p:attrName>style.visibility</p:attrName>
                                        </p:attrNameLst>
                                      </p:cBhvr>
                                      <p:to>
                                        <p:strVal val="visible"/>
                                      </p:to>
                                    </p:set>
                                    <p:animEffect transition="in" filter="blinds(vertical)">
                                      <p:cBhvr>
                                        <p:cTn id="246" dur="2000"/>
                                        <p:tgtEl>
                                          <p:spTgt spid="23"/>
                                        </p:tgtEl>
                                      </p:cBhvr>
                                    </p:animEffect>
                                  </p:childTnLst>
                                </p:cTn>
                              </p:par>
                              <p:par>
                                <p:cTn id="247" presetID="3" presetClass="entr" presetSubtype="5" fill="hold" grpId="2" nodeType="withEffect">
                                  <p:stCondLst>
                                    <p:cond delay="0"/>
                                  </p:stCondLst>
                                  <p:childTnLst>
                                    <p:set>
                                      <p:cBhvr>
                                        <p:cTn id="248" dur="1" fill="hold">
                                          <p:stCondLst>
                                            <p:cond delay="0"/>
                                          </p:stCondLst>
                                        </p:cTn>
                                        <p:tgtEl>
                                          <p:spTgt spid="24"/>
                                        </p:tgtEl>
                                        <p:attrNameLst>
                                          <p:attrName>style.visibility</p:attrName>
                                        </p:attrNameLst>
                                      </p:cBhvr>
                                      <p:to>
                                        <p:strVal val="visible"/>
                                      </p:to>
                                    </p:set>
                                    <p:animEffect transition="in" filter="blinds(vertical)">
                                      <p:cBhvr>
                                        <p:cTn id="249" dur="2000"/>
                                        <p:tgtEl>
                                          <p:spTgt spid="24"/>
                                        </p:tgtEl>
                                      </p:cBhvr>
                                    </p:animEffect>
                                  </p:childTnLst>
                                </p:cTn>
                              </p:par>
                              <p:par>
                                <p:cTn id="250" presetID="3" presetClass="entr" presetSubtype="5" fill="hold" grpId="2" nodeType="withEffect">
                                  <p:stCondLst>
                                    <p:cond delay="0"/>
                                  </p:stCondLst>
                                  <p:childTnLst>
                                    <p:set>
                                      <p:cBhvr>
                                        <p:cTn id="251" dur="1" fill="hold">
                                          <p:stCondLst>
                                            <p:cond delay="0"/>
                                          </p:stCondLst>
                                        </p:cTn>
                                        <p:tgtEl>
                                          <p:spTgt spid="25"/>
                                        </p:tgtEl>
                                        <p:attrNameLst>
                                          <p:attrName>style.visibility</p:attrName>
                                        </p:attrNameLst>
                                      </p:cBhvr>
                                      <p:to>
                                        <p:strVal val="visible"/>
                                      </p:to>
                                    </p:set>
                                    <p:animEffect transition="in" filter="blinds(vertical)">
                                      <p:cBhvr>
                                        <p:cTn id="252" dur="2000"/>
                                        <p:tgtEl>
                                          <p:spTgt spid="25"/>
                                        </p:tgtEl>
                                      </p:cBhvr>
                                    </p:animEffect>
                                  </p:childTnLst>
                                </p:cTn>
                              </p:par>
                              <p:par>
                                <p:cTn id="253" presetID="3" presetClass="entr" presetSubtype="5" fill="hold" grpId="2" nodeType="withEffect">
                                  <p:stCondLst>
                                    <p:cond delay="0"/>
                                  </p:stCondLst>
                                  <p:childTnLst>
                                    <p:set>
                                      <p:cBhvr>
                                        <p:cTn id="254" dur="1" fill="hold">
                                          <p:stCondLst>
                                            <p:cond delay="0"/>
                                          </p:stCondLst>
                                        </p:cTn>
                                        <p:tgtEl>
                                          <p:spTgt spid="26"/>
                                        </p:tgtEl>
                                        <p:attrNameLst>
                                          <p:attrName>style.visibility</p:attrName>
                                        </p:attrNameLst>
                                      </p:cBhvr>
                                      <p:to>
                                        <p:strVal val="visible"/>
                                      </p:to>
                                    </p:set>
                                    <p:animEffect transition="in" filter="blinds(vertical)">
                                      <p:cBhvr>
                                        <p:cTn id="255" dur="2000"/>
                                        <p:tgtEl>
                                          <p:spTgt spid="26"/>
                                        </p:tgtEl>
                                      </p:cBhvr>
                                    </p:animEffect>
                                  </p:childTnLst>
                                </p:cTn>
                              </p:par>
                              <p:par>
                                <p:cTn id="256" presetID="3" presetClass="entr" presetSubtype="5" fill="hold" grpId="2" nodeType="withEffect">
                                  <p:stCondLst>
                                    <p:cond delay="0"/>
                                  </p:stCondLst>
                                  <p:childTnLst>
                                    <p:set>
                                      <p:cBhvr>
                                        <p:cTn id="257" dur="1" fill="hold">
                                          <p:stCondLst>
                                            <p:cond delay="0"/>
                                          </p:stCondLst>
                                        </p:cTn>
                                        <p:tgtEl>
                                          <p:spTgt spid="27"/>
                                        </p:tgtEl>
                                        <p:attrNameLst>
                                          <p:attrName>style.visibility</p:attrName>
                                        </p:attrNameLst>
                                      </p:cBhvr>
                                      <p:to>
                                        <p:strVal val="visible"/>
                                      </p:to>
                                    </p:set>
                                    <p:animEffect transition="in" filter="blinds(vertical)">
                                      <p:cBhvr>
                                        <p:cTn id="258" dur="2000"/>
                                        <p:tgtEl>
                                          <p:spTgt spid="27"/>
                                        </p:tgtEl>
                                      </p:cBhvr>
                                    </p:animEffect>
                                  </p:childTnLst>
                                </p:cTn>
                              </p:par>
                              <p:par>
                                <p:cTn id="259" presetID="3" presetClass="entr" presetSubtype="5" fill="hold" grpId="2" nodeType="withEffect">
                                  <p:stCondLst>
                                    <p:cond delay="0"/>
                                  </p:stCondLst>
                                  <p:childTnLst>
                                    <p:set>
                                      <p:cBhvr>
                                        <p:cTn id="260" dur="1" fill="hold">
                                          <p:stCondLst>
                                            <p:cond delay="0"/>
                                          </p:stCondLst>
                                        </p:cTn>
                                        <p:tgtEl>
                                          <p:spTgt spid="28"/>
                                        </p:tgtEl>
                                        <p:attrNameLst>
                                          <p:attrName>style.visibility</p:attrName>
                                        </p:attrNameLst>
                                      </p:cBhvr>
                                      <p:to>
                                        <p:strVal val="visible"/>
                                      </p:to>
                                    </p:set>
                                    <p:animEffect transition="in" filter="blinds(vertical)">
                                      <p:cBhvr>
                                        <p:cTn id="261" dur="2000"/>
                                        <p:tgtEl>
                                          <p:spTgt spid="28"/>
                                        </p:tgtEl>
                                      </p:cBhvr>
                                    </p:animEffect>
                                  </p:childTnLst>
                                </p:cTn>
                              </p:par>
                              <p:par>
                                <p:cTn id="262" presetID="3" presetClass="entr" presetSubtype="5" fill="hold" grpId="2" nodeType="withEffect">
                                  <p:stCondLst>
                                    <p:cond delay="0"/>
                                  </p:stCondLst>
                                  <p:childTnLst>
                                    <p:set>
                                      <p:cBhvr>
                                        <p:cTn id="263" dur="1" fill="hold">
                                          <p:stCondLst>
                                            <p:cond delay="0"/>
                                          </p:stCondLst>
                                        </p:cTn>
                                        <p:tgtEl>
                                          <p:spTgt spid="29"/>
                                        </p:tgtEl>
                                        <p:attrNameLst>
                                          <p:attrName>style.visibility</p:attrName>
                                        </p:attrNameLst>
                                      </p:cBhvr>
                                      <p:to>
                                        <p:strVal val="visible"/>
                                      </p:to>
                                    </p:set>
                                    <p:animEffect transition="in" filter="blinds(vertical)">
                                      <p:cBhvr>
                                        <p:cTn id="264" dur="2000"/>
                                        <p:tgtEl>
                                          <p:spTgt spid="29"/>
                                        </p:tgtEl>
                                      </p:cBhvr>
                                    </p:animEffect>
                                  </p:childTnLst>
                                </p:cTn>
                              </p:par>
                              <p:par>
                                <p:cTn id="265" presetID="3" presetClass="entr" presetSubtype="5" fill="hold" grpId="2" nodeType="withEffect">
                                  <p:stCondLst>
                                    <p:cond delay="0"/>
                                  </p:stCondLst>
                                  <p:childTnLst>
                                    <p:set>
                                      <p:cBhvr>
                                        <p:cTn id="266" dur="1" fill="hold">
                                          <p:stCondLst>
                                            <p:cond delay="0"/>
                                          </p:stCondLst>
                                        </p:cTn>
                                        <p:tgtEl>
                                          <p:spTgt spid="30"/>
                                        </p:tgtEl>
                                        <p:attrNameLst>
                                          <p:attrName>style.visibility</p:attrName>
                                        </p:attrNameLst>
                                      </p:cBhvr>
                                      <p:to>
                                        <p:strVal val="visible"/>
                                      </p:to>
                                    </p:set>
                                    <p:animEffect transition="in" filter="blinds(vertical)">
                                      <p:cBhvr>
                                        <p:cTn id="267" dur="2000"/>
                                        <p:tgtEl>
                                          <p:spTgt spid="30"/>
                                        </p:tgtEl>
                                      </p:cBhvr>
                                    </p:animEffect>
                                  </p:childTnLst>
                                </p:cTn>
                              </p:par>
                              <p:par>
                                <p:cTn id="268" presetID="3" presetClass="entr" presetSubtype="5" fill="hold" grpId="2" nodeType="withEffect">
                                  <p:stCondLst>
                                    <p:cond delay="0"/>
                                  </p:stCondLst>
                                  <p:childTnLst>
                                    <p:set>
                                      <p:cBhvr>
                                        <p:cTn id="269" dur="1" fill="hold">
                                          <p:stCondLst>
                                            <p:cond delay="0"/>
                                          </p:stCondLst>
                                        </p:cTn>
                                        <p:tgtEl>
                                          <p:spTgt spid="31"/>
                                        </p:tgtEl>
                                        <p:attrNameLst>
                                          <p:attrName>style.visibility</p:attrName>
                                        </p:attrNameLst>
                                      </p:cBhvr>
                                      <p:to>
                                        <p:strVal val="visible"/>
                                      </p:to>
                                    </p:set>
                                    <p:animEffect transition="in" filter="blinds(vertical)">
                                      <p:cBhvr>
                                        <p:cTn id="270" dur="2000"/>
                                        <p:tgtEl>
                                          <p:spTgt spid="31"/>
                                        </p:tgtEl>
                                      </p:cBhvr>
                                    </p:animEffect>
                                  </p:childTnLst>
                                </p:cTn>
                              </p:par>
                              <p:par>
                                <p:cTn id="271" presetID="3" presetClass="entr" presetSubtype="5" fill="hold" grpId="2" nodeType="withEffect">
                                  <p:stCondLst>
                                    <p:cond delay="0"/>
                                  </p:stCondLst>
                                  <p:childTnLst>
                                    <p:set>
                                      <p:cBhvr>
                                        <p:cTn id="272" dur="1" fill="hold">
                                          <p:stCondLst>
                                            <p:cond delay="0"/>
                                          </p:stCondLst>
                                        </p:cTn>
                                        <p:tgtEl>
                                          <p:spTgt spid="32"/>
                                        </p:tgtEl>
                                        <p:attrNameLst>
                                          <p:attrName>style.visibility</p:attrName>
                                        </p:attrNameLst>
                                      </p:cBhvr>
                                      <p:to>
                                        <p:strVal val="visible"/>
                                      </p:to>
                                    </p:set>
                                    <p:animEffect transition="in" filter="blinds(vertical)">
                                      <p:cBhvr>
                                        <p:cTn id="273" dur="2000"/>
                                        <p:tgtEl>
                                          <p:spTgt spid="32"/>
                                        </p:tgtEl>
                                      </p:cBhvr>
                                    </p:animEffect>
                                  </p:childTnLst>
                                </p:cTn>
                              </p:par>
                              <p:par>
                                <p:cTn id="274" presetID="3" presetClass="entr" presetSubtype="5" fill="hold" grpId="2" nodeType="withEffect">
                                  <p:stCondLst>
                                    <p:cond delay="0"/>
                                  </p:stCondLst>
                                  <p:childTnLst>
                                    <p:set>
                                      <p:cBhvr>
                                        <p:cTn id="275" dur="1" fill="hold">
                                          <p:stCondLst>
                                            <p:cond delay="0"/>
                                          </p:stCondLst>
                                        </p:cTn>
                                        <p:tgtEl>
                                          <p:spTgt spid="33"/>
                                        </p:tgtEl>
                                        <p:attrNameLst>
                                          <p:attrName>style.visibility</p:attrName>
                                        </p:attrNameLst>
                                      </p:cBhvr>
                                      <p:to>
                                        <p:strVal val="visible"/>
                                      </p:to>
                                    </p:set>
                                    <p:animEffect transition="in" filter="blinds(vertical)">
                                      <p:cBhvr>
                                        <p:cTn id="276" dur="2000"/>
                                        <p:tgtEl>
                                          <p:spTgt spid="33"/>
                                        </p:tgtEl>
                                      </p:cBhvr>
                                    </p:animEffect>
                                  </p:childTnLst>
                                </p:cTn>
                              </p:par>
                              <p:par>
                                <p:cTn id="277" presetID="3" presetClass="entr" presetSubtype="5" fill="hold" grpId="2" nodeType="withEffect">
                                  <p:stCondLst>
                                    <p:cond delay="0"/>
                                  </p:stCondLst>
                                  <p:childTnLst>
                                    <p:set>
                                      <p:cBhvr>
                                        <p:cTn id="278" dur="1" fill="hold">
                                          <p:stCondLst>
                                            <p:cond delay="0"/>
                                          </p:stCondLst>
                                        </p:cTn>
                                        <p:tgtEl>
                                          <p:spTgt spid="34"/>
                                        </p:tgtEl>
                                        <p:attrNameLst>
                                          <p:attrName>style.visibility</p:attrName>
                                        </p:attrNameLst>
                                      </p:cBhvr>
                                      <p:to>
                                        <p:strVal val="visible"/>
                                      </p:to>
                                    </p:set>
                                    <p:animEffect transition="in" filter="blinds(vertical)">
                                      <p:cBhvr>
                                        <p:cTn id="279" dur="2000"/>
                                        <p:tgtEl>
                                          <p:spTgt spid="34"/>
                                        </p:tgtEl>
                                      </p:cBhvr>
                                    </p:animEffect>
                                  </p:childTnLst>
                                </p:cTn>
                              </p:par>
                              <p:par>
                                <p:cTn id="280" presetID="3" presetClass="entr" presetSubtype="5" fill="hold" grpId="2" nodeType="withEffect">
                                  <p:stCondLst>
                                    <p:cond delay="0"/>
                                  </p:stCondLst>
                                  <p:childTnLst>
                                    <p:set>
                                      <p:cBhvr>
                                        <p:cTn id="281" dur="1" fill="hold">
                                          <p:stCondLst>
                                            <p:cond delay="0"/>
                                          </p:stCondLst>
                                        </p:cTn>
                                        <p:tgtEl>
                                          <p:spTgt spid="35"/>
                                        </p:tgtEl>
                                        <p:attrNameLst>
                                          <p:attrName>style.visibility</p:attrName>
                                        </p:attrNameLst>
                                      </p:cBhvr>
                                      <p:to>
                                        <p:strVal val="visible"/>
                                      </p:to>
                                    </p:set>
                                    <p:animEffect transition="in" filter="blinds(vertical)">
                                      <p:cBhvr>
                                        <p:cTn id="282" dur="2000"/>
                                        <p:tgtEl>
                                          <p:spTgt spid="35"/>
                                        </p:tgtEl>
                                      </p:cBhvr>
                                    </p:animEffect>
                                  </p:childTnLst>
                                </p:cTn>
                              </p:par>
                              <p:par>
                                <p:cTn id="283" presetID="3" presetClass="entr" presetSubtype="5" fill="hold" grpId="2" nodeType="withEffect">
                                  <p:stCondLst>
                                    <p:cond delay="0"/>
                                  </p:stCondLst>
                                  <p:childTnLst>
                                    <p:set>
                                      <p:cBhvr>
                                        <p:cTn id="284" dur="1" fill="hold">
                                          <p:stCondLst>
                                            <p:cond delay="0"/>
                                          </p:stCondLst>
                                        </p:cTn>
                                        <p:tgtEl>
                                          <p:spTgt spid="36"/>
                                        </p:tgtEl>
                                        <p:attrNameLst>
                                          <p:attrName>style.visibility</p:attrName>
                                        </p:attrNameLst>
                                      </p:cBhvr>
                                      <p:to>
                                        <p:strVal val="visible"/>
                                      </p:to>
                                    </p:set>
                                    <p:animEffect transition="in" filter="blinds(vertical)">
                                      <p:cBhvr>
                                        <p:cTn id="285" dur="2000"/>
                                        <p:tgtEl>
                                          <p:spTgt spid="36"/>
                                        </p:tgtEl>
                                      </p:cBhvr>
                                    </p:animEffect>
                                  </p:childTnLst>
                                </p:cTn>
                              </p:par>
                              <p:par>
                                <p:cTn id="286" presetID="3" presetClass="entr" presetSubtype="5" fill="hold" grpId="2" nodeType="withEffect">
                                  <p:stCondLst>
                                    <p:cond delay="0"/>
                                  </p:stCondLst>
                                  <p:childTnLst>
                                    <p:set>
                                      <p:cBhvr>
                                        <p:cTn id="287" dur="1" fill="hold">
                                          <p:stCondLst>
                                            <p:cond delay="0"/>
                                          </p:stCondLst>
                                        </p:cTn>
                                        <p:tgtEl>
                                          <p:spTgt spid="37"/>
                                        </p:tgtEl>
                                        <p:attrNameLst>
                                          <p:attrName>style.visibility</p:attrName>
                                        </p:attrNameLst>
                                      </p:cBhvr>
                                      <p:to>
                                        <p:strVal val="visible"/>
                                      </p:to>
                                    </p:set>
                                    <p:animEffect transition="in" filter="blinds(vertical)">
                                      <p:cBhvr>
                                        <p:cTn id="288" dur="2000"/>
                                        <p:tgtEl>
                                          <p:spTgt spid="37"/>
                                        </p:tgtEl>
                                      </p:cBhvr>
                                    </p:animEffect>
                                  </p:childTnLst>
                                </p:cTn>
                              </p:par>
                              <p:par>
                                <p:cTn id="289" presetID="3" presetClass="entr" presetSubtype="5" fill="hold" grpId="2" nodeType="withEffect">
                                  <p:stCondLst>
                                    <p:cond delay="0"/>
                                  </p:stCondLst>
                                  <p:childTnLst>
                                    <p:set>
                                      <p:cBhvr>
                                        <p:cTn id="290" dur="1" fill="hold">
                                          <p:stCondLst>
                                            <p:cond delay="0"/>
                                          </p:stCondLst>
                                        </p:cTn>
                                        <p:tgtEl>
                                          <p:spTgt spid="38"/>
                                        </p:tgtEl>
                                        <p:attrNameLst>
                                          <p:attrName>style.visibility</p:attrName>
                                        </p:attrNameLst>
                                      </p:cBhvr>
                                      <p:to>
                                        <p:strVal val="visible"/>
                                      </p:to>
                                    </p:set>
                                    <p:animEffect transition="in" filter="blinds(vertical)">
                                      <p:cBhvr>
                                        <p:cTn id="291" dur="2000"/>
                                        <p:tgtEl>
                                          <p:spTgt spid="38"/>
                                        </p:tgtEl>
                                      </p:cBhvr>
                                    </p:animEffect>
                                  </p:childTnLst>
                                </p:cTn>
                              </p:par>
                              <p:par>
                                <p:cTn id="292" presetID="3" presetClass="entr" presetSubtype="5" fill="hold" grpId="2" nodeType="withEffect">
                                  <p:stCondLst>
                                    <p:cond delay="0"/>
                                  </p:stCondLst>
                                  <p:childTnLst>
                                    <p:set>
                                      <p:cBhvr>
                                        <p:cTn id="293" dur="1" fill="hold">
                                          <p:stCondLst>
                                            <p:cond delay="0"/>
                                          </p:stCondLst>
                                        </p:cTn>
                                        <p:tgtEl>
                                          <p:spTgt spid="39"/>
                                        </p:tgtEl>
                                        <p:attrNameLst>
                                          <p:attrName>style.visibility</p:attrName>
                                        </p:attrNameLst>
                                      </p:cBhvr>
                                      <p:to>
                                        <p:strVal val="visible"/>
                                      </p:to>
                                    </p:set>
                                    <p:animEffect transition="in" filter="blinds(vertical)">
                                      <p:cBhvr>
                                        <p:cTn id="294" dur="2000"/>
                                        <p:tgtEl>
                                          <p:spTgt spid="39"/>
                                        </p:tgtEl>
                                      </p:cBhvr>
                                    </p:animEffect>
                                  </p:childTnLst>
                                </p:cTn>
                              </p:par>
                              <p:par>
                                <p:cTn id="295" presetID="3" presetClass="entr" presetSubtype="5" fill="hold" grpId="2" nodeType="withEffect">
                                  <p:stCondLst>
                                    <p:cond delay="0"/>
                                  </p:stCondLst>
                                  <p:childTnLst>
                                    <p:set>
                                      <p:cBhvr>
                                        <p:cTn id="296" dur="1" fill="hold">
                                          <p:stCondLst>
                                            <p:cond delay="0"/>
                                          </p:stCondLst>
                                        </p:cTn>
                                        <p:tgtEl>
                                          <p:spTgt spid="40"/>
                                        </p:tgtEl>
                                        <p:attrNameLst>
                                          <p:attrName>style.visibility</p:attrName>
                                        </p:attrNameLst>
                                      </p:cBhvr>
                                      <p:to>
                                        <p:strVal val="visible"/>
                                      </p:to>
                                    </p:set>
                                    <p:animEffect transition="in" filter="blinds(vertical)">
                                      <p:cBhvr>
                                        <p:cTn id="297" dur="2000"/>
                                        <p:tgtEl>
                                          <p:spTgt spid="40"/>
                                        </p:tgtEl>
                                      </p:cBhvr>
                                    </p:animEffect>
                                  </p:childTnLst>
                                </p:cTn>
                              </p:par>
                              <p:par>
                                <p:cTn id="298" presetID="3" presetClass="entr" presetSubtype="5" fill="hold" grpId="2" nodeType="withEffect">
                                  <p:stCondLst>
                                    <p:cond delay="0"/>
                                  </p:stCondLst>
                                  <p:childTnLst>
                                    <p:set>
                                      <p:cBhvr>
                                        <p:cTn id="299" dur="1" fill="hold">
                                          <p:stCondLst>
                                            <p:cond delay="0"/>
                                          </p:stCondLst>
                                        </p:cTn>
                                        <p:tgtEl>
                                          <p:spTgt spid="41"/>
                                        </p:tgtEl>
                                        <p:attrNameLst>
                                          <p:attrName>style.visibility</p:attrName>
                                        </p:attrNameLst>
                                      </p:cBhvr>
                                      <p:to>
                                        <p:strVal val="visible"/>
                                      </p:to>
                                    </p:set>
                                    <p:animEffect transition="in" filter="blinds(vertical)">
                                      <p:cBhvr>
                                        <p:cTn id="300" dur="2000"/>
                                        <p:tgtEl>
                                          <p:spTgt spid="41"/>
                                        </p:tgtEl>
                                      </p:cBhvr>
                                    </p:animEffect>
                                  </p:childTnLst>
                                </p:cTn>
                              </p:par>
                              <p:par>
                                <p:cTn id="301" presetID="3" presetClass="entr" presetSubtype="5" fill="hold" grpId="2" nodeType="withEffect">
                                  <p:stCondLst>
                                    <p:cond delay="0"/>
                                  </p:stCondLst>
                                  <p:childTnLst>
                                    <p:set>
                                      <p:cBhvr>
                                        <p:cTn id="302" dur="1" fill="hold">
                                          <p:stCondLst>
                                            <p:cond delay="0"/>
                                          </p:stCondLst>
                                        </p:cTn>
                                        <p:tgtEl>
                                          <p:spTgt spid="42"/>
                                        </p:tgtEl>
                                        <p:attrNameLst>
                                          <p:attrName>style.visibility</p:attrName>
                                        </p:attrNameLst>
                                      </p:cBhvr>
                                      <p:to>
                                        <p:strVal val="visible"/>
                                      </p:to>
                                    </p:set>
                                    <p:animEffect transition="in" filter="blinds(vertical)">
                                      <p:cBhvr>
                                        <p:cTn id="303" dur="2000"/>
                                        <p:tgtEl>
                                          <p:spTgt spid="42"/>
                                        </p:tgtEl>
                                      </p:cBhvr>
                                    </p:animEffect>
                                  </p:childTnLst>
                                </p:cTn>
                              </p:par>
                              <p:par>
                                <p:cTn id="304" presetID="3" presetClass="entr" presetSubtype="5" fill="hold" grpId="2" nodeType="withEffect">
                                  <p:stCondLst>
                                    <p:cond delay="0"/>
                                  </p:stCondLst>
                                  <p:childTnLst>
                                    <p:set>
                                      <p:cBhvr>
                                        <p:cTn id="305" dur="1" fill="hold">
                                          <p:stCondLst>
                                            <p:cond delay="0"/>
                                          </p:stCondLst>
                                        </p:cTn>
                                        <p:tgtEl>
                                          <p:spTgt spid="43"/>
                                        </p:tgtEl>
                                        <p:attrNameLst>
                                          <p:attrName>style.visibility</p:attrName>
                                        </p:attrNameLst>
                                      </p:cBhvr>
                                      <p:to>
                                        <p:strVal val="visible"/>
                                      </p:to>
                                    </p:set>
                                    <p:animEffect transition="in" filter="blinds(vertical)">
                                      <p:cBhvr>
                                        <p:cTn id="306" dur="2000"/>
                                        <p:tgtEl>
                                          <p:spTgt spid="43"/>
                                        </p:tgtEl>
                                      </p:cBhvr>
                                    </p:animEffect>
                                  </p:childTnLst>
                                </p:cTn>
                              </p:par>
                              <p:par>
                                <p:cTn id="307" presetID="3" presetClass="entr" presetSubtype="5" fill="hold" grpId="2" nodeType="withEffect">
                                  <p:stCondLst>
                                    <p:cond delay="0"/>
                                  </p:stCondLst>
                                  <p:childTnLst>
                                    <p:set>
                                      <p:cBhvr>
                                        <p:cTn id="308" dur="1" fill="hold">
                                          <p:stCondLst>
                                            <p:cond delay="0"/>
                                          </p:stCondLst>
                                        </p:cTn>
                                        <p:tgtEl>
                                          <p:spTgt spid="44"/>
                                        </p:tgtEl>
                                        <p:attrNameLst>
                                          <p:attrName>style.visibility</p:attrName>
                                        </p:attrNameLst>
                                      </p:cBhvr>
                                      <p:to>
                                        <p:strVal val="visible"/>
                                      </p:to>
                                    </p:set>
                                    <p:animEffect transition="in" filter="blinds(vertical)">
                                      <p:cBhvr>
                                        <p:cTn id="309" dur="2000"/>
                                        <p:tgtEl>
                                          <p:spTgt spid="44"/>
                                        </p:tgtEl>
                                      </p:cBhvr>
                                    </p:animEffect>
                                  </p:childTnLst>
                                </p:cTn>
                              </p:par>
                              <p:par>
                                <p:cTn id="310" presetID="3" presetClass="entr" presetSubtype="5" fill="hold" grpId="2" nodeType="withEffect">
                                  <p:stCondLst>
                                    <p:cond delay="0"/>
                                  </p:stCondLst>
                                  <p:childTnLst>
                                    <p:set>
                                      <p:cBhvr>
                                        <p:cTn id="311" dur="1" fill="hold">
                                          <p:stCondLst>
                                            <p:cond delay="0"/>
                                          </p:stCondLst>
                                        </p:cTn>
                                        <p:tgtEl>
                                          <p:spTgt spid="45"/>
                                        </p:tgtEl>
                                        <p:attrNameLst>
                                          <p:attrName>style.visibility</p:attrName>
                                        </p:attrNameLst>
                                      </p:cBhvr>
                                      <p:to>
                                        <p:strVal val="visible"/>
                                      </p:to>
                                    </p:set>
                                    <p:animEffect transition="in" filter="blinds(vertical)">
                                      <p:cBhvr>
                                        <p:cTn id="312" dur="2000"/>
                                        <p:tgtEl>
                                          <p:spTgt spid="45"/>
                                        </p:tgtEl>
                                      </p:cBhvr>
                                    </p:animEffect>
                                  </p:childTnLst>
                                </p:cTn>
                              </p:par>
                              <p:par>
                                <p:cTn id="313" presetID="3" presetClass="entr" presetSubtype="5" fill="hold" grpId="2" nodeType="withEffect">
                                  <p:stCondLst>
                                    <p:cond delay="0"/>
                                  </p:stCondLst>
                                  <p:childTnLst>
                                    <p:set>
                                      <p:cBhvr>
                                        <p:cTn id="314" dur="1" fill="hold">
                                          <p:stCondLst>
                                            <p:cond delay="0"/>
                                          </p:stCondLst>
                                        </p:cTn>
                                        <p:tgtEl>
                                          <p:spTgt spid="46"/>
                                        </p:tgtEl>
                                        <p:attrNameLst>
                                          <p:attrName>style.visibility</p:attrName>
                                        </p:attrNameLst>
                                      </p:cBhvr>
                                      <p:to>
                                        <p:strVal val="visible"/>
                                      </p:to>
                                    </p:set>
                                    <p:animEffect transition="in" filter="blinds(vertical)">
                                      <p:cBhvr>
                                        <p:cTn id="315" dur="2000"/>
                                        <p:tgtEl>
                                          <p:spTgt spid="46"/>
                                        </p:tgtEl>
                                      </p:cBhvr>
                                    </p:animEffect>
                                  </p:childTnLst>
                                </p:cTn>
                              </p:par>
                              <p:par>
                                <p:cTn id="316" presetID="3" presetClass="entr" presetSubtype="5" fill="hold" grpId="2" nodeType="withEffect">
                                  <p:stCondLst>
                                    <p:cond delay="0"/>
                                  </p:stCondLst>
                                  <p:childTnLst>
                                    <p:set>
                                      <p:cBhvr>
                                        <p:cTn id="317" dur="1" fill="hold">
                                          <p:stCondLst>
                                            <p:cond delay="0"/>
                                          </p:stCondLst>
                                        </p:cTn>
                                        <p:tgtEl>
                                          <p:spTgt spid="47"/>
                                        </p:tgtEl>
                                        <p:attrNameLst>
                                          <p:attrName>style.visibility</p:attrName>
                                        </p:attrNameLst>
                                      </p:cBhvr>
                                      <p:to>
                                        <p:strVal val="visible"/>
                                      </p:to>
                                    </p:set>
                                    <p:animEffect transition="in" filter="blinds(vertical)">
                                      <p:cBhvr>
                                        <p:cTn id="318" dur="2000"/>
                                        <p:tgtEl>
                                          <p:spTgt spid="47"/>
                                        </p:tgtEl>
                                      </p:cBhvr>
                                    </p:animEffect>
                                  </p:childTnLst>
                                </p:cTn>
                              </p:par>
                              <p:par>
                                <p:cTn id="319" presetID="3" presetClass="entr" presetSubtype="5" fill="hold" grpId="2" nodeType="withEffect">
                                  <p:stCondLst>
                                    <p:cond delay="0"/>
                                  </p:stCondLst>
                                  <p:childTnLst>
                                    <p:set>
                                      <p:cBhvr>
                                        <p:cTn id="320" dur="1" fill="hold">
                                          <p:stCondLst>
                                            <p:cond delay="0"/>
                                          </p:stCondLst>
                                        </p:cTn>
                                        <p:tgtEl>
                                          <p:spTgt spid="48"/>
                                        </p:tgtEl>
                                        <p:attrNameLst>
                                          <p:attrName>style.visibility</p:attrName>
                                        </p:attrNameLst>
                                      </p:cBhvr>
                                      <p:to>
                                        <p:strVal val="visible"/>
                                      </p:to>
                                    </p:set>
                                    <p:animEffect transition="in" filter="blinds(vertical)">
                                      <p:cBhvr>
                                        <p:cTn id="321" dur="2000"/>
                                        <p:tgtEl>
                                          <p:spTgt spid="48"/>
                                        </p:tgtEl>
                                      </p:cBhvr>
                                    </p:animEffect>
                                  </p:childTnLst>
                                </p:cTn>
                              </p:par>
                              <p:par>
                                <p:cTn id="322" presetID="3" presetClass="entr" presetSubtype="5" fill="hold" grpId="2" nodeType="withEffect">
                                  <p:stCondLst>
                                    <p:cond delay="0"/>
                                  </p:stCondLst>
                                  <p:childTnLst>
                                    <p:set>
                                      <p:cBhvr>
                                        <p:cTn id="323" dur="1" fill="hold">
                                          <p:stCondLst>
                                            <p:cond delay="0"/>
                                          </p:stCondLst>
                                        </p:cTn>
                                        <p:tgtEl>
                                          <p:spTgt spid="49"/>
                                        </p:tgtEl>
                                        <p:attrNameLst>
                                          <p:attrName>style.visibility</p:attrName>
                                        </p:attrNameLst>
                                      </p:cBhvr>
                                      <p:to>
                                        <p:strVal val="visible"/>
                                      </p:to>
                                    </p:set>
                                    <p:animEffect transition="in" filter="blinds(vertical)">
                                      <p:cBhvr>
                                        <p:cTn id="324" dur="2000"/>
                                        <p:tgtEl>
                                          <p:spTgt spid="49"/>
                                        </p:tgtEl>
                                      </p:cBhvr>
                                    </p:animEffect>
                                  </p:childTnLst>
                                </p:cTn>
                              </p:par>
                              <p:par>
                                <p:cTn id="325" presetID="3" presetClass="entr" presetSubtype="5" fill="hold" grpId="2" nodeType="withEffect">
                                  <p:stCondLst>
                                    <p:cond delay="0"/>
                                  </p:stCondLst>
                                  <p:childTnLst>
                                    <p:set>
                                      <p:cBhvr>
                                        <p:cTn id="326" dur="1" fill="hold">
                                          <p:stCondLst>
                                            <p:cond delay="0"/>
                                          </p:stCondLst>
                                        </p:cTn>
                                        <p:tgtEl>
                                          <p:spTgt spid="50"/>
                                        </p:tgtEl>
                                        <p:attrNameLst>
                                          <p:attrName>style.visibility</p:attrName>
                                        </p:attrNameLst>
                                      </p:cBhvr>
                                      <p:to>
                                        <p:strVal val="visible"/>
                                      </p:to>
                                    </p:set>
                                    <p:animEffect transition="in" filter="blinds(vertical)">
                                      <p:cBhvr>
                                        <p:cTn id="327" dur="2000"/>
                                        <p:tgtEl>
                                          <p:spTgt spid="50"/>
                                        </p:tgtEl>
                                      </p:cBhvr>
                                    </p:animEffect>
                                  </p:childTnLst>
                                </p:cTn>
                              </p:par>
                              <p:par>
                                <p:cTn id="328" presetID="3" presetClass="entr" presetSubtype="5" fill="hold" grpId="2" nodeType="withEffect">
                                  <p:stCondLst>
                                    <p:cond delay="0"/>
                                  </p:stCondLst>
                                  <p:childTnLst>
                                    <p:set>
                                      <p:cBhvr>
                                        <p:cTn id="329" dur="1" fill="hold">
                                          <p:stCondLst>
                                            <p:cond delay="0"/>
                                          </p:stCondLst>
                                        </p:cTn>
                                        <p:tgtEl>
                                          <p:spTgt spid="51"/>
                                        </p:tgtEl>
                                        <p:attrNameLst>
                                          <p:attrName>style.visibility</p:attrName>
                                        </p:attrNameLst>
                                      </p:cBhvr>
                                      <p:to>
                                        <p:strVal val="visible"/>
                                      </p:to>
                                    </p:set>
                                    <p:animEffect transition="in" filter="blinds(vertical)">
                                      <p:cBhvr>
                                        <p:cTn id="330" dur="2000"/>
                                        <p:tgtEl>
                                          <p:spTgt spid="51"/>
                                        </p:tgtEl>
                                      </p:cBhvr>
                                    </p:animEffect>
                                  </p:childTnLst>
                                </p:cTn>
                              </p:par>
                            </p:childTnLst>
                          </p:cTn>
                        </p:par>
                        <p:par>
                          <p:cTn id="331" fill="hold">
                            <p:stCondLst>
                              <p:cond delay="2000"/>
                            </p:stCondLst>
                            <p:childTnLst>
                              <p:par>
                                <p:cTn id="332" presetID="2" presetClass="exit" presetSubtype="4" fill="hold" grpId="3" nodeType="afterEffect">
                                  <p:stCondLst>
                                    <p:cond delay="0"/>
                                  </p:stCondLst>
                                  <p:childTnLst>
                                    <p:anim calcmode="lin" valueType="num">
                                      <p:cBhvr additive="base">
                                        <p:cTn id="333" dur="2000"/>
                                        <p:tgtEl>
                                          <p:spTgt spid="16"/>
                                        </p:tgtEl>
                                        <p:attrNameLst>
                                          <p:attrName>ppt_x</p:attrName>
                                        </p:attrNameLst>
                                      </p:cBhvr>
                                      <p:tavLst>
                                        <p:tav tm="0">
                                          <p:val>
                                            <p:strVal val="ppt_x"/>
                                          </p:val>
                                        </p:tav>
                                        <p:tav tm="100000">
                                          <p:val>
                                            <p:strVal val="ppt_x"/>
                                          </p:val>
                                        </p:tav>
                                      </p:tavLst>
                                    </p:anim>
                                    <p:anim calcmode="lin" valueType="num">
                                      <p:cBhvr additive="base">
                                        <p:cTn id="334" dur="2000"/>
                                        <p:tgtEl>
                                          <p:spTgt spid="16"/>
                                        </p:tgtEl>
                                        <p:attrNameLst>
                                          <p:attrName>ppt_y</p:attrName>
                                        </p:attrNameLst>
                                      </p:cBhvr>
                                      <p:tavLst>
                                        <p:tav tm="0">
                                          <p:val>
                                            <p:strVal val="ppt_y"/>
                                          </p:val>
                                        </p:tav>
                                        <p:tav tm="100000">
                                          <p:val>
                                            <p:strVal val="1+ppt_h/2"/>
                                          </p:val>
                                        </p:tav>
                                      </p:tavLst>
                                    </p:anim>
                                    <p:set>
                                      <p:cBhvr>
                                        <p:cTn id="335" dur="1" fill="hold">
                                          <p:stCondLst>
                                            <p:cond delay="1999"/>
                                          </p:stCondLst>
                                        </p:cTn>
                                        <p:tgtEl>
                                          <p:spTgt spid="16"/>
                                        </p:tgtEl>
                                        <p:attrNameLst>
                                          <p:attrName>style.visibility</p:attrName>
                                        </p:attrNameLst>
                                      </p:cBhvr>
                                      <p:to>
                                        <p:strVal val="hidden"/>
                                      </p:to>
                                    </p:set>
                                  </p:childTnLst>
                                </p:cTn>
                              </p:par>
                              <p:par>
                                <p:cTn id="336" presetID="2" presetClass="exit" presetSubtype="4" fill="hold" grpId="3" nodeType="withEffect">
                                  <p:stCondLst>
                                    <p:cond delay="0"/>
                                  </p:stCondLst>
                                  <p:childTnLst>
                                    <p:anim calcmode="lin" valueType="num">
                                      <p:cBhvr additive="base">
                                        <p:cTn id="337" dur="2000"/>
                                        <p:tgtEl>
                                          <p:spTgt spid="18"/>
                                        </p:tgtEl>
                                        <p:attrNameLst>
                                          <p:attrName>ppt_x</p:attrName>
                                        </p:attrNameLst>
                                      </p:cBhvr>
                                      <p:tavLst>
                                        <p:tav tm="0">
                                          <p:val>
                                            <p:strVal val="ppt_x"/>
                                          </p:val>
                                        </p:tav>
                                        <p:tav tm="100000">
                                          <p:val>
                                            <p:strVal val="ppt_x"/>
                                          </p:val>
                                        </p:tav>
                                      </p:tavLst>
                                    </p:anim>
                                    <p:anim calcmode="lin" valueType="num">
                                      <p:cBhvr additive="base">
                                        <p:cTn id="338" dur="2000"/>
                                        <p:tgtEl>
                                          <p:spTgt spid="18"/>
                                        </p:tgtEl>
                                        <p:attrNameLst>
                                          <p:attrName>ppt_y</p:attrName>
                                        </p:attrNameLst>
                                      </p:cBhvr>
                                      <p:tavLst>
                                        <p:tav tm="0">
                                          <p:val>
                                            <p:strVal val="ppt_y"/>
                                          </p:val>
                                        </p:tav>
                                        <p:tav tm="100000">
                                          <p:val>
                                            <p:strVal val="1+ppt_h/2"/>
                                          </p:val>
                                        </p:tav>
                                      </p:tavLst>
                                    </p:anim>
                                    <p:set>
                                      <p:cBhvr>
                                        <p:cTn id="339" dur="1" fill="hold">
                                          <p:stCondLst>
                                            <p:cond delay="1999"/>
                                          </p:stCondLst>
                                        </p:cTn>
                                        <p:tgtEl>
                                          <p:spTgt spid="18"/>
                                        </p:tgtEl>
                                        <p:attrNameLst>
                                          <p:attrName>style.visibility</p:attrName>
                                        </p:attrNameLst>
                                      </p:cBhvr>
                                      <p:to>
                                        <p:strVal val="hidden"/>
                                      </p:to>
                                    </p:set>
                                  </p:childTnLst>
                                </p:cTn>
                              </p:par>
                              <p:par>
                                <p:cTn id="340" presetID="2" presetClass="exit" presetSubtype="4" fill="hold" grpId="3" nodeType="withEffect">
                                  <p:stCondLst>
                                    <p:cond delay="0"/>
                                  </p:stCondLst>
                                  <p:childTnLst>
                                    <p:anim calcmode="lin" valueType="num">
                                      <p:cBhvr additive="base">
                                        <p:cTn id="341" dur="2000"/>
                                        <p:tgtEl>
                                          <p:spTgt spid="20"/>
                                        </p:tgtEl>
                                        <p:attrNameLst>
                                          <p:attrName>ppt_x</p:attrName>
                                        </p:attrNameLst>
                                      </p:cBhvr>
                                      <p:tavLst>
                                        <p:tav tm="0">
                                          <p:val>
                                            <p:strVal val="ppt_x"/>
                                          </p:val>
                                        </p:tav>
                                        <p:tav tm="100000">
                                          <p:val>
                                            <p:strVal val="ppt_x"/>
                                          </p:val>
                                        </p:tav>
                                      </p:tavLst>
                                    </p:anim>
                                    <p:anim calcmode="lin" valueType="num">
                                      <p:cBhvr additive="base">
                                        <p:cTn id="342" dur="2000"/>
                                        <p:tgtEl>
                                          <p:spTgt spid="20"/>
                                        </p:tgtEl>
                                        <p:attrNameLst>
                                          <p:attrName>ppt_y</p:attrName>
                                        </p:attrNameLst>
                                      </p:cBhvr>
                                      <p:tavLst>
                                        <p:tav tm="0">
                                          <p:val>
                                            <p:strVal val="ppt_y"/>
                                          </p:val>
                                        </p:tav>
                                        <p:tav tm="100000">
                                          <p:val>
                                            <p:strVal val="1+ppt_h/2"/>
                                          </p:val>
                                        </p:tav>
                                      </p:tavLst>
                                    </p:anim>
                                    <p:set>
                                      <p:cBhvr>
                                        <p:cTn id="343" dur="1" fill="hold">
                                          <p:stCondLst>
                                            <p:cond delay="1999"/>
                                          </p:stCondLst>
                                        </p:cTn>
                                        <p:tgtEl>
                                          <p:spTgt spid="20"/>
                                        </p:tgtEl>
                                        <p:attrNameLst>
                                          <p:attrName>style.visibility</p:attrName>
                                        </p:attrNameLst>
                                      </p:cBhvr>
                                      <p:to>
                                        <p:strVal val="hidden"/>
                                      </p:to>
                                    </p:set>
                                  </p:childTnLst>
                                </p:cTn>
                              </p:par>
                              <p:par>
                                <p:cTn id="344" presetID="2" presetClass="exit" presetSubtype="4" fill="hold" grpId="3" nodeType="withEffect">
                                  <p:stCondLst>
                                    <p:cond delay="0"/>
                                  </p:stCondLst>
                                  <p:childTnLst>
                                    <p:anim calcmode="lin" valueType="num">
                                      <p:cBhvr additive="base">
                                        <p:cTn id="345" dur="2000"/>
                                        <p:tgtEl>
                                          <p:spTgt spid="22"/>
                                        </p:tgtEl>
                                        <p:attrNameLst>
                                          <p:attrName>ppt_x</p:attrName>
                                        </p:attrNameLst>
                                      </p:cBhvr>
                                      <p:tavLst>
                                        <p:tav tm="0">
                                          <p:val>
                                            <p:strVal val="ppt_x"/>
                                          </p:val>
                                        </p:tav>
                                        <p:tav tm="100000">
                                          <p:val>
                                            <p:strVal val="ppt_x"/>
                                          </p:val>
                                        </p:tav>
                                      </p:tavLst>
                                    </p:anim>
                                    <p:anim calcmode="lin" valueType="num">
                                      <p:cBhvr additive="base">
                                        <p:cTn id="346" dur="2000"/>
                                        <p:tgtEl>
                                          <p:spTgt spid="22"/>
                                        </p:tgtEl>
                                        <p:attrNameLst>
                                          <p:attrName>ppt_y</p:attrName>
                                        </p:attrNameLst>
                                      </p:cBhvr>
                                      <p:tavLst>
                                        <p:tav tm="0">
                                          <p:val>
                                            <p:strVal val="ppt_y"/>
                                          </p:val>
                                        </p:tav>
                                        <p:tav tm="100000">
                                          <p:val>
                                            <p:strVal val="1+ppt_h/2"/>
                                          </p:val>
                                        </p:tav>
                                      </p:tavLst>
                                    </p:anim>
                                    <p:set>
                                      <p:cBhvr>
                                        <p:cTn id="347" dur="1" fill="hold">
                                          <p:stCondLst>
                                            <p:cond delay="1999"/>
                                          </p:stCondLst>
                                        </p:cTn>
                                        <p:tgtEl>
                                          <p:spTgt spid="22"/>
                                        </p:tgtEl>
                                        <p:attrNameLst>
                                          <p:attrName>style.visibility</p:attrName>
                                        </p:attrNameLst>
                                      </p:cBhvr>
                                      <p:to>
                                        <p:strVal val="hidden"/>
                                      </p:to>
                                    </p:set>
                                  </p:childTnLst>
                                </p:cTn>
                              </p:par>
                              <p:par>
                                <p:cTn id="348" presetID="2" presetClass="exit" presetSubtype="4" fill="hold" grpId="3" nodeType="withEffect">
                                  <p:stCondLst>
                                    <p:cond delay="0"/>
                                  </p:stCondLst>
                                  <p:childTnLst>
                                    <p:anim calcmode="lin" valueType="num">
                                      <p:cBhvr additive="base">
                                        <p:cTn id="349" dur="2000"/>
                                        <p:tgtEl>
                                          <p:spTgt spid="24"/>
                                        </p:tgtEl>
                                        <p:attrNameLst>
                                          <p:attrName>ppt_x</p:attrName>
                                        </p:attrNameLst>
                                      </p:cBhvr>
                                      <p:tavLst>
                                        <p:tav tm="0">
                                          <p:val>
                                            <p:strVal val="ppt_x"/>
                                          </p:val>
                                        </p:tav>
                                        <p:tav tm="100000">
                                          <p:val>
                                            <p:strVal val="ppt_x"/>
                                          </p:val>
                                        </p:tav>
                                      </p:tavLst>
                                    </p:anim>
                                    <p:anim calcmode="lin" valueType="num">
                                      <p:cBhvr additive="base">
                                        <p:cTn id="350" dur="2000"/>
                                        <p:tgtEl>
                                          <p:spTgt spid="24"/>
                                        </p:tgtEl>
                                        <p:attrNameLst>
                                          <p:attrName>ppt_y</p:attrName>
                                        </p:attrNameLst>
                                      </p:cBhvr>
                                      <p:tavLst>
                                        <p:tav tm="0">
                                          <p:val>
                                            <p:strVal val="ppt_y"/>
                                          </p:val>
                                        </p:tav>
                                        <p:tav tm="100000">
                                          <p:val>
                                            <p:strVal val="1+ppt_h/2"/>
                                          </p:val>
                                        </p:tav>
                                      </p:tavLst>
                                    </p:anim>
                                    <p:set>
                                      <p:cBhvr>
                                        <p:cTn id="351" dur="1" fill="hold">
                                          <p:stCondLst>
                                            <p:cond delay="1999"/>
                                          </p:stCondLst>
                                        </p:cTn>
                                        <p:tgtEl>
                                          <p:spTgt spid="24"/>
                                        </p:tgtEl>
                                        <p:attrNameLst>
                                          <p:attrName>style.visibility</p:attrName>
                                        </p:attrNameLst>
                                      </p:cBhvr>
                                      <p:to>
                                        <p:strVal val="hidden"/>
                                      </p:to>
                                    </p:set>
                                  </p:childTnLst>
                                </p:cTn>
                              </p:par>
                              <p:par>
                                <p:cTn id="352" presetID="2" presetClass="exit" presetSubtype="4" fill="hold" grpId="3" nodeType="withEffect">
                                  <p:stCondLst>
                                    <p:cond delay="0"/>
                                  </p:stCondLst>
                                  <p:childTnLst>
                                    <p:anim calcmode="lin" valueType="num">
                                      <p:cBhvr additive="base">
                                        <p:cTn id="353" dur="2000"/>
                                        <p:tgtEl>
                                          <p:spTgt spid="26"/>
                                        </p:tgtEl>
                                        <p:attrNameLst>
                                          <p:attrName>ppt_x</p:attrName>
                                        </p:attrNameLst>
                                      </p:cBhvr>
                                      <p:tavLst>
                                        <p:tav tm="0">
                                          <p:val>
                                            <p:strVal val="ppt_x"/>
                                          </p:val>
                                        </p:tav>
                                        <p:tav tm="100000">
                                          <p:val>
                                            <p:strVal val="ppt_x"/>
                                          </p:val>
                                        </p:tav>
                                      </p:tavLst>
                                    </p:anim>
                                    <p:anim calcmode="lin" valueType="num">
                                      <p:cBhvr additive="base">
                                        <p:cTn id="354" dur="2000"/>
                                        <p:tgtEl>
                                          <p:spTgt spid="26"/>
                                        </p:tgtEl>
                                        <p:attrNameLst>
                                          <p:attrName>ppt_y</p:attrName>
                                        </p:attrNameLst>
                                      </p:cBhvr>
                                      <p:tavLst>
                                        <p:tav tm="0">
                                          <p:val>
                                            <p:strVal val="ppt_y"/>
                                          </p:val>
                                        </p:tav>
                                        <p:tav tm="100000">
                                          <p:val>
                                            <p:strVal val="1+ppt_h/2"/>
                                          </p:val>
                                        </p:tav>
                                      </p:tavLst>
                                    </p:anim>
                                    <p:set>
                                      <p:cBhvr>
                                        <p:cTn id="355" dur="1" fill="hold">
                                          <p:stCondLst>
                                            <p:cond delay="1999"/>
                                          </p:stCondLst>
                                        </p:cTn>
                                        <p:tgtEl>
                                          <p:spTgt spid="26"/>
                                        </p:tgtEl>
                                        <p:attrNameLst>
                                          <p:attrName>style.visibility</p:attrName>
                                        </p:attrNameLst>
                                      </p:cBhvr>
                                      <p:to>
                                        <p:strVal val="hidden"/>
                                      </p:to>
                                    </p:set>
                                  </p:childTnLst>
                                </p:cTn>
                              </p:par>
                              <p:par>
                                <p:cTn id="356" presetID="2" presetClass="exit" presetSubtype="4" fill="hold" grpId="3" nodeType="withEffect">
                                  <p:stCondLst>
                                    <p:cond delay="0"/>
                                  </p:stCondLst>
                                  <p:childTnLst>
                                    <p:anim calcmode="lin" valueType="num">
                                      <p:cBhvr additive="base">
                                        <p:cTn id="357" dur="2000"/>
                                        <p:tgtEl>
                                          <p:spTgt spid="28"/>
                                        </p:tgtEl>
                                        <p:attrNameLst>
                                          <p:attrName>ppt_x</p:attrName>
                                        </p:attrNameLst>
                                      </p:cBhvr>
                                      <p:tavLst>
                                        <p:tav tm="0">
                                          <p:val>
                                            <p:strVal val="ppt_x"/>
                                          </p:val>
                                        </p:tav>
                                        <p:tav tm="100000">
                                          <p:val>
                                            <p:strVal val="ppt_x"/>
                                          </p:val>
                                        </p:tav>
                                      </p:tavLst>
                                    </p:anim>
                                    <p:anim calcmode="lin" valueType="num">
                                      <p:cBhvr additive="base">
                                        <p:cTn id="358" dur="2000"/>
                                        <p:tgtEl>
                                          <p:spTgt spid="28"/>
                                        </p:tgtEl>
                                        <p:attrNameLst>
                                          <p:attrName>ppt_y</p:attrName>
                                        </p:attrNameLst>
                                      </p:cBhvr>
                                      <p:tavLst>
                                        <p:tav tm="0">
                                          <p:val>
                                            <p:strVal val="ppt_y"/>
                                          </p:val>
                                        </p:tav>
                                        <p:tav tm="100000">
                                          <p:val>
                                            <p:strVal val="1+ppt_h/2"/>
                                          </p:val>
                                        </p:tav>
                                      </p:tavLst>
                                    </p:anim>
                                    <p:set>
                                      <p:cBhvr>
                                        <p:cTn id="359" dur="1" fill="hold">
                                          <p:stCondLst>
                                            <p:cond delay="1999"/>
                                          </p:stCondLst>
                                        </p:cTn>
                                        <p:tgtEl>
                                          <p:spTgt spid="28"/>
                                        </p:tgtEl>
                                        <p:attrNameLst>
                                          <p:attrName>style.visibility</p:attrName>
                                        </p:attrNameLst>
                                      </p:cBhvr>
                                      <p:to>
                                        <p:strVal val="hidden"/>
                                      </p:to>
                                    </p:set>
                                  </p:childTnLst>
                                </p:cTn>
                              </p:par>
                              <p:par>
                                <p:cTn id="360" presetID="2" presetClass="exit" presetSubtype="4" fill="hold" grpId="3" nodeType="withEffect">
                                  <p:stCondLst>
                                    <p:cond delay="0"/>
                                  </p:stCondLst>
                                  <p:childTnLst>
                                    <p:anim calcmode="lin" valueType="num">
                                      <p:cBhvr additive="base">
                                        <p:cTn id="361" dur="2000"/>
                                        <p:tgtEl>
                                          <p:spTgt spid="30"/>
                                        </p:tgtEl>
                                        <p:attrNameLst>
                                          <p:attrName>ppt_x</p:attrName>
                                        </p:attrNameLst>
                                      </p:cBhvr>
                                      <p:tavLst>
                                        <p:tav tm="0">
                                          <p:val>
                                            <p:strVal val="ppt_x"/>
                                          </p:val>
                                        </p:tav>
                                        <p:tav tm="100000">
                                          <p:val>
                                            <p:strVal val="ppt_x"/>
                                          </p:val>
                                        </p:tav>
                                      </p:tavLst>
                                    </p:anim>
                                    <p:anim calcmode="lin" valueType="num">
                                      <p:cBhvr additive="base">
                                        <p:cTn id="362" dur="2000"/>
                                        <p:tgtEl>
                                          <p:spTgt spid="30"/>
                                        </p:tgtEl>
                                        <p:attrNameLst>
                                          <p:attrName>ppt_y</p:attrName>
                                        </p:attrNameLst>
                                      </p:cBhvr>
                                      <p:tavLst>
                                        <p:tav tm="0">
                                          <p:val>
                                            <p:strVal val="ppt_y"/>
                                          </p:val>
                                        </p:tav>
                                        <p:tav tm="100000">
                                          <p:val>
                                            <p:strVal val="1+ppt_h/2"/>
                                          </p:val>
                                        </p:tav>
                                      </p:tavLst>
                                    </p:anim>
                                    <p:set>
                                      <p:cBhvr>
                                        <p:cTn id="363" dur="1" fill="hold">
                                          <p:stCondLst>
                                            <p:cond delay="1999"/>
                                          </p:stCondLst>
                                        </p:cTn>
                                        <p:tgtEl>
                                          <p:spTgt spid="30"/>
                                        </p:tgtEl>
                                        <p:attrNameLst>
                                          <p:attrName>style.visibility</p:attrName>
                                        </p:attrNameLst>
                                      </p:cBhvr>
                                      <p:to>
                                        <p:strVal val="hidden"/>
                                      </p:to>
                                    </p:set>
                                  </p:childTnLst>
                                </p:cTn>
                              </p:par>
                              <p:par>
                                <p:cTn id="364" presetID="2" presetClass="exit" presetSubtype="4" fill="hold" grpId="3" nodeType="withEffect">
                                  <p:stCondLst>
                                    <p:cond delay="0"/>
                                  </p:stCondLst>
                                  <p:childTnLst>
                                    <p:anim calcmode="lin" valueType="num">
                                      <p:cBhvr additive="base">
                                        <p:cTn id="365" dur="2000"/>
                                        <p:tgtEl>
                                          <p:spTgt spid="32"/>
                                        </p:tgtEl>
                                        <p:attrNameLst>
                                          <p:attrName>ppt_x</p:attrName>
                                        </p:attrNameLst>
                                      </p:cBhvr>
                                      <p:tavLst>
                                        <p:tav tm="0">
                                          <p:val>
                                            <p:strVal val="ppt_x"/>
                                          </p:val>
                                        </p:tav>
                                        <p:tav tm="100000">
                                          <p:val>
                                            <p:strVal val="ppt_x"/>
                                          </p:val>
                                        </p:tav>
                                      </p:tavLst>
                                    </p:anim>
                                    <p:anim calcmode="lin" valueType="num">
                                      <p:cBhvr additive="base">
                                        <p:cTn id="366" dur="2000"/>
                                        <p:tgtEl>
                                          <p:spTgt spid="32"/>
                                        </p:tgtEl>
                                        <p:attrNameLst>
                                          <p:attrName>ppt_y</p:attrName>
                                        </p:attrNameLst>
                                      </p:cBhvr>
                                      <p:tavLst>
                                        <p:tav tm="0">
                                          <p:val>
                                            <p:strVal val="ppt_y"/>
                                          </p:val>
                                        </p:tav>
                                        <p:tav tm="100000">
                                          <p:val>
                                            <p:strVal val="1+ppt_h/2"/>
                                          </p:val>
                                        </p:tav>
                                      </p:tavLst>
                                    </p:anim>
                                    <p:set>
                                      <p:cBhvr>
                                        <p:cTn id="367" dur="1" fill="hold">
                                          <p:stCondLst>
                                            <p:cond delay="1999"/>
                                          </p:stCondLst>
                                        </p:cTn>
                                        <p:tgtEl>
                                          <p:spTgt spid="32"/>
                                        </p:tgtEl>
                                        <p:attrNameLst>
                                          <p:attrName>style.visibility</p:attrName>
                                        </p:attrNameLst>
                                      </p:cBhvr>
                                      <p:to>
                                        <p:strVal val="hidden"/>
                                      </p:to>
                                    </p:set>
                                  </p:childTnLst>
                                </p:cTn>
                              </p:par>
                              <p:par>
                                <p:cTn id="368" presetID="2" presetClass="exit" presetSubtype="4" fill="hold" grpId="3" nodeType="withEffect">
                                  <p:stCondLst>
                                    <p:cond delay="0"/>
                                  </p:stCondLst>
                                  <p:childTnLst>
                                    <p:anim calcmode="lin" valueType="num">
                                      <p:cBhvr additive="base">
                                        <p:cTn id="369" dur="2000"/>
                                        <p:tgtEl>
                                          <p:spTgt spid="34"/>
                                        </p:tgtEl>
                                        <p:attrNameLst>
                                          <p:attrName>ppt_x</p:attrName>
                                        </p:attrNameLst>
                                      </p:cBhvr>
                                      <p:tavLst>
                                        <p:tav tm="0">
                                          <p:val>
                                            <p:strVal val="ppt_x"/>
                                          </p:val>
                                        </p:tav>
                                        <p:tav tm="100000">
                                          <p:val>
                                            <p:strVal val="ppt_x"/>
                                          </p:val>
                                        </p:tav>
                                      </p:tavLst>
                                    </p:anim>
                                    <p:anim calcmode="lin" valueType="num">
                                      <p:cBhvr additive="base">
                                        <p:cTn id="370" dur="2000"/>
                                        <p:tgtEl>
                                          <p:spTgt spid="34"/>
                                        </p:tgtEl>
                                        <p:attrNameLst>
                                          <p:attrName>ppt_y</p:attrName>
                                        </p:attrNameLst>
                                      </p:cBhvr>
                                      <p:tavLst>
                                        <p:tav tm="0">
                                          <p:val>
                                            <p:strVal val="ppt_y"/>
                                          </p:val>
                                        </p:tav>
                                        <p:tav tm="100000">
                                          <p:val>
                                            <p:strVal val="1+ppt_h/2"/>
                                          </p:val>
                                        </p:tav>
                                      </p:tavLst>
                                    </p:anim>
                                    <p:set>
                                      <p:cBhvr>
                                        <p:cTn id="371" dur="1" fill="hold">
                                          <p:stCondLst>
                                            <p:cond delay="1999"/>
                                          </p:stCondLst>
                                        </p:cTn>
                                        <p:tgtEl>
                                          <p:spTgt spid="34"/>
                                        </p:tgtEl>
                                        <p:attrNameLst>
                                          <p:attrName>style.visibility</p:attrName>
                                        </p:attrNameLst>
                                      </p:cBhvr>
                                      <p:to>
                                        <p:strVal val="hidden"/>
                                      </p:to>
                                    </p:set>
                                  </p:childTnLst>
                                </p:cTn>
                              </p:par>
                              <p:par>
                                <p:cTn id="372" presetID="2" presetClass="exit" presetSubtype="4" fill="hold" grpId="3" nodeType="withEffect">
                                  <p:stCondLst>
                                    <p:cond delay="0"/>
                                  </p:stCondLst>
                                  <p:childTnLst>
                                    <p:anim calcmode="lin" valueType="num">
                                      <p:cBhvr additive="base">
                                        <p:cTn id="373" dur="2000"/>
                                        <p:tgtEl>
                                          <p:spTgt spid="36"/>
                                        </p:tgtEl>
                                        <p:attrNameLst>
                                          <p:attrName>ppt_x</p:attrName>
                                        </p:attrNameLst>
                                      </p:cBhvr>
                                      <p:tavLst>
                                        <p:tav tm="0">
                                          <p:val>
                                            <p:strVal val="ppt_x"/>
                                          </p:val>
                                        </p:tav>
                                        <p:tav tm="100000">
                                          <p:val>
                                            <p:strVal val="ppt_x"/>
                                          </p:val>
                                        </p:tav>
                                      </p:tavLst>
                                    </p:anim>
                                    <p:anim calcmode="lin" valueType="num">
                                      <p:cBhvr additive="base">
                                        <p:cTn id="374" dur="2000"/>
                                        <p:tgtEl>
                                          <p:spTgt spid="36"/>
                                        </p:tgtEl>
                                        <p:attrNameLst>
                                          <p:attrName>ppt_y</p:attrName>
                                        </p:attrNameLst>
                                      </p:cBhvr>
                                      <p:tavLst>
                                        <p:tav tm="0">
                                          <p:val>
                                            <p:strVal val="ppt_y"/>
                                          </p:val>
                                        </p:tav>
                                        <p:tav tm="100000">
                                          <p:val>
                                            <p:strVal val="1+ppt_h/2"/>
                                          </p:val>
                                        </p:tav>
                                      </p:tavLst>
                                    </p:anim>
                                    <p:set>
                                      <p:cBhvr>
                                        <p:cTn id="375" dur="1" fill="hold">
                                          <p:stCondLst>
                                            <p:cond delay="1999"/>
                                          </p:stCondLst>
                                        </p:cTn>
                                        <p:tgtEl>
                                          <p:spTgt spid="36"/>
                                        </p:tgtEl>
                                        <p:attrNameLst>
                                          <p:attrName>style.visibility</p:attrName>
                                        </p:attrNameLst>
                                      </p:cBhvr>
                                      <p:to>
                                        <p:strVal val="hidden"/>
                                      </p:to>
                                    </p:set>
                                  </p:childTnLst>
                                </p:cTn>
                              </p:par>
                              <p:par>
                                <p:cTn id="376" presetID="2" presetClass="exit" presetSubtype="4" fill="hold" grpId="3" nodeType="withEffect">
                                  <p:stCondLst>
                                    <p:cond delay="0"/>
                                  </p:stCondLst>
                                  <p:childTnLst>
                                    <p:anim calcmode="lin" valueType="num">
                                      <p:cBhvr additive="base">
                                        <p:cTn id="377" dur="2000"/>
                                        <p:tgtEl>
                                          <p:spTgt spid="38"/>
                                        </p:tgtEl>
                                        <p:attrNameLst>
                                          <p:attrName>ppt_x</p:attrName>
                                        </p:attrNameLst>
                                      </p:cBhvr>
                                      <p:tavLst>
                                        <p:tav tm="0">
                                          <p:val>
                                            <p:strVal val="ppt_x"/>
                                          </p:val>
                                        </p:tav>
                                        <p:tav tm="100000">
                                          <p:val>
                                            <p:strVal val="ppt_x"/>
                                          </p:val>
                                        </p:tav>
                                      </p:tavLst>
                                    </p:anim>
                                    <p:anim calcmode="lin" valueType="num">
                                      <p:cBhvr additive="base">
                                        <p:cTn id="378" dur="2000"/>
                                        <p:tgtEl>
                                          <p:spTgt spid="38"/>
                                        </p:tgtEl>
                                        <p:attrNameLst>
                                          <p:attrName>ppt_y</p:attrName>
                                        </p:attrNameLst>
                                      </p:cBhvr>
                                      <p:tavLst>
                                        <p:tav tm="0">
                                          <p:val>
                                            <p:strVal val="ppt_y"/>
                                          </p:val>
                                        </p:tav>
                                        <p:tav tm="100000">
                                          <p:val>
                                            <p:strVal val="1+ppt_h/2"/>
                                          </p:val>
                                        </p:tav>
                                      </p:tavLst>
                                    </p:anim>
                                    <p:set>
                                      <p:cBhvr>
                                        <p:cTn id="379" dur="1" fill="hold">
                                          <p:stCondLst>
                                            <p:cond delay="1999"/>
                                          </p:stCondLst>
                                        </p:cTn>
                                        <p:tgtEl>
                                          <p:spTgt spid="38"/>
                                        </p:tgtEl>
                                        <p:attrNameLst>
                                          <p:attrName>style.visibility</p:attrName>
                                        </p:attrNameLst>
                                      </p:cBhvr>
                                      <p:to>
                                        <p:strVal val="hidden"/>
                                      </p:to>
                                    </p:set>
                                  </p:childTnLst>
                                </p:cTn>
                              </p:par>
                              <p:par>
                                <p:cTn id="380" presetID="2" presetClass="exit" presetSubtype="4" fill="hold" grpId="3" nodeType="withEffect">
                                  <p:stCondLst>
                                    <p:cond delay="0"/>
                                  </p:stCondLst>
                                  <p:childTnLst>
                                    <p:anim calcmode="lin" valueType="num">
                                      <p:cBhvr additive="base">
                                        <p:cTn id="381" dur="2000"/>
                                        <p:tgtEl>
                                          <p:spTgt spid="40"/>
                                        </p:tgtEl>
                                        <p:attrNameLst>
                                          <p:attrName>ppt_x</p:attrName>
                                        </p:attrNameLst>
                                      </p:cBhvr>
                                      <p:tavLst>
                                        <p:tav tm="0">
                                          <p:val>
                                            <p:strVal val="ppt_x"/>
                                          </p:val>
                                        </p:tav>
                                        <p:tav tm="100000">
                                          <p:val>
                                            <p:strVal val="ppt_x"/>
                                          </p:val>
                                        </p:tav>
                                      </p:tavLst>
                                    </p:anim>
                                    <p:anim calcmode="lin" valueType="num">
                                      <p:cBhvr additive="base">
                                        <p:cTn id="382" dur="2000"/>
                                        <p:tgtEl>
                                          <p:spTgt spid="40"/>
                                        </p:tgtEl>
                                        <p:attrNameLst>
                                          <p:attrName>ppt_y</p:attrName>
                                        </p:attrNameLst>
                                      </p:cBhvr>
                                      <p:tavLst>
                                        <p:tav tm="0">
                                          <p:val>
                                            <p:strVal val="ppt_y"/>
                                          </p:val>
                                        </p:tav>
                                        <p:tav tm="100000">
                                          <p:val>
                                            <p:strVal val="1+ppt_h/2"/>
                                          </p:val>
                                        </p:tav>
                                      </p:tavLst>
                                    </p:anim>
                                    <p:set>
                                      <p:cBhvr>
                                        <p:cTn id="383" dur="1" fill="hold">
                                          <p:stCondLst>
                                            <p:cond delay="1999"/>
                                          </p:stCondLst>
                                        </p:cTn>
                                        <p:tgtEl>
                                          <p:spTgt spid="40"/>
                                        </p:tgtEl>
                                        <p:attrNameLst>
                                          <p:attrName>style.visibility</p:attrName>
                                        </p:attrNameLst>
                                      </p:cBhvr>
                                      <p:to>
                                        <p:strVal val="hidden"/>
                                      </p:to>
                                    </p:set>
                                  </p:childTnLst>
                                </p:cTn>
                              </p:par>
                              <p:par>
                                <p:cTn id="384" presetID="2" presetClass="exit" presetSubtype="4" fill="hold" grpId="3" nodeType="withEffect">
                                  <p:stCondLst>
                                    <p:cond delay="0"/>
                                  </p:stCondLst>
                                  <p:childTnLst>
                                    <p:anim calcmode="lin" valueType="num">
                                      <p:cBhvr additive="base">
                                        <p:cTn id="385" dur="2000"/>
                                        <p:tgtEl>
                                          <p:spTgt spid="42"/>
                                        </p:tgtEl>
                                        <p:attrNameLst>
                                          <p:attrName>ppt_x</p:attrName>
                                        </p:attrNameLst>
                                      </p:cBhvr>
                                      <p:tavLst>
                                        <p:tav tm="0">
                                          <p:val>
                                            <p:strVal val="ppt_x"/>
                                          </p:val>
                                        </p:tav>
                                        <p:tav tm="100000">
                                          <p:val>
                                            <p:strVal val="ppt_x"/>
                                          </p:val>
                                        </p:tav>
                                      </p:tavLst>
                                    </p:anim>
                                    <p:anim calcmode="lin" valueType="num">
                                      <p:cBhvr additive="base">
                                        <p:cTn id="386" dur="2000"/>
                                        <p:tgtEl>
                                          <p:spTgt spid="42"/>
                                        </p:tgtEl>
                                        <p:attrNameLst>
                                          <p:attrName>ppt_y</p:attrName>
                                        </p:attrNameLst>
                                      </p:cBhvr>
                                      <p:tavLst>
                                        <p:tav tm="0">
                                          <p:val>
                                            <p:strVal val="ppt_y"/>
                                          </p:val>
                                        </p:tav>
                                        <p:tav tm="100000">
                                          <p:val>
                                            <p:strVal val="1+ppt_h/2"/>
                                          </p:val>
                                        </p:tav>
                                      </p:tavLst>
                                    </p:anim>
                                    <p:set>
                                      <p:cBhvr>
                                        <p:cTn id="387" dur="1" fill="hold">
                                          <p:stCondLst>
                                            <p:cond delay="1999"/>
                                          </p:stCondLst>
                                        </p:cTn>
                                        <p:tgtEl>
                                          <p:spTgt spid="42"/>
                                        </p:tgtEl>
                                        <p:attrNameLst>
                                          <p:attrName>style.visibility</p:attrName>
                                        </p:attrNameLst>
                                      </p:cBhvr>
                                      <p:to>
                                        <p:strVal val="hidden"/>
                                      </p:to>
                                    </p:set>
                                  </p:childTnLst>
                                </p:cTn>
                              </p:par>
                              <p:par>
                                <p:cTn id="388" presetID="2" presetClass="exit" presetSubtype="4" fill="hold" grpId="3" nodeType="withEffect">
                                  <p:stCondLst>
                                    <p:cond delay="0"/>
                                  </p:stCondLst>
                                  <p:childTnLst>
                                    <p:anim calcmode="lin" valueType="num">
                                      <p:cBhvr additive="base">
                                        <p:cTn id="389" dur="2000"/>
                                        <p:tgtEl>
                                          <p:spTgt spid="44"/>
                                        </p:tgtEl>
                                        <p:attrNameLst>
                                          <p:attrName>ppt_x</p:attrName>
                                        </p:attrNameLst>
                                      </p:cBhvr>
                                      <p:tavLst>
                                        <p:tav tm="0">
                                          <p:val>
                                            <p:strVal val="ppt_x"/>
                                          </p:val>
                                        </p:tav>
                                        <p:tav tm="100000">
                                          <p:val>
                                            <p:strVal val="ppt_x"/>
                                          </p:val>
                                        </p:tav>
                                      </p:tavLst>
                                    </p:anim>
                                    <p:anim calcmode="lin" valueType="num">
                                      <p:cBhvr additive="base">
                                        <p:cTn id="390" dur="2000"/>
                                        <p:tgtEl>
                                          <p:spTgt spid="44"/>
                                        </p:tgtEl>
                                        <p:attrNameLst>
                                          <p:attrName>ppt_y</p:attrName>
                                        </p:attrNameLst>
                                      </p:cBhvr>
                                      <p:tavLst>
                                        <p:tav tm="0">
                                          <p:val>
                                            <p:strVal val="ppt_y"/>
                                          </p:val>
                                        </p:tav>
                                        <p:tav tm="100000">
                                          <p:val>
                                            <p:strVal val="1+ppt_h/2"/>
                                          </p:val>
                                        </p:tav>
                                      </p:tavLst>
                                    </p:anim>
                                    <p:set>
                                      <p:cBhvr>
                                        <p:cTn id="391" dur="1" fill="hold">
                                          <p:stCondLst>
                                            <p:cond delay="1999"/>
                                          </p:stCondLst>
                                        </p:cTn>
                                        <p:tgtEl>
                                          <p:spTgt spid="44"/>
                                        </p:tgtEl>
                                        <p:attrNameLst>
                                          <p:attrName>style.visibility</p:attrName>
                                        </p:attrNameLst>
                                      </p:cBhvr>
                                      <p:to>
                                        <p:strVal val="hidden"/>
                                      </p:to>
                                    </p:set>
                                  </p:childTnLst>
                                </p:cTn>
                              </p:par>
                              <p:par>
                                <p:cTn id="392" presetID="2" presetClass="exit" presetSubtype="4" fill="hold" grpId="3" nodeType="withEffect">
                                  <p:stCondLst>
                                    <p:cond delay="0"/>
                                  </p:stCondLst>
                                  <p:childTnLst>
                                    <p:anim calcmode="lin" valueType="num">
                                      <p:cBhvr additive="base">
                                        <p:cTn id="393" dur="2000"/>
                                        <p:tgtEl>
                                          <p:spTgt spid="46"/>
                                        </p:tgtEl>
                                        <p:attrNameLst>
                                          <p:attrName>ppt_x</p:attrName>
                                        </p:attrNameLst>
                                      </p:cBhvr>
                                      <p:tavLst>
                                        <p:tav tm="0">
                                          <p:val>
                                            <p:strVal val="ppt_x"/>
                                          </p:val>
                                        </p:tav>
                                        <p:tav tm="100000">
                                          <p:val>
                                            <p:strVal val="ppt_x"/>
                                          </p:val>
                                        </p:tav>
                                      </p:tavLst>
                                    </p:anim>
                                    <p:anim calcmode="lin" valueType="num">
                                      <p:cBhvr additive="base">
                                        <p:cTn id="394" dur="2000"/>
                                        <p:tgtEl>
                                          <p:spTgt spid="46"/>
                                        </p:tgtEl>
                                        <p:attrNameLst>
                                          <p:attrName>ppt_y</p:attrName>
                                        </p:attrNameLst>
                                      </p:cBhvr>
                                      <p:tavLst>
                                        <p:tav tm="0">
                                          <p:val>
                                            <p:strVal val="ppt_y"/>
                                          </p:val>
                                        </p:tav>
                                        <p:tav tm="100000">
                                          <p:val>
                                            <p:strVal val="1+ppt_h/2"/>
                                          </p:val>
                                        </p:tav>
                                      </p:tavLst>
                                    </p:anim>
                                    <p:set>
                                      <p:cBhvr>
                                        <p:cTn id="395" dur="1" fill="hold">
                                          <p:stCondLst>
                                            <p:cond delay="1999"/>
                                          </p:stCondLst>
                                        </p:cTn>
                                        <p:tgtEl>
                                          <p:spTgt spid="46"/>
                                        </p:tgtEl>
                                        <p:attrNameLst>
                                          <p:attrName>style.visibility</p:attrName>
                                        </p:attrNameLst>
                                      </p:cBhvr>
                                      <p:to>
                                        <p:strVal val="hidden"/>
                                      </p:to>
                                    </p:set>
                                  </p:childTnLst>
                                </p:cTn>
                              </p:par>
                              <p:par>
                                <p:cTn id="396" presetID="2" presetClass="exit" presetSubtype="4" fill="hold" grpId="3" nodeType="withEffect">
                                  <p:stCondLst>
                                    <p:cond delay="0"/>
                                  </p:stCondLst>
                                  <p:childTnLst>
                                    <p:anim calcmode="lin" valueType="num">
                                      <p:cBhvr additive="base">
                                        <p:cTn id="397" dur="2000"/>
                                        <p:tgtEl>
                                          <p:spTgt spid="48"/>
                                        </p:tgtEl>
                                        <p:attrNameLst>
                                          <p:attrName>ppt_x</p:attrName>
                                        </p:attrNameLst>
                                      </p:cBhvr>
                                      <p:tavLst>
                                        <p:tav tm="0">
                                          <p:val>
                                            <p:strVal val="ppt_x"/>
                                          </p:val>
                                        </p:tav>
                                        <p:tav tm="100000">
                                          <p:val>
                                            <p:strVal val="ppt_x"/>
                                          </p:val>
                                        </p:tav>
                                      </p:tavLst>
                                    </p:anim>
                                    <p:anim calcmode="lin" valueType="num">
                                      <p:cBhvr additive="base">
                                        <p:cTn id="398" dur="2000"/>
                                        <p:tgtEl>
                                          <p:spTgt spid="48"/>
                                        </p:tgtEl>
                                        <p:attrNameLst>
                                          <p:attrName>ppt_y</p:attrName>
                                        </p:attrNameLst>
                                      </p:cBhvr>
                                      <p:tavLst>
                                        <p:tav tm="0">
                                          <p:val>
                                            <p:strVal val="ppt_y"/>
                                          </p:val>
                                        </p:tav>
                                        <p:tav tm="100000">
                                          <p:val>
                                            <p:strVal val="1+ppt_h/2"/>
                                          </p:val>
                                        </p:tav>
                                      </p:tavLst>
                                    </p:anim>
                                    <p:set>
                                      <p:cBhvr>
                                        <p:cTn id="399" dur="1" fill="hold">
                                          <p:stCondLst>
                                            <p:cond delay="1999"/>
                                          </p:stCondLst>
                                        </p:cTn>
                                        <p:tgtEl>
                                          <p:spTgt spid="48"/>
                                        </p:tgtEl>
                                        <p:attrNameLst>
                                          <p:attrName>style.visibility</p:attrName>
                                        </p:attrNameLst>
                                      </p:cBhvr>
                                      <p:to>
                                        <p:strVal val="hidden"/>
                                      </p:to>
                                    </p:set>
                                  </p:childTnLst>
                                </p:cTn>
                              </p:par>
                              <p:par>
                                <p:cTn id="400" presetID="2" presetClass="exit" presetSubtype="4" fill="hold" grpId="3" nodeType="withEffect">
                                  <p:stCondLst>
                                    <p:cond delay="0"/>
                                  </p:stCondLst>
                                  <p:childTnLst>
                                    <p:anim calcmode="lin" valueType="num">
                                      <p:cBhvr additive="base">
                                        <p:cTn id="401" dur="2000"/>
                                        <p:tgtEl>
                                          <p:spTgt spid="50"/>
                                        </p:tgtEl>
                                        <p:attrNameLst>
                                          <p:attrName>ppt_x</p:attrName>
                                        </p:attrNameLst>
                                      </p:cBhvr>
                                      <p:tavLst>
                                        <p:tav tm="0">
                                          <p:val>
                                            <p:strVal val="ppt_x"/>
                                          </p:val>
                                        </p:tav>
                                        <p:tav tm="100000">
                                          <p:val>
                                            <p:strVal val="ppt_x"/>
                                          </p:val>
                                        </p:tav>
                                      </p:tavLst>
                                    </p:anim>
                                    <p:anim calcmode="lin" valueType="num">
                                      <p:cBhvr additive="base">
                                        <p:cTn id="402" dur="2000"/>
                                        <p:tgtEl>
                                          <p:spTgt spid="50"/>
                                        </p:tgtEl>
                                        <p:attrNameLst>
                                          <p:attrName>ppt_y</p:attrName>
                                        </p:attrNameLst>
                                      </p:cBhvr>
                                      <p:tavLst>
                                        <p:tav tm="0">
                                          <p:val>
                                            <p:strVal val="ppt_y"/>
                                          </p:val>
                                        </p:tav>
                                        <p:tav tm="100000">
                                          <p:val>
                                            <p:strVal val="1+ppt_h/2"/>
                                          </p:val>
                                        </p:tav>
                                      </p:tavLst>
                                    </p:anim>
                                    <p:set>
                                      <p:cBhvr>
                                        <p:cTn id="403" dur="1" fill="hold">
                                          <p:stCondLst>
                                            <p:cond delay="1999"/>
                                          </p:stCondLst>
                                        </p:cTn>
                                        <p:tgtEl>
                                          <p:spTgt spid="50"/>
                                        </p:tgtEl>
                                        <p:attrNameLst>
                                          <p:attrName>style.visibility</p:attrName>
                                        </p:attrNameLst>
                                      </p:cBhvr>
                                      <p:to>
                                        <p:strVal val="hidden"/>
                                      </p:to>
                                    </p:set>
                                  </p:childTnLst>
                                </p:cTn>
                              </p:par>
                              <p:par>
                                <p:cTn id="404" presetID="2" presetClass="exit" presetSubtype="1" fill="hold" grpId="3" nodeType="withEffect">
                                  <p:stCondLst>
                                    <p:cond delay="0"/>
                                  </p:stCondLst>
                                  <p:childTnLst>
                                    <p:anim calcmode="lin" valueType="num">
                                      <p:cBhvr additive="base">
                                        <p:cTn id="405" dur="2000"/>
                                        <p:tgtEl>
                                          <p:spTgt spid="17"/>
                                        </p:tgtEl>
                                        <p:attrNameLst>
                                          <p:attrName>ppt_x</p:attrName>
                                        </p:attrNameLst>
                                      </p:cBhvr>
                                      <p:tavLst>
                                        <p:tav tm="0">
                                          <p:val>
                                            <p:strVal val="ppt_x"/>
                                          </p:val>
                                        </p:tav>
                                        <p:tav tm="100000">
                                          <p:val>
                                            <p:strVal val="ppt_x"/>
                                          </p:val>
                                        </p:tav>
                                      </p:tavLst>
                                    </p:anim>
                                    <p:anim calcmode="lin" valueType="num">
                                      <p:cBhvr additive="base">
                                        <p:cTn id="406" dur="2000"/>
                                        <p:tgtEl>
                                          <p:spTgt spid="17"/>
                                        </p:tgtEl>
                                        <p:attrNameLst>
                                          <p:attrName>ppt_y</p:attrName>
                                        </p:attrNameLst>
                                      </p:cBhvr>
                                      <p:tavLst>
                                        <p:tav tm="0">
                                          <p:val>
                                            <p:strVal val="ppt_y"/>
                                          </p:val>
                                        </p:tav>
                                        <p:tav tm="100000">
                                          <p:val>
                                            <p:strVal val="0-ppt_h/2"/>
                                          </p:val>
                                        </p:tav>
                                      </p:tavLst>
                                    </p:anim>
                                    <p:set>
                                      <p:cBhvr>
                                        <p:cTn id="407" dur="1" fill="hold">
                                          <p:stCondLst>
                                            <p:cond delay="1999"/>
                                          </p:stCondLst>
                                        </p:cTn>
                                        <p:tgtEl>
                                          <p:spTgt spid="17"/>
                                        </p:tgtEl>
                                        <p:attrNameLst>
                                          <p:attrName>style.visibility</p:attrName>
                                        </p:attrNameLst>
                                      </p:cBhvr>
                                      <p:to>
                                        <p:strVal val="hidden"/>
                                      </p:to>
                                    </p:set>
                                  </p:childTnLst>
                                </p:cTn>
                              </p:par>
                              <p:par>
                                <p:cTn id="408" presetID="2" presetClass="exit" presetSubtype="1" fill="hold" grpId="3" nodeType="withEffect">
                                  <p:stCondLst>
                                    <p:cond delay="0"/>
                                  </p:stCondLst>
                                  <p:childTnLst>
                                    <p:anim calcmode="lin" valueType="num">
                                      <p:cBhvr additive="base">
                                        <p:cTn id="409" dur="2000"/>
                                        <p:tgtEl>
                                          <p:spTgt spid="19"/>
                                        </p:tgtEl>
                                        <p:attrNameLst>
                                          <p:attrName>ppt_x</p:attrName>
                                        </p:attrNameLst>
                                      </p:cBhvr>
                                      <p:tavLst>
                                        <p:tav tm="0">
                                          <p:val>
                                            <p:strVal val="ppt_x"/>
                                          </p:val>
                                        </p:tav>
                                        <p:tav tm="100000">
                                          <p:val>
                                            <p:strVal val="ppt_x"/>
                                          </p:val>
                                        </p:tav>
                                      </p:tavLst>
                                    </p:anim>
                                    <p:anim calcmode="lin" valueType="num">
                                      <p:cBhvr additive="base">
                                        <p:cTn id="410" dur="2000"/>
                                        <p:tgtEl>
                                          <p:spTgt spid="19"/>
                                        </p:tgtEl>
                                        <p:attrNameLst>
                                          <p:attrName>ppt_y</p:attrName>
                                        </p:attrNameLst>
                                      </p:cBhvr>
                                      <p:tavLst>
                                        <p:tav tm="0">
                                          <p:val>
                                            <p:strVal val="ppt_y"/>
                                          </p:val>
                                        </p:tav>
                                        <p:tav tm="100000">
                                          <p:val>
                                            <p:strVal val="0-ppt_h/2"/>
                                          </p:val>
                                        </p:tav>
                                      </p:tavLst>
                                    </p:anim>
                                    <p:set>
                                      <p:cBhvr>
                                        <p:cTn id="411" dur="1" fill="hold">
                                          <p:stCondLst>
                                            <p:cond delay="1999"/>
                                          </p:stCondLst>
                                        </p:cTn>
                                        <p:tgtEl>
                                          <p:spTgt spid="19"/>
                                        </p:tgtEl>
                                        <p:attrNameLst>
                                          <p:attrName>style.visibility</p:attrName>
                                        </p:attrNameLst>
                                      </p:cBhvr>
                                      <p:to>
                                        <p:strVal val="hidden"/>
                                      </p:to>
                                    </p:set>
                                  </p:childTnLst>
                                </p:cTn>
                              </p:par>
                              <p:par>
                                <p:cTn id="412" presetID="2" presetClass="exit" presetSubtype="1" fill="hold" grpId="3" nodeType="withEffect">
                                  <p:stCondLst>
                                    <p:cond delay="0"/>
                                  </p:stCondLst>
                                  <p:childTnLst>
                                    <p:anim calcmode="lin" valueType="num">
                                      <p:cBhvr additive="base">
                                        <p:cTn id="413" dur="2000"/>
                                        <p:tgtEl>
                                          <p:spTgt spid="21"/>
                                        </p:tgtEl>
                                        <p:attrNameLst>
                                          <p:attrName>ppt_x</p:attrName>
                                        </p:attrNameLst>
                                      </p:cBhvr>
                                      <p:tavLst>
                                        <p:tav tm="0">
                                          <p:val>
                                            <p:strVal val="ppt_x"/>
                                          </p:val>
                                        </p:tav>
                                        <p:tav tm="100000">
                                          <p:val>
                                            <p:strVal val="ppt_x"/>
                                          </p:val>
                                        </p:tav>
                                      </p:tavLst>
                                    </p:anim>
                                    <p:anim calcmode="lin" valueType="num">
                                      <p:cBhvr additive="base">
                                        <p:cTn id="414" dur="2000"/>
                                        <p:tgtEl>
                                          <p:spTgt spid="21"/>
                                        </p:tgtEl>
                                        <p:attrNameLst>
                                          <p:attrName>ppt_y</p:attrName>
                                        </p:attrNameLst>
                                      </p:cBhvr>
                                      <p:tavLst>
                                        <p:tav tm="0">
                                          <p:val>
                                            <p:strVal val="ppt_y"/>
                                          </p:val>
                                        </p:tav>
                                        <p:tav tm="100000">
                                          <p:val>
                                            <p:strVal val="0-ppt_h/2"/>
                                          </p:val>
                                        </p:tav>
                                      </p:tavLst>
                                    </p:anim>
                                    <p:set>
                                      <p:cBhvr>
                                        <p:cTn id="415" dur="1" fill="hold">
                                          <p:stCondLst>
                                            <p:cond delay="1999"/>
                                          </p:stCondLst>
                                        </p:cTn>
                                        <p:tgtEl>
                                          <p:spTgt spid="21"/>
                                        </p:tgtEl>
                                        <p:attrNameLst>
                                          <p:attrName>style.visibility</p:attrName>
                                        </p:attrNameLst>
                                      </p:cBhvr>
                                      <p:to>
                                        <p:strVal val="hidden"/>
                                      </p:to>
                                    </p:set>
                                  </p:childTnLst>
                                </p:cTn>
                              </p:par>
                              <p:par>
                                <p:cTn id="416" presetID="2" presetClass="exit" presetSubtype="1" fill="hold" grpId="3" nodeType="withEffect">
                                  <p:stCondLst>
                                    <p:cond delay="0"/>
                                  </p:stCondLst>
                                  <p:childTnLst>
                                    <p:anim calcmode="lin" valueType="num">
                                      <p:cBhvr additive="base">
                                        <p:cTn id="417" dur="2000"/>
                                        <p:tgtEl>
                                          <p:spTgt spid="23"/>
                                        </p:tgtEl>
                                        <p:attrNameLst>
                                          <p:attrName>ppt_x</p:attrName>
                                        </p:attrNameLst>
                                      </p:cBhvr>
                                      <p:tavLst>
                                        <p:tav tm="0">
                                          <p:val>
                                            <p:strVal val="ppt_x"/>
                                          </p:val>
                                        </p:tav>
                                        <p:tav tm="100000">
                                          <p:val>
                                            <p:strVal val="ppt_x"/>
                                          </p:val>
                                        </p:tav>
                                      </p:tavLst>
                                    </p:anim>
                                    <p:anim calcmode="lin" valueType="num">
                                      <p:cBhvr additive="base">
                                        <p:cTn id="418" dur="2000"/>
                                        <p:tgtEl>
                                          <p:spTgt spid="23"/>
                                        </p:tgtEl>
                                        <p:attrNameLst>
                                          <p:attrName>ppt_y</p:attrName>
                                        </p:attrNameLst>
                                      </p:cBhvr>
                                      <p:tavLst>
                                        <p:tav tm="0">
                                          <p:val>
                                            <p:strVal val="ppt_y"/>
                                          </p:val>
                                        </p:tav>
                                        <p:tav tm="100000">
                                          <p:val>
                                            <p:strVal val="0-ppt_h/2"/>
                                          </p:val>
                                        </p:tav>
                                      </p:tavLst>
                                    </p:anim>
                                    <p:set>
                                      <p:cBhvr>
                                        <p:cTn id="419" dur="1" fill="hold">
                                          <p:stCondLst>
                                            <p:cond delay="1999"/>
                                          </p:stCondLst>
                                        </p:cTn>
                                        <p:tgtEl>
                                          <p:spTgt spid="23"/>
                                        </p:tgtEl>
                                        <p:attrNameLst>
                                          <p:attrName>style.visibility</p:attrName>
                                        </p:attrNameLst>
                                      </p:cBhvr>
                                      <p:to>
                                        <p:strVal val="hidden"/>
                                      </p:to>
                                    </p:set>
                                  </p:childTnLst>
                                </p:cTn>
                              </p:par>
                              <p:par>
                                <p:cTn id="420" presetID="2" presetClass="exit" presetSubtype="1" fill="hold" grpId="3" nodeType="withEffect">
                                  <p:stCondLst>
                                    <p:cond delay="0"/>
                                  </p:stCondLst>
                                  <p:childTnLst>
                                    <p:anim calcmode="lin" valueType="num">
                                      <p:cBhvr additive="base">
                                        <p:cTn id="421" dur="2000"/>
                                        <p:tgtEl>
                                          <p:spTgt spid="25"/>
                                        </p:tgtEl>
                                        <p:attrNameLst>
                                          <p:attrName>ppt_x</p:attrName>
                                        </p:attrNameLst>
                                      </p:cBhvr>
                                      <p:tavLst>
                                        <p:tav tm="0">
                                          <p:val>
                                            <p:strVal val="ppt_x"/>
                                          </p:val>
                                        </p:tav>
                                        <p:tav tm="100000">
                                          <p:val>
                                            <p:strVal val="ppt_x"/>
                                          </p:val>
                                        </p:tav>
                                      </p:tavLst>
                                    </p:anim>
                                    <p:anim calcmode="lin" valueType="num">
                                      <p:cBhvr additive="base">
                                        <p:cTn id="422" dur="2000"/>
                                        <p:tgtEl>
                                          <p:spTgt spid="25"/>
                                        </p:tgtEl>
                                        <p:attrNameLst>
                                          <p:attrName>ppt_y</p:attrName>
                                        </p:attrNameLst>
                                      </p:cBhvr>
                                      <p:tavLst>
                                        <p:tav tm="0">
                                          <p:val>
                                            <p:strVal val="ppt_y"/>
                                          </p:val>
                                        </p:tav>
                                        <p:tav tm="100000">
                                          <p:val>
                                            <p:strVal val="0-ppt_h/2"/>
                                          </p:val>
                                        </p:tav>
                                      </p:tavLst>
                                    </p:anim>
                                    <p:set>
                                      <p:cBhvr>
                                        <p:cTn id="423" dur="1" fill="hold">
                                          <p:stCondLst>
                                            <p:cond delay="1999"/>
                                          </p:stCondLst>
                                        </p:cTn>
                                        <p:tgtEl>
                                          <p:spTgt spid="25"/>
                                        </p:tgtEl>
                                        <p:attrNameLst>
                                          <p:attrName>style.visibility</p:attrName>
                                        </p:attrNameLst>
                                      </p:cBhvr>
                                      <p:to>
                                        <p:strVal val="hidden"/>
                                      </p:to>
                                    </p:set>
                                  </p:childTnLst>
                                </p:cTn>
                              </p:par>
                              <p:par>
                                <p:cTn id="424" presetID="2" presetClass="exit" presetSubtype="1" fill="hold" grpId="3" nodeType="withEffect">
                                  <p:stCondLst>
                                    <p:cond delay="0"/>
                                  </p:stCondLst>
                                  <p:childTnLst>
                                    <p:anim calcmode="lin" valueType="num">
                                      <p:cBhvr additive="base">
                                        <p:cTn id="425" dur="2000"/>
                                        <p:tgtEl>
                                          <p:spTgt spid="27"/>
                                        </p:tgtEl>
                                        <p:attrNameLst>
                                          <p:attrName>ppt_x</p:attrName>
                                        </p:attrNameLst>
                                      </p:cBhvr>
                                      <p:tavLst>
                                        <p:tav tm="0">
                                          <p:val>
                                            <p:strVal val="ppt_x"/>
                                          </p:val>
                                        </p:tav>
                                        <p:tav tm="100000">
                                          <p:val>
                                            <p:strVal val="ppt_x"/>
                                          </p:val>
                                        </p:tav>
                                      </p:tavLst>
                                    </p:anim>
                                    <p:anim calcmode="lin" valueType="num">
                                      <p:cBhvr additive="base">
                                        <p:cTn id="426" dur="2000"/>
                                        <p:tgtEl>
                                          <p:spTgt spid="27"/>
                                        </p:tgtEl>
                                        <p:attrNameLst>
                                          <p:attrName>ppt_y</p:attrName>
                                        </p:attrNameLst>
                                      </p:cBhvr>
                                      <p:tavLst>
                                        <p:tav tm="0">
                                          <p:val>
                                            <p:strVal val="ppt_y"/>
                                          </p:val>
                                        </p:tav>
                                        <p:tav tm="100000">
                                          <p:val>
                                            <p:strVal val="0-ppt_h/2"/>
                                          </p:val>
                                        </p:tav>
                                      </p:tavLst>
                                    </p:anim>
                                    <p:set>
                                      <p:cBhvr>
                                        <p:cTn id="427" dur="1" fill="hold">
                                          <p:stCondLst>
                                            <p:cond delay="1999"/>
                                          </p:stCondLst>
                                        </p:cTn>
                                        <p:tgtEl>
                                          <p:spTgt spid="27"/>
                                        </p:tgtEl>
                                        <p:attrNameLst>
                                          <p:attrName>style.visibility</p:attrName>
                                        </p:attrNameLst>
                                      </p:cBhvr>
                                      <p:to>
                                        <p:strVal val="hidden"/>
                                      </p:to>
                                    </p:set>
                                  </p:childTnLst>
                                </p:cTn>
                              </p:par>
                              <p:par>
                                <p:cTn id="428" presetID="2" presetClass="exit" presetSubtype="1" fill="hold" grpId="3" nodeType="withEffect">
                                  <p:stCondLst>
                                    <p:cond delay="0"/>
                                  </p:stCondLst>
                                  <p:childTnLst>
                                    <p:anim calcmode="lin" valueType="num">
                                      <p:cBhvr additive="base">
                                        <p:cTn id="429" dur="2000"/>
                                        <p:tgtEl>
                                          <p:spTgt spid="29"/>
                                        </p:tgtEl>
                                        <p:attrNameLst>
                                          <p:attrName>ppt_x</p:attrName>
                                        </p:attrNameLst>
                                      </p:cBhvr>
                                      <p:tavLst>
                                        <p:tav tm="0">
                                          <p:val>
                                            <p:strVal val="ppt_x"/>
                                          </p:val>
                                        </p:tav>
                                        <p:tav tm="100000">
                                          <p:val>
                                            <p:strVal val="ppt_x"/>
                                          </p:val>
                                        </p:tav>
                                      </p:tavLst>
                                    </p:anim>
                                    <p:anim calcmode="lin" valueType="num">
                                      <p:cBhvr additive="base">
                                        <p:cTn id="430" dur="2000"/>
                                        <p:tgtEl>
                                          <p:spTgt spid="29"/>
                                        </p:tgtEl>
                                        <p:attrNameLst>
                                          <p:attrName>ppt_y</p:attrName>
                                        </p:attrNameLst>
                                      </p:cBhvr>
                                      <p:tavLst>
                                        <p:tav tm="0">
                                          <p:val>
                                            <p:strVal val="ppt_y"/>
                                          </p:val>
                                        </p:tav>
                                        <p:tav tm="100000">
                                          <p:val>
                                            <p:strVal val="0-ppt_h/2"/>
                                          </p:val>
                                        </p:tav>
                                      </p:tavLst>
                                    </p:anim>
                                    <p:set>
                                      <p:cBhvr>
                                        <p:cTn id="431" dur="1" fill="hold">
                                          <p:stCondLst>
                                            <p:cond delay="1999"/>
                                          </p:stCondLst>
                                        </p:cTn>
                                        <p:tgtEl>
                                          <p:spTgt spid="29"/>
                                        </p:tgtEl>
                                        <p:attrNameLst>
                                          <p:attrName>style.visibility</p:attrName>
                                        </p:attrNameLst>
                                      </p:cBhvr>
                                      <p:to>
                                        <p:strVal val="hidden"/>
                                      </p:to>
                                    </p:set>
                                  </p:childTnLst>
                                </p:cTn>
                              </p:par>
                              <p:par>
                                <p:cTn id="432" presetID="2" presetClass="exit" presetSubtype="1" fill="hold" grpId="3" nodeType="withEffect">
                                  <p:stCondLst>
                                    <p:cond delay="0"/>
                                  </p:stCondLst>
                                  <p:childTnLst>
                                    <p:anim calcmode="lin" valueType="num">
                                      <p:cBhvr additive="base">
                                        <p:cTn id="433" dur="2000"/>
                                        <p:tgtEl>
                                          <p:spTgt spid="31"/>
                                        </p:tgtEl>
                                        <p:attrNameLst>
                                          <p:attrName>ppt_x</p:attrName>
                                        </p:attrNameLst>
                                      </p:cBhvr>
                                      <p:tavLst>
                                        <p:tav tm="0">
                                          <p:val>
                                            <p:strVal val="ppt_x"/>
                                          </p:val>
                                        </p:tav>
                                        <p:tav tm="100000">
                                          <p:val>
                                            <p:strVal val="ppt_x"/>
                                          </p:val>
                                        </p:tav>
                                      </p:tavLst>
                                    </p:anim>
                                    <p:anim calcmode="lin" valueType="num">
                                      <p:cBhvr additive="base">
                                        <p:cTn id="434" dur="2000"/>
                                        <p:tgtEl>
                                          <p:spTgt spid="31"/>
                                        </p:tgtEl>
                                        <p:attrNameLst>
                                          <p:attrName>ppt_y</p:attrName>
                                        </p:attrNameLst>
                                      </p:cBhvr>
                                      <p:tavLst>
                                        <p:tav tm="0">
                                          <p:val>
                                            <p:strVal val="ppt_y"/>
                                          </p:val>
                                        </p:tav>
                                        <p:tav tm="100000">
                                          <p:val>
                                            <p:strVal val="0-ppt_h/2"/>
                                          </p:val>
                                        </p:tav>
                                      </p:tavLst>
                                    </p:anim>
                                    <p:set>
                                      <p:cBhvr>
                                        <p:cTn id="435" dur="1" fill="hold">
                                          <p:stCondLst>
                                            <p:cond delay="1999"/>
                                          </p:stCondLst>
                                        </p:cTn>
                                        <p:tgtEl>
                                          <p:spTgt spid="31"/>
                                        </p:tgtEl>
                                        <p:attrNameLst>
                                          <p:attrName>style.visibility</p:attrName>
                                        </p:attrNameLst>
                                      </p:cBhvr>
                                      <p:to>
                                        <p:strVal val="hidden"/>
                                      </p:to>
                                    </p:set>
                                  </p:childTnLst>
                                </p:cTn>
                              </p:par>
                              <p:par>
                                <p:cTn id="436" presetID="2" presetClass="exit" presetSubtype="1" fill="hold" grpId="3" nodeType="withEffect">
                                  <p:stCondLst>
                                    <p:cond delay="0"/>
                                  </p:stCondLst>
                                  <p:childTnLst>
                                    <p:anim calcmode="lin" valueType="num">
                                      <p:cBhvr additive="base">
                                        <p:cTn id="437" dur="2000"/>
                                        <p:tgtEl>
                                          <p:spTgt spid="33"/>
                                        </p:tgtEl>
                                        <p:attrNameLst>
                                          <p:attrName>ppt_x</p:attrName>
                                        </p:attrNameLst>
                                      </p:cBhvr>
                                      <p:tavLst>
                                        <p:tav tm="0">
                                          <p:val>
                                            <p:strVal val="ppt_x"/>
                                          </p:val>
                                        </p:tav>
                                        <p:tav tm="100000">
                                          <p:val>
                                            <p:strVal val="ppt_x"/>
                                          </p:val>
                                        </p:tav>
                                      </p:tavLst>
                                    </p:anim>
                                    <p:anim calcmode="lin" valueType="num">
                                      <p:cBhvr additive="base">
                                        <p:cTn id="438" dur="2000"/>
                                        <p:tgtEl>
                                          <p:spTgt spid="33"/>
                                        </p:tgtEl>
                                        <p:attrNameLst>
                                          <p:attrName>ppt_y</p:attrName>
                                        </p:attrNameLst>
                                      </p:cBhvr>
                                      <p:tavLst>
                                        <p:tav tm="0">
                                          <p:val>
                                            <p:strVal val="ppt_y"/>
                                          </p:val>
                                        </p:tav>
                                        <p:tav tm="100000">
                                          <p:val>
                                            <p:strVal val="0-ppt_h/2"/>
                                          </p:val>
                                        </p:tav>
                                      </p:tavLst>
                                    </p:anim>
                                    <p:set>
                                      <p:cBhvr>
                                        <p:cTn id="439" dur="1" fill="hold">
                                          <p:stCondLst>
                                            <p:cond delay="1999"/>
                                          </p:stCondLst>
                                        </p:cTn>
                                        <p:tgtEl>
                                          <p:spTgt spid="33"/>
                                        </p:tgtEl>
                                        <p:attrNameLst>
                                          <p:attrName>style.visibility</p:attrName>
                                        </p:attrNameLst>
                                      </p:cBhvr>
                                      <p:to>
                                        <p:strVal val="hidden"/>
                                      </p:to>
                                    </p:set>
                                  </p:childTnLst>
                                </p:cTn>
                              </p:par>
                              <p:par>
                                <p:cTn id="440" presetID="2" presetClass="exit" presetSubtype="1" fill="hold" grpId="3" nodeType="withEffect">
                                  <p:stCondLst>
                                    <p:cond delay="0"/>
                                  </p:stCondLst>
                                  <p:childTnLst>
                                    <p:anim calcmode="lin" valueType="num">
                                      <p:cBhvr additive="base">
                                        <p:cTn id="441" dur="2000"/>
                                        <p:tgtEl>
                                          <p:spTgt spid="35"/>
                                        </p:tgtEl>
                                        <p:attrNameLst>
                                          <p:attrName>ppt_x</p:attrName>
                                        </p:attrNameLst>
                                      </p:cBhvr>
                                      <p:tavLst>
                                        <p:tav tm="0">
                                          <p:val>
                                            <p:strVal val="ppt_x"/>
                                          </p:val>
                                        </p:tav>
                                        <p:tav tm="100000">
                                          <p:val>
                                            <p:strVal val="ppt_x"/>
                                          </p:val>
                                        </p:tav>
                                      </p:tavLst>
                                    </p:anim>
                                    <p:anim calcmode="lin" valueType="num">
                                      <p:cBhvr additive="base">
                                        <p:cTn id="442" dur="2000"/>
                                        <p:tgtEl>
                                          <p:spTgt spid="35"/>
                                        </p:tgtEl>
                                        <p:attrNameLst>
                                          <p:attrName>ppt_y</p:attrName>
                                        </p:attrNameLst>
                                      </p:cBhvr>
                                      <p:tavLst>
                                        <p:tav tm="0">
                                          <p:val>
                                            <p:strVal val="ppt_y"/>
                                          </p:val>
                                        </p:tav>
                                        <p:tav tm="100000">
                                          <p:val>
                                            <p:strVal val="0-ppt_h/2"/>
                                          </p:val>
                                        </p:tav>
                                      </p:tavLst>
                                    </p:anim>
                                    <p:set>
                                      <p:cBhvr>
                                        <p:cTn id="443" dur="1" fill="hold">
                                          <p:stCondLst>
                                            <p:cond delay="1999"/>
                                          </p:stCondLst>
                                        </p:cTn>
                                        <p:tgtEl>
                                          <p:spTgt spid="35"/>
                                        </p:tgtEl>
                                        <p:attrNameLst>
                                          <p:attrName>style.visibility</p:attrName>
                                        </p:attrNameLst>
                                      </p:cBhvr>
                                      <p:to>
                                        <p:strVal val="hidden"/>
                                      </p:to>
                                    </p:set>
                                  </p:childTnLst>
                                </p:cTn>
                              </p:par>
                              <p:par>
                                <p:cTn id="444" presetID="2" presetClass="exit" presetSubtype="1" fill="hold" grpId="3" nodeType="withEffect">
                                  <p:stCondLst>
                                    <p:cond delay="0"/>
                                  </p:stCondLst>
                                  <p:childTnLst>
                                    <p:anim calcmode="lin" valueType="num">
                                      <p:cBhvr additive="base">
                                        <p:cTn id="445" dur="2000"/>
                                        <p:tgtEl>
                                          <p:spTgt spid="37"/>
                                        </p:tgtEl>
                                        <p:attrNameLst>
                                          <p:attrName>ppt_x</p:attrName>
                                        </p:attrNameLst>
                                      </p:cBhvr>
                                      <p:tavLst>
                                        <p:tav tm="0">
                                          <p:val>
                                            <p:strVal val="ppt_x"/>
                                          </p:val>
                                        </p:tav>
                                        <p:tav tm="100000">
                                          <p:val>
                                            <p:strVal val="ppt_x"/>
                                          </p:val>
                                        </p:tav>
                                      </p:tavLst>
                                    </p:anim>
                                    <p:anim calcmode="lin" valueType="num">
                                      <p:cBhvr additive="base">
                                        <p:cTn id="446" dur="2000"/>
                                        <p:tgtEl>
                                          <p:spTgt spid="37"/>
                                        </p:tgtEl>
                                        <p:attrNameLst>
                                          <p:attrName>ppt_y</p:attrName>
                                        </p:attrNameLst>
                                      </p:cBhvr>
                                      <p:tavLst>
                                        <p:tav tm="0">
                                          <p:val>
                                            <p:strVal val="ppt_y"/>
                                          </p:val>
                                        </p:tav>
                                        <p:tav tm="100000">
                                          <p:val>
                                            <p:strVal val="0-ppt_h/2"/>
                                          </p:val>
                                        </p:tav>
                                      </p:tavLst>
                                    </p:anim>
                                    <p:set>
                                      <p:cBhvr>
                                        <p:cTn id="447" dur="1" fill="hold">
                                          <p:stCondLst>
                                            <p:cond delay="1999"/>
                                          </p:stCondLst>
                                        </p:cTn>
                                        <p:tgtEl>
                                          <p:spTgt spid="37"/>
                                        </p:tgtEl>
                                        <p:attrNameLst>
                                          <p:attrName>style.visibility</p:attrName>
                                        </p:attrNameLst>
                                      </p:cBhvr>
                                      <p:to>
                                        <p:strVal val="hidden"/>
                                      </p:to>
                                    </p:set>
                                  </p:childTnLst>
                                </p:cTn>
                              </p:par>
                              <p:par>
                                <p:cTn id="448" presetID="2" presetClass="exit" presetSubtype="1" fill="hold" grpId="3" nodeType="withEffect">
                                  <p:stCondLst>
                                    <p:cond delay="0"/>
                                  </p:stCondLst>
                                  <p:childTnLst>
                                    <p:anim calcmode="lin" valueType="num">
                                      <p:cBhvr additive="base">
                                        <p:cTn id="449" dur="2000"/>
                                        <p:tgtEl>
                                          <p:spTgt spid="39"/>
                                        </p:tgtEl>
                                        <p:attrNameLst>
                                          <p:attrName>ppt_x</p:attrName>
                                        </p:attrNameLst>
                                      </p:cBhvr>
                                      <p:tavLst>
                                        <p:tav tm="0">
                                          <p:val>
                                            <p:strVal val="ppt_x"/>
                                          </p:val>
                                        </p:tav>
                                        <p:tav tm="100000">
                                          <p:val>
                                            <p:strVal val="ppt_x"/>
                                          </p:val>
                                        </p:tav>
                                      </p:tavLst>
                                    </p:anim>
                                    <p:anim calcmode="lin" valueType="num">
                                      <p:cBhvr additive="base">
                                        <p:cTn id="450" dur="2000"/>
                                        <p:tgtEl>
                                          <p:spTgt spid="39"/>
                                        </p:tgtEl>
                                        <p:attrNameLst>
                                          <p:attrName>ppt_y</p:attrName>
                                        </p:attrNameLst>
                                      </p:cBhvr>
                                      <p:tavLst>
                                        <p:tav tm="0">
                                          <p:val>
                                            <p:strVal val="ppt_y"/>
                                          </p:val>
                                        </p:tav>
                                        <p:tav tm="100000">
                                          <p:val>
                                            <p:strVal val="0-ppt_h/2"/>
                                          </p:val>
                                        </p:tav>
                                      </p:tavLst>
                                    </p:anim>
                                    <p:set>
                                      <p:cBhvr>
                                        <p:cTn id="451" dur="1" fill="hold">
                                          <p:stCondLst>
                                            <p:cond delay="1999"/>
                                          </p:stCondLst>
                                        </p:cTn>
                                        <p:tgtEl>
                                          <p:spTgt spid="39"/>
                                        </p:tgtEl>
                                        <p:attrNameLst>
                                          <p:attrName>style.visibility</p:attrName>
                                        </p:attrNameLst>
                                      </p:cBhvr>
                                      <p:to>
                                        <p:strVal val="hidden"/>
                                      </p:to>
                                    </p:set>
                                  </p:childTnLst>
                                </p:cTn>
                              </p:par>
                              <p:par>
                                <p:cTn id="452" presetID="2" presetClass="exit" presetSubtype="1" fill="hold" grpId="3" nodeType="withEffect">
                                  <p:stCondLst>
                                    <p:cond delay="0"/>
                                  </p:stCondLst>
                                  <p:childTnLst>
                                    <p:anim calcmode="lin" valueType="num">
                                      <p:cBhvr additive="base">
                                        <p:cTn id="453" dur="2000"/>
                                        <p:tgtEl>
                                          <p:spTgt spid="41"/>
                                        </p:tgtEl>
                                        <p:attrNameLst>
                                          <p:attrName>ppt_x</p:attrName>
                                        </p:attrNameLst>
                                      </p:cBhvr>
                                      <p:tavLst>
                                        <p:tav tm="0">
                                          <p:val>
                                            <p:strVal val="ppt_x"/>
                                          </p:val>
                                        </p:tav>
                                        <p:tav tm="100000">
                                          <p:val>
                                            <p:strVal val="ppt_x"/>
                                          </p:val>
                                        </p:tav>
                                      </p:tavLst>
                                    </p:anim>
                                    <p:anim calcmode="lin" valueType="num">
                                      <p:cBhvr additive="base">
                                        <p:cTn id="454" dur="2000"/>
                                        <p:tgtEl>
                                          <p:spTgt spid="41"/>
                                        </p:tgtEl>
                                        <p:attrNameLst>
                                          <p:attrName>ppt_y</p:attrName>
                                        </p:attrNameLst>
                                      </p:cBhvr>
                                      <p:tavLst>
                                        <p:tav tm="0">
                                          <p:val>
                                            <p:strVal val="ppt_y"/>
                                          </p:val>
                                        </p:tav>
                                        <p:tav tm="100000">
                                          <p:val>
                                            <p:strVal val="0-ppt_h/2"/>
                                          </p:val>
                                        </p:tav>
                                      </p:tavLst>
                                    </p:anim>
                                    <p:set>
                                      <p:cBhvr>
                                        <p:cTn id="455" dur="1" fill="hold">
                                          <p:stCondLst>
                                            <p:cond delay="1999"/>
                                          </p:stCondLst>
                                        </p:cTn>
                                        <p:tgtEl>
                                          <p:spTgt spid="41"/>
                                        </p:tgtEl>
                                        <p:attrNameLst>
                                          <p:attrName>style.visibility</p:attrName>
                                        </p:attrNameLst>
                                      </p:cBhvr>
                                      <p:to>
                                        <p:strVal val="hidden"/>
                                      </p:to>
                                    </p:set>
                                  </p:childTnLst>
                                </p:cTn>
                              </p:par>
                              <p:par>
                                <p:cTn id="456" presetID="2" presetClass="exit" presetSubtype="1" fill="hold" grpId="3" nodeType="withEffect">
                                  <p:stCondLst>
                                    <p:cond delay="0"/>
                                  </p:stCondLst>
                                  <p:childTnLst>
                                    <p:anim calcmode="lin" valueType="num">
                                      <p:cBhvr additive="base">
                                        <p:cTn id="457" dur="2000"/>
                                        <p:tgtEl>
                                          <p:spTgt spid="43"/>
                                        </p:tgtEl>
                                        <p:attrNameLst>
                                          <p:attrName>ppt_x</p:attrName>
                                        </p:attrNameLst>
                                      </p:cBhvr>
                                      <p:tavLst>
                                        <p:tav tm="0">
                                          <p:val>
                                            <p:strVal val="ppt_x"/>
                                          </p:val>
                                        </p:tav>
                                        <p:tav tm="100000">
                                          <p:val>
                                            <p:strVal val="ppt_x"/>
                                          </p:val>
                                        </p:tav>
                                      </p:tavLst>
                                    </p:anim>
                                    <p:anim calcmode="lin" valueType="num">
                                      <p:cBhvr additive="base">
                                        <p:cTn id="458" dur="2000"/>
                                        <p:tgtEl>
                                          <p:spTgt spid="43"/>
                                        </p:tgtEl>
                                        <p:attrNameLst>
                                          <p:attrName>ppt_y</p:attrName>
                                        </p:attrNameLst>
                                      </p:cBhvr>
                                      <p:tavLst>
                                        <p:tav tm="0">
                                          <p:val>
                                            <p:strVal val="ppt_y"/>
                                          </p:val>
                                        </p:tav>
                                        <p:tav tm="100000">
                                          <p:val>
                                            <p:strVal val="0-ppt_h/2"/>
                                          </p:val>
                                        </p:tav>
                                      </p:tavLst>
                                    </p:anim>
                                    <p:set>
                                      <p:cBhvr>
                                        <p:cTn id="459" dur="1" fill="hold">
                                          <p:stCondLst>
                                            <p:cond delay="1999"/>
                                          </p:stCondLst>
                                        </p:cTn>
                                        <p:tgtEl>
                                          <p:spTgt spid="43"/>
                                        </p:tgtEl>
                                        <p:attrNameLst>
                                          <p:attrName>style.visibility</p:attrName>
                                        </p:attrNameLst>
                                      </p:cBhvr>
                                      <p:to>
                                        <p:strVal val="hidden"/>
                                      </p:to>
                                    </p:set>
                                  </p:childTnLst>
                                </p:cTn>
                              </p:par>
                              <p:par>
                                <p:cTn id="460" presetID="2" presetClass="exit" presetSubtype="1" fill="hold" grpId="3" nodeType="withEffect">
                                  <p:stCondLst>
                                    <p:cond delay="0"/>
                                  </p:stCondLst>
                                  <p:childTnLst>
                                    <p:anim calcmode="lin" valueType="num">
                                      <p:cBhvr additive="base">
                                        <p:cTn id="461" dur="2000"/>
                                        <p:tgtEl>
                                          <p:spTgt spid="45"/>
                                        </p:tgtEl>
                                        <p:attrNameLst>
                                          <p:attrName>ppt_x</p:attrName>
                                        </p:attrNameLst>
                                      </p:cBhvr>
                                      <p:tavLst>
                                        <p:tav tm="0">
                                          <p:val>
                                            <p:strVal val="ppt_x"/>
                                          </p:val>
                                        </p:tav>
                                        <p:tav tm="100000">
                                          <p:val>
                                            <p:strVal val="ppt_x"/>
                                          </p:val>
                                        </p:tav>
                                      </p:tavLst>
                                    </p:anim>
                                    <p:anim calcmode="lin" valueType="num">
                                      <p:cBhvr additive="base">
                                        <p:cTn id="462" dur="2000"/>
                                        <p:tgtEl>
                                          <p:spTgt spid="45"/>
                                        </p:tgtEl>
                                        <p:attrNameLst>
                                          <p:attrName>ppt_y</p:attrName>
                                        </p:attrNameLst>
                                      </p:cBhvr>
                                      <p:tavLst>
                                        <p:tav tm="0">
                                          <p:val>
                                            <p:strVal val="ppt_y"/>
                                          </p:val>
                                        </p:tav>
                                        <p:tav tm="100000">
                                          <p:val>
                                            <p:strVal val="0-ppt_h/2"/>
                                          </p:val>
                                        </p:tav>
                                      </p:tavLst>
                                    </p:anim>
                                    <p:set>
                                      <p:cBhvr>
                                        <p:cTn id="463" dur="1" fill="hold">
                                          <p:stCondLst>
                                            <p:cond delay="1999"/>
                                          </p:stCondLst>
                                        </p:cTn>
                                        <p:tgtEl>
                                          <p:spTgt spid="45"/>
                                        </p:tgtEl>
                                        <p:attrNameLst>
                                          <p:attrName>style.visibility</p:attrName>
                                        </p:attrNameLst>
                                      </p:cBhvr>
                                      <p:to>
                                        <p:strVal val="hidden"/>
                                      </p:to>
                                    </p:set>
                                  </p:childTnLst>
                                </p:cTn>
                              </p:par>
                              <p:par>
                                <p:cTn id="464" presetID="2" presetClass="exit" presetSubtype="1" fill="hold" grpId="3" nodeType="withEffect">
                                  <p:stCondLst>
                                    <p:cond delay="0"/>
                                  </p:stCondLst>
                                  <p:childTnLst>
                                    <p:anim calcmode="lin" valueType="num">
                                      <p:cBhvr additive="base">
                                        <p:cTn id="465" dur="2000"/>
                                        <p:tgtEl>
                                          <p:spTgt spid="47"/>
                                        </p:tgtEl>
                                        <p:attrNameLst>
                                          <p:attrName>ppt_x</p:attrName>
                                        </p:attrNameLst>
                                      </p:cBhvr>
                                      <p:tavLst>
                                        <p:tav tm="0">
                                          <p:val>
                                            <p:strVal val="ppt_x"/>
                                          </p:val>
                                        </p:tav>
                                        <p:tav tm="100000">
                                          <p:val>
                                            <p:strVal val="ppt_x"/>
                                          </p:val>
                                        </p:tav>
                                      </p:tavLst>
                                    </p:anim>
                                    <p:anim calcmode="lin" valueType="num">
                                      <p:cBhvr additive="base">
                                        <p:cTn id="466" dur="2000"/>
                                        <p:tgtEl>
                                          <p:spTgt spid="47"/>
                                        </p:tgtEl>
                                        <p:attrNameLst>
                                          <p:attrName>ppt_y</p:attrName>
                                        </p:attrNameLst>
                                      </p:cBhvr>
                                      <p:tavLst>
                                        <p:tav tm="0">
                                          <p:val>
                                            <p:strVal val="ppt_y"/>
                                          </p:val>
                                        </p:tav>
                                        <p:tav tm="100000">
                                          <p:val>
                                            <p:strVal val="0-ppt_h/2"/>
                                          </p:val>
                                        </p:tav>
                                      </p:tavLst>
                                    </p:anim>
                                    <p:set>
                                      <p:cBhvr>
                                        <p:cTn id="467" dur="1" fill="hold">
                                          <p:stCondLst>
                                            <p:cond delay="1999"/>
                                          </p:stCondLst>
                                        </p:cTn>
                                        <p:tgtEl>
                                          <p:spTgt spid="47"/>
                                        </p:tgtEl>
                                        <p:attrNameLst>
                                          <p:attrName>style.visibility</p:attrName>
                                        </p:attrNameLst>
                                      </p:cBhvr>
                                      <p:to>
                                        <p:strVal val="hidden"/>
                                      </p:to>
                                    </p:set>
                                  </p:childTnLst>
                                </p:cTn>
                              </p:par>
                              <p:par>
                                <p:cTn id="468" presetID="2" presetClass="exit" presetSubtype="1" fill="hold" grpId="3" nodeType="withEffect">
                                  <p:stCondLst>
                                    <p:cond delay="0"/>
                                  </p:stCondLst>
                                  <p:childTnLst>
                                    <p:anim calcmode="lin" valueType="num">
                                      <p:cBhvr additive="base">
                                        <p:cTn id="469" dur="2000"/>
                                        <p:tgtEl>
                                          <p:spTgt spid="49"/>
                                        </p:tgtEl>
                                        <p:attrNameLst>
                                          <p:attrName>ppt_x</p:attrName>
                                        </p:attrNameLst>
                                      </p:cBhvr>
                                      <p:tavLst>
                                        <p:tav tm="0">
                                          <p:val>
                                            <p:strVal val="ppt_x"/>
                                          </p:val>
                                        </p:tav>
                                        <p:tav tm="100000">
                                          <p:val>
                                            <p:strVal val="ppt_x"/>
                                          </p:val>
                                        </p:tav>
                                      </p:tavLst>
                                    </p:anim>
                                    <p:anim calcmode="lin" valueType="num">
                                      <p:cBhvr additive="base">
                                        <p:cTn id="470" dur="2000"/>
                                        <p:tgtEl>
                                          <p:spTgt spid="49"/>
                                        </p:tgtEl>
                                        <p:attrNameLst>
                                          <p:attrName>ppt_y</p:attrName>
                                        </p:attrNameLst>
                                      </p:cBhvr>
                                      <p:tavLst>
                                        <p:tav tm="0">
                                          <p:val>
                                            <p:strVal val="ppt_y"/>
                                          </p:val>
                                        </p:tav>
                                        <p:tav tm="100000">
                                          <p:val>
                                            <p:strVal val="0-ppt_h/2"/>
                                          </p:val>
                                        </p:tav>
                                      </p:tavLst>
                                    </p:anim>
                                    <p:set>
                                      <p:cBhvr>
                                        <p:cTn id="471" dur="1" fill="hold">
                                          <p:stCondLst>
                                            <p:cond delay="1999"/>
                                          </p:stCondLst>
                                        </p:cTn>
                                        <p:tgtEl>
                                          <p:spTgt spid="49"/>
                                        </p:tgtEl>
                                        <p:attrNameLst>
                                          <p:attrName>style.visibility</p:attrName>
                                        </p:attrNameLst>
                                      </p:cBhvr>
                                      <p:to>
                                        <p:strVal val="hidden"/>
                                      </p:to>
                                    </p:set>
                                  </p:childTnLst>
                                </p:cTn>
                              </p:par>
                              <p:par>
                                <p:cTn id="472" presetID="2" presetClass="exit" presetSubtype="1" fill="hold" grpId="3" nodeType="withEffect">
                                  <p:stCondLst>
                                    <p:cond delay="0"/>
                                  </p:stCondLst>
                                  <p:childTnLst>
                                    <p:anim calcmode="lin" valueType="num">
                                      <p:cBhvr additive="base">
                                        <p:cTn id="473" dur="2000"/>
                                        <p:tgtEl>
                                          <p:spTgt spid="51"/>
                                        </p:tgtEl>
                                        <p:attrNameLst>
                                          <p:attrName>ppt_x</p:attrName>
                                        </p:attrNameLst>
                                      </p:cBhvr>
                                      <p:tavLst>
                                        <p:tav tm="0">
                                          <p:val>
                                            <p:strVal val="ppt_x"/>
                                          </p:val>
                                        </p:tav>
                                        <p:tav tm="100000">
                                          <p:val>
                                            <p:strVal val="ppt_x"/>
                                          </p:val>
                                        </p:tav>
                                      </p:tavLst>
                                    </p:anim>
                                    <p:anim calcmode="lin" valueType="num">
                                      <p:cBhvr additive="base">
                                        <p:cTn id="474" dur="2000"/>
                                        <p:tgtEl>
                                          <p:spTgt spid="51"/>
                                        </p:tgtEl>
                                        <p:attrNameLst>
                                          <p:attrName>ppt_y</p:attrName>
                                        </p:attrNameLst>
                                      </p:cBhvr>
                                      <p:tavLst>
                                        <p:tav tm="0">
                                          <p:val>
                                            <p:strVal val="ppt_y"/>
                                          </p:val>
                                        </p:tav>
                                        <p:tav tm="100000">
                                          <p:val>
                                            <p:strVal val="0-ppt_h/2"/>
                                          </p:val>
                                        </p:tav>
                                      </p:tavLst>
                                    </p:anim>
                                    <p:set>
                                      <p:cBhvr>
                                        <p:cTn id="475" dur="1" fill="hold">
                                          <p:stCondLst>
                                            <p:cond delay="1999"/>
                                          </p:stCondLst>
                                        </p:cTn>
                                        <p:tgtEl>
                                          <p:spTgt spid="51"/>
                                        </p:tgtEl>
                                        <p:attrNameLst>
                                          <p:attrName>style.visibility</p:attrName>
                                        </p:attrNameLst>
                                      </p:cBhvr>
                                      <p:to>
                                        <p:strVal val="hidden"/>
                                      </p:to>
                                    </p:set>
                                  </p:childTnLst>
                                </p:cTn>
                              </p:par>
                              <p:par>
                                <p:cTn id="476" presetID="8" presetClass="emph" presetSubtype="0" fill="hold" grpId="4" nodeType="withEffect">
                                  <p:stCondLst>
                                    <p:cond delay="0"/>
                                  </p:stCondLst>
                                  <p:childTnLst>
                                    <p:animRot by="21600000">
                                      <p:cBhvr>
                                        <p:cTn id="477" dur="2000" fill="hold"/>
                                        <p:tgtEl>
                                          <p:spTgt spid="18"/>
                                        </p:tgtEl>
                                        <p:attrNameLst>
                                          <p:attrName>r</p:attrName>
                                        </p:attrNameLst>
                                      </p:cBhvr>
                                    </p:animRot>
                                  </p:childTnLst>
                                </p:cTn>
                              </p:par>
                              <p:par>
                                <p:cTn id="478" presetID="8" presetClass="emph" presetSubtype="0" fill="hold" grpId="4" nodeType="withEffect">
                                  <p:stCondLst>
                                    <p:cond delay="0"/>
                                  </p:stCondLst>
                                  <p:childTnLst>
                                    <p:animRot by="21600000">
                                      <p:cBhvr>
                                        <p:cTn id="479" dur="2000" fill="hold"/>
                                        <p:tgtEl>
                                          <p:spTgt spid="22"/>
                                        </p:tgtEl>
                                        <p:attrNameLst>
                                          <p:attrName>r</p:attrName>
                                        </p:attrNameLst>
                                      </p:cBhvr>
                                    </p:animRot>
                                  </p:childTnLst>
                                </p:cTn>
                              </p:par>
                              <p:par>
                                <p:cTn id="480" presetID="8" presetClass="emph" presetSubtype="0" fill="hold" grpId="4" nodeType="withEffect">
                                  <p:stCondLst>
                                    <p:cond delay="0"/>
                                  </p:stCondLst>
                                  <p:childTnLst>
                                    <p:animRot by="21600000">
                                      <p:cBhvr>
                                        <p:cTn id="481" dur="2000" fill="hold"/>
                                        <p:tgtEl>
                                          <p:spTgt spid="26"/>
                                        </p:tgtEl>
                                        <p:attrNameLst>
                                          <p:attrName>r</p:attrName>
                                        </p:attrNameLst>
                                      </p:cBhvr>
                                    </p:animRot>
                                  </p:childTnLst>
                                </p:cTn>
                              </p:par>
                              <p:par>
                                <p:cTn id="482" presetID="8" presetClass="emph" presetSubtype="0" fill="hold" grpId="4" nodeType="withEffect">
                                  <p:stCondLst>
                                    <p:cond delay="0"/>
                                  </p:stCondLst>
                                  <p:childTnLst>
                                    <p:animRot by="21600000">
                                      <p:cBhvr>
                                        <p:cTn id="483" dur="2000" fill="hold"/>
                                        <p:tgtEl>
                                          <p:spTgt spid="30"/>
                                        </p:tgtEl>
                                        <p:attrNameLst>
                                          <p:attrName>r</p:attrName>
                                        </p:attrNameLst>
                                      </p:cBhvr>
                                    </p:animRot>
                                  </p:childTnLst>
                                </p:cTn>
                              </p:par>
                              <p:par>
                                <p:cTn id="484" presetID="8" presetClass="emph" presetSubtype="0" fill="hold" grpId="4" nodeType="withEffect">
                                  <p:stCondLst>
                                    <p:cond delay="0"/>
                                  </p:stCondLst>
                                  <p:childTnLst>
                                    <p:animRot by="21600000">
                                      <p:cBhvr>
                                        <p:cTn id="485" dur="2000" fill="hold"/>
                                        <p:tgtEl>
                                          <p:spTgt spid="34"/>
                                        </p:tgtEl>
                                        <p:attrNameLst>
                                          <p:attrName>r</p:attrName>
                                        </p:attrNameLst>
                                      </p:cBhvr>
                                    </p:animRot>
                                  </p:childTnLst>
                                </p:cTn>
                              </p:par>
                              <p:par>
                                <p:cTn id="486" presetID="8" presetClass="emph" presetSubtype="0" fill="hold" grpId="4" nodeType="withEffect">
                                  <p:stCondLst>
                                    <p:cond delay="0"/>
                                  </p:stCondLst>
                                  <p:childTnLst>
                                    <p:animRot by="21600000">
                                      <p:cBhvr>
                                        <p:cTn id="487" dur="2000" fill="hold"/>
                                        <p:tgtEl>
                                          <p:spTgt spid="38"/>
                                        </p:tgtEl>
                                        <p:attrNameLst>
                                          <p:attrName>r</p:attrName>
                                        </p:attrNameLst>
                                      </p:cBhvr>
                                    </p:animRot>
                                  </p:childTnLst>
                                </p:cTn>
                              </p:par>
                              <p:par>
                                <p:cTn id="488" presetID="8" presetClass="emph" presetSubtype="0" fill="hold" grpId="4" nodeType="withEffect">
                                  <p:stCondLst>
                                    <p:cond delay="0"/>
                                  </p:stCondLst>
                                  <p:childTnLst>
                                    <p:animRot by="21600000">
                                      <p:cBhvr>
                                        <p:cTn id="489" dur="2000" fill="hold"/>
                                        <p:tgtEl>
                                          <p:spTgt spid="42"/>
                                        </p:tgtEl>
                                        <p:attrNameLst>
                                          <p:attrName>r</p:attrName>
                                        </p:attrNameLst>
                                      </p:cBhvr>
                                    </p:animRot>
                                  </p:childTnLst>
                                </p:cTn>
                              </p:par>
                              <p:par>
                                <p:cTn id="490" presetID="8" presetClass="emph" presetSubtype="0" fill="hold" grpId="4" nodeType="withEffect">
                                  <p:stCondLst>
                                    <p:cond delay="0"/>
                                  </p:stCondLst>
                                  <p:childTnLst>
                                    <p:animRot by="21600000">
                                      <p:cBhvr>
                                        <p:cTn id="491" dur="2000" fill="hold"/>
                                        <p:tgtEl>
                                          <p:spTgt spid="46"/>
                                        </p:tgtEl>
                                        <p:attrNameLst>
                                          <p:attrName>r</p:attrName>
                                        </p:attrNameLst>
                                      </p:cBhvr>
                                    </p:animRot>
                                  </p:childTnLst>
                                </p:cTn>
                              </p:par>
                              <p:par>
                                <p:cTn id="492" presetID="8" presetClass="emph" presetSubtype="0" fill="hold" grpId="4" nodeType="withEffect">
                                  <p:stCondLst>
                                    <p:cond delay="0"/>
                                  </p:stCondLst>
                                  <p:childTnLst>
                                    <p:animRot by="21600000">
                                      <p:cBhvr>
                                        <p:cTn id="493" dur="2000" fill="hold"/>
                                        <p:tgtEl>
                                          <p:spTgt spid="50"/>
                                        </p:tgtEl>
                                        <p:attrNameLst>
                                          <p:attrName>r</p:attrName>
                                        </p:attrNameLst>
                                      </p:cBhvr>
                                    </p:animRot>
                                  </p:childTnLst>
                                </p:cTn>
                              </p:par>
                              <p:par>
                                <p:cTn id="494" presetID="8" presetClass="emph" presetSubtype="0" fill="hold" grpId="4" nodeType="withEffect">
                                  <p:stCondLst>
                                    <p:cond delay="0"/>
                                  </p:stCondLst>
                                  <p:childTnLst>
                                    <p:animRot by="-21600000">
                                      <p:cBhvr>
                                        <p:cTn id="495" dur="2000" fill="hold"/>
                                        <p:tgtEl>
                                          <p:spTgt spid="16"/>
                                        </p:tgtEl>
                                        <p:attrNameLst>
                                          <p:attrName>r</p:attrName>
                                        </p:attrNameLst>
                                      </p:cBhvr>
                                    </p:animRot>
                                  </p:childTnLst>
                                </p:cTn>
                              </p:par>
                              <p:par>
                                <p:cTn id="496" presetID="8" presetClass="emph" presetSubtype="0" fill="hold" grpId="4" nodeType="withEffect">
                                  <p:stCondLst>
                                    <p:cond delay="0"/>
                                  </p:stCondLst>
                                  <p:childTnLst>
                                    <p:animRot by="-21600000">
                                      <p:cBhvr>
                                        <p:cTn id="497" dur="2000" fill="hold"/>
                                        <p:tgtEl>
                                          <p:spTgt spid="20"/>
                                        </p:tgtEl>
                                        <p:attrNameLst>
                                          <p:attrName>r</p:attrName>
                                        </p:attrNameLst>
                                      </p:cBhvr>
                                    </p:animRot>
                                  </p:childTnLst>
                                </p:cTn>
                              </p:par>
                              <p:par>
                                <p:cTn id="498" presetID="8" presetClass="emph" presetSubtype="0" fill="hold" grpId="4" nodeType="withEffect">
                                  <p:stCondLst>
                                    <p:cond delay="0"/>
                                  </p:stCondLst>
                                  <p:childTnLst>
                                    <p:animRot by="-21600000">
                                      <p:cBhvr>
                                        <p:cTn id="499" dur="2000" fill="hold"/>
                                        <p:tgtEl>
                                          <p:spTgt spid="24"/>
                                        </p:tgtEl>
                                        <p:attrNameLst>
                                          <p:attrName>r</p:attrName>
                                        </p:attrNameLst>
                                      </p:cBhvr>
                                    </p:animRot>
                                  </p:childTnLst>
                                </p:cTn>
                              </p:par>
                              <p:par>
                                <p:cTn id="500" presetID="8" presetClass="emph" presetSubtype="0" fill="hold" grpId="4" nodeType="withEffect">
                                  <p:stCondLst>
                                    <p:cond delay="0"/>
                                  </p:stCondLst>
                                  <p:childTnLst>
                                    <p:animRot by="-21600000">
                                      <p:cBhvr>
                                        <p:cTn id="501" dur="2000" fill="hold"/>
                                        <p:tgtEl>
                                          <p:spTgt spid="28"/>
                                        </p:tgtEl>
                                        <p:attrNameLst>
                                          <p:attrName>r</p:attrName>
                                        </p:attrNameLst>
                                      </p:cBhvr>
                                    </p:animRot>
                                  </p:childTnLst>
                                </p:cTn>
                              </p:par>
                              <p:par>
                                <p:cTn id="502" presetID="8" presetClass="emph" presetSubtype="0" fill="hold" grpId="4" nodeType="withEffect">
                                  <p:stCondLst>
                                    <p:cond delay="0"/>
                                  </p:stCondLst>
                                  <p:childTnLst>
                                    <p:animRot by="-21600000">
                                      <p:cBhvr>
                                        <p:cTn id="503" dur="2000" fill="hold"/>
                                        <p:tgtEl>
                                          <p:spTgt spid="32"/>
                                        </p:tgtEl>
                                        <p:attrNameLst>
                                          <p:attrName>r</p:attrName>
                                        </p:attrNameLst>
                                      </p:cBhvr>
                                    </p:animRot>
                                  </p:childTnLst>
                                </p:cTn>
                              </p:par>
                              <p:par>
                                <p:cTn id="504" presetID="8" presetClass="emph" presetSubtype="0" fill="hold" grpId="4" nodeType="withEffect">
                                  <p:stCondLst>
                                    <p:cond delay="0"/>
                                  </p:stCondLst>
                                  <p:childTnLst>
                                    <p:animRot by="-21600000">
                                      <p:cBhvr>
                                        <p:cTn id="505" dur="2000" fill="hold"/>
                                        <p:tgtEl>
                                          <p:spTgt spid="36"/>
                                        </p:tgtEl>
                                        <p:attrNameLst>
                                          <p:attrName>r</p:attrName>
                                        </p:attrNameLst>
                                      </p:cBhvr>
                                    </p:animRot>
                                  </p:childTnLst>
                                </p:cTn>
                              </p:par>
                              <p:par>
                                <p:cTn id="506" presetID="8" presetClass="emph" presetSubtype="0" fill="hold" grpId="4" nodeType="withEffect">
                                  <p:stCondLst>
                                    <p:cond delay="0"/>
                                  </p:stCondLst>
                                  <p:childTnLst>
                                    <p:animRot by="-21600000">
                                      <p:cBhvr>
                                        <p:cTn id="507" dur="2000" fill="hold"/>
                                        <p:tgtEl>
                                          <p:spTgt spid="40"/>
                                        </p:tgtEl>
                                        <p:attrNameLst>
                                          <p:attrName>r</p:attrName>
                                        </p:attrNameLst>
                                      </p:cBhvr>
                                    </p:animRot>
                                  </p:childTnLst>
                                </p:cTn>
                              </p:par>
                              <p:par>
                                <p:cTn id="508" presetID="8" presetClass="emph" presetSubtype="0" fill="hold" grpId="4" nodeType="withEffect">
                                  <p:stCondLst>
                                    <p:cond delay="0"/>
                                  </p:stCondLst>
                                  <p:childTnLst>
                                    <p:animRot by="-21600000">
                                      <p:cBhvr>
                                        <p:cTn id="509" dur="2000" fill="hold"/>
                                        <p:tgtEl>
                                          <p:spTgt spid="44"/>
                                        </p:tgtEl>
                                        <p:attrNameLst>
                                          <p:attrName>r</p:attrName>
                                        </p:attrNameLst>
                                      </p:cBhvr>
                                    </p:animRot>
                                  </p:childTnLst>
                                </p:cTn>
                              </p:par>
                              <p:par>
                                <p:cTn id="510" presetID="8" presetClass="emph" presetSubtype="0" fill="hold" grpId="4" nodeType="withEffect">
                                  <p:stCondLst>
                                    <p:cond delay="0"/>
                                  </p:stCondLst>
                                  <p:childTnLst>
                                    <p:animRot by="-21600000">
                                      <p:cBhvr>
                                        <p:cTn id="511" dur="2000" fill="hold"/>
                                        <p:tgtEl>
                                          <p:spTgt spid="48"/>
                                        </p:tgtEl>
                                        <p:attrNameLst>
                                          <p:attrName>r</p:attrName>
                                        </p:attrNameLst>
                                      </p:cBhvr>
                                    </p:animRot>
                                  </p:childTnLst>
                                </p:cTn>
                              </p:par>
                              <p:par>
                                <p:cTn id="512" presetID="8" presetClass="emph" presetSubtype="0" fill="hold" grpId="4" nodeType="withEffect">
                                  <p:stCondLst>
                                    <p:cond delay="0"/>
                                  </p:stCondLst>
                                  <p:childTnLst>
                                    <p:animRot by="21600000">
                                      <p:cBhvr>
                                        <p:cTn id="513" dur="2000" fill="hold"/>
                                        <p:tgtEl>
                                          <p:spTgt spid="17"/>
                                        </p:tgtEl>
                                        <p:attrNameLst>
                                          <p:attrName>r</p:attrName>
                                        </p:attrNameLst>
                                      </p:cBhvr>
                                    </p:animRot>
                                  </p:childTnLst>
                                </p:cTn>
                              </p:par>
                              <p:par>
                                <p:cTn id="514" presetID="8" presetClass="emph" presetSubtype="0" fill="hold" grpId="4" nodeType="withEffect">
                                  <p:stCondLst>
                                    <p:cond delay="0"/>
                                  </p:stCondLst>
                                  <p:childTnLst>
                                    <p:animRot by="21600000">
                                      <p:cBhvr>
                                        <p:cTn id="515" dur="2000" fill="hold"/>
                                        <p:tgtEl>
                                          <p:spTgt spid="21"/>
                                        </p:tgtEl>
                                        <p:attrNameLst>
                                          <p:attrName>r</p:attrName>
                                        </p:attrNameLst>
                                      </p:cBhvr>
                                    </p:animRot>
                                  </p:childTnLst>
                                </p:cTn>
                              </p:par>
                              <p:par>
                                <p:cTn id="516" presetID="8" presetClass="emph" presetSubtype="0" fill="hold" grpId="4" nodeType="withEffect">
                                  <p:stCondLst>
                                    <p:cond delay="0"/>
                                  </p:stCondLst>
                                  <p:childTnLst>
                                    <p:animRot by="21600000">
                                      <p:cBhvr>
                                        <p:cTn id="517" dur="2000" fill="hold"/>
                                        <p:tgtEl>
                                          <p:spTgt spid="25"/>
                                        </p:tgtEl>
                                        <p:attrNameLst>
                                          <p:attrName>r</p:attrName>
                                        </p:attrNameLst>
                                      </p:cBhvr>
                                    </p:animRot>
                                  </p:childTnLst>
                                </p:cTn>
                              </p:par>
                              <p:par>
                                <p:cTn id="518" presetID="8" presetClass="emph" presetSubtype="0" fill="hold" grpId="4" nodeType="withEffect">
                                  <p:stCondLst>
                                    <p:cond delay="0"/>
                                  </p:stCondLst>
                                  <p:childTnLst>
                                    <p:animRot by="21600000">
                                      <p:cBhvr>
                                        <p:cTn id="519" dur="2000" fill="hold"/>
                                        <p:tgtEl>
                                          <p:spTgt spid="29"/>
                                        </p:tgtEl>
                                        <p:attrNameLst>
                                          <p:attrName>r</p:attrName>
                                        </p:attrNameLst>
                                      </p:cBhvr>
                                    </p:animRot>
                                  </p:childTnLst>
                                </p:cTn>
                              </p:par>
                              <p:par>
                                <p:cTn id="520" presetID="8" presetClass="emph" presetSubtype="0" fill="hold" grpId="4" nodeType="withEffect">
                                  <p:stCondLst>
                                    <p:cond delay="0"/>
                                  </p:stCondLst>
                                  <p:childTnLst>
                                    <p:animRot by="21600000">
                                      <p:cBhvr>
                                        <p:cTn id="521" dur="2000" fill="hold"/>
                                        <p:tgtEl>
                                          <p:spTgt spid="33"/>
                                        </p:tgtEl>
                                        <p:attrNameLst>
                                          <p:attrName>r</p:attrName>
                                        </p:attrNameLst>
                                      </p:cBhvr>
                                    </p:animRot>
                                  </p:childTnLst>
                                </p:cTn>
                              </p:par>
                              <p:par>
                                <p:cTn id="522" presetID="8" presetClass="emph" presetSubtype="0" fill="hold" grpId="4" nodeType="withEffect">
                                  <p:stCondLst>
                                    <p:cond delay="0"/>
                                  </p:stCondLst>
                                  <p:childTnLst>
                                    <p:animRot by="21600000">
                                      <p:cBhvr>
                                        <p:cTn id="523" dur="2000" fill="hold"/>
                                        <p:tgtEl>
                                          <p:spTgt spid="37"/>
                                        </p:tgtEl>
                                        <p:attrNameLst>
                                          <p:attrName>r</p:attrName>
                                        </p:attrNameLst>
                                      </p:cBhvr>
                                    </p:animRot>
                                  </p:childTnLst>
                                </p:cTn>
                              </p:par>
                              <p:par>
                                <p:cTn id="524" presetID="8" presetClass="emph" presetSubtype="0" fill="hold" grpId="4" nodeType="withEffect">
                                  <p:stCondLst>
                                    <p:cond delay="0"/>
                                  </p:stCondLst>
                                  <p:childTnLst>
                                    <p:animRot by="21600000">
                                      <p:cBhvr>
                                        <p:cTn id="525" dur="2000" fill="hold"/>
                                        <p:tgtEl>
                                          <p:spTgt spid="41"/>
                                        </p:tgtEl>
                                        <p:attrNameLst>
                                          <p:attrName>r</p:attrName>
                                        </p:attrNameLst>
                                      </p:cBhvr>
                                    </p:animRot>
                                  </p:childTnLst>
                                </p:cTn>
                              </p:par>
                              <p:par>
                                <p:cTn id="526" presetID="8" presetClass="emph" presetSubtype="0" fill="hold" grpId="4" nodeType="withEffect">
                                  <p:stCondLst>
                                    <p:cond delay="0"/>
                                  </p:stCondLst>
                                  <p:childTnLst>
                                    <p:animRot by="21600000">
                                      <p:cBhvr>
                                        <p:cTn id="527" dur="2000" fill="hold"/>
                                        <p:tgtEl>
                                          <p:spTgt spid="45"/>
                                        </p:tgtEl>
                                        <p:attrNameLst>
                                          <p:attrName>r</p:attrName>
                                        </p:attrNameLst>
                                      </p:cBhvr>
                                    </p:animRot>
                                  </p:childTnLst>
                                </p:cTn>
                              </p:par>
                              <p:par>
                                <p:cTn id="528" presetID="8" presetClass="emph" presetSubtype="0" fill="hold" grpId="4" nodeType="withEffect">
                                  <p:stCondLst>
                                    <p:cond delay="0"/>
                                  </p:stCondLst>
                                  <p:childTnLst>
                                    <p:animRot by="21600000">
                                      <p:cBhvr>
                                        <p:cTn id="529" dur="2000" fill="hold"/>
                                        <p:tgtEl>
                                          <p:spTgt spid="49"/>
                                        </p:tgtEl>
                                        <p:attrNameLst>
                                          <p:attrName>r</p:attrName>
                                        </p:attrNameLst>
                                      </p:cBhvr>
                                    </p:animRot>
                                  </p:childTnLst>
                                </p:cTn>
                              </p:par>
                              <p:par>
                                <p:cTn id="530" presetID="8" presetClass="emph" presetSubtype="0" fill="hold" grpId="4" nodeType="withEffect">
                                  <p:stCondLst>
                                    <p:cond delay="0"/>
                                  </p:stCondLst>
                                  <p:childTnLst>
                                    <p:animRot by="-21600000">
                                      <p:cBhvr>
                                        <p:cTn id="531" dur="2000" fill="hold"/>
                                        <p:tgtEl>
                                          <p:spTgt spid="19"/>
                                        </p:tgtEl>
                                        <p:attrNameLst>
                                          <p:attrName>r</p:attrName>
                                        </p:attrNameLst>
                                      </p:cBhvr>
                                    </p:animRot>
                                  </p:childTnLst>
                                </p:cTn>
                              </p:par>
                              <p:par>
                                <p:cTn id="532" presetID="8" presetClass="emph" presetSubtype="0" fill="hold" grpId="4" nodeType="withEffect">
                                  <p:stCondLst>
                                    <p:cond delay="0"/>
                                  </p:stCondLst>
                                  <p:childTnLst>
                                    <p:animRot by="-21600000">
                                      <p:cBhvr>
                                        <p:cTn id="533" dur="2000" fill="hold"/>
                                        <p:tgtEl>
                                          <p:spTgt spid="23"/>
                                        </p:tgtEl>
                                        <p:attrNameLst>
                                          <p:attrName>r</p:attrName>
                                        </p:attrNameLst>
                                      </p:cBhvr>
                                    </p:animRot>
                                  </p:childTnLst>
                                </p:cTn>
                              </p:par>
                              <p:par>
                                <p:cTn id="534" presetID="8" presetClass="emph" presetSubtype="0" fill="hold" grpId="4" nodeType="withEffect">
                                  <p:stCondLst>
                                    <p:cond delay="0"/>
                                  </p:stCondLst>
                                  <p:childTnLst>
                                    <p:animRot by="-21600000">
                                      <p:cBhvr>
                                        <p:cTn id="535" dur="2000" fill="hold"/>
                                        <p:tgtEl>
                                          <p:spTgt spid="27"/>
                                        </p:tgtEl>
                                        <p:attrNameLst>
                                          <p:attrName>r</p:attrName>
                                        </p:attrNameLst>
                                      </p:cBhvr>
                                    </p:animRot>
                                  </p:childTnLst>
                                </p:cTn>
                              </p:par>
                              <p:par>
                                <p:cTn id="536" presetID="8" presetClass="emph" presetSubtype="0" fill="hold" grpId="4" nodeType="withEffect">
                                  <p:stCondLst>
                                    <p:cond delay="0"/>
                                  </p:stCondLst>
                                  <p:childTnLst>
                                    <p:animRot by="-21600000">
                                      <p:cBhvr>
                                        <p:cTn id="537" dur="2000" fill="hold"/>
                                        <p:tgtEl>
                                          <p:spTgt spid="31"/>
                                        </p:tgtEl>
                                        <p:attrNameLst>
                                          <p:attrName>r</p:attrName>
                                        </p:attrNameLst>
                                      </p:cBhvr>
                                    </p:animRot>
                                  </p:childTnLst>
                                </p:cTn>
                              </p:par>
                              <p:par>
                                <p:cTn id="538" presetID="8" presetClass="emph" presetSubtype="0" fill="hold" grpId="4" nodeType="withEffect">
                                  <p:stCondLst>
                                    <p:cond delay="0"/>
                                  </p:stCondLst>
                                  <p:childTnLst>
                                    <p:animRot by="-21600000">
                                      <p:cBhvr>
                                        <p:cTn id="539" dur="2000" fill="hold"/>
                                        <p:tgtEl>
                                          <p:spTgt spid="35"/>
                                        </p:tgtEl>
                                        <p:attrNameLst>
                                          <p:attrName>r</p:attrName>
                                        </p:attrNameLst>
                                      </p:cBhvr>
                                    </p:animRot>
                                  </p:childTnLst>
                                </p:cTn>
                              </p:par>
                              <p:par>
                                <p:cTn id="540" presetID="8" presetClass="emph" presetSubtype="0" fill="hold" grpId="4" nodeType="withEffect">
                                  <p:stCondLst>
                                    <p:cond delay="0"/>
                                  </p:stCondLst>
                                  <p:childTnLst>
                                    <p:animRot by="-21600000">
                                      <p:cBhvr>
                                        <p:cTn id="541" dur="2000" fill="hold"/>
                                        <p:tgtEl>
                                          <p:spTgt spid="39"/>
                                        </p:tgtEl>
                                        <p:attrNameLst>
                                          <p:attrName>r</p:attrName>
                                        </p:attrNameLst>
                                      </p:cBhvr>
                                    </p:animRot>
                                  </p:childTnLst>
                                </p:cTn>
                              </p:par>
                              <p:par>
                                <p:cTn id="542" presetID="8" presetClass="emph" presetSubtype="0" fill="hold" grpId="4" nodeType="withEffect">
                                  <p:stCondLst>
                                    <p:cond delay="0"/>
                                  </p:stCondLst>
                                  <p:childTnLst>
                                    <p:animRot by="-21600000">
                                      <p:cBhvr>
                                        <p:cTn id="543" dur="2000" fill="hold"/>
                                        <p:tgtEl>
                                          <p:spTgt spid="43"/>
                                        </p:tgtEl>
                                        <p:attrNameLst>
                                          <p:attrName>r</p:attrName>
                                        </p:attrNameLst>
                                      </p:cBhvr>
                                    </p:animRot>
                                  </p:childTnLst>
                                </p:cTn>
                              </p:par>
                              <p:par>
                                <p:cTn id="544" presetID="8" presetClass="emph" presetSubtype="0" fill="hold" grpId="4" nodeType="withEffect">
                                  <p:stCondLst>
                                    <p:cond delay="0"/>
                                  </p:stCondLst>
                                  <p:childTnLst>
                                    <p:animRot by="-21600000">
                                      <p:cBhvr>
                                        <p:cTn id="545" dur="2000" fill="hold"/>
                                        <p:tgtEl>
                                          <p:spTgt spid="47"/>
                                        </p:tgtEl>
                                        <p:attrNameLst>
                                          <p:attrName>r</p:attrName>
                                        </p:attrNameLst>
                                      </p:cBhvr>
                                    </p:animRot>
                                  </p:childTnLst>
                                </p:cTn>
                              </p:par>
                              <p:par>
                                <p:cTn id="546" presetID="8" presetClass="emph" presetSubtype="0" fill="hold" grpId="4" nodeType="withEffect">
                                  <p:stCondLst>
                                    <p:cond delay="0"/>
                                  </p:stCondLst>
                                  <p:childTnLst>
                                    <p:animRot by="-21600000">
                                      <p:cBhvr>
                                        <p:cTn id="547" dur="2000" fill="hold"/>
                                        <p:tgtEl>
                                          <p:spTgt spid="51"/>
                                        </p:tgtEl>
                                        <p:attrNameLst>
                                          <p:attrName>r</p:attrName>
                                        </p:attrNameLst>
                                      </p:cBhvr>
                                    </p:animRot>
                                  </p:childTnLst>
                                </p:cTn>
                              </p:par>
                              <p:par>
                                <p:cTn id="548" presetID="23" presetClass="entr" presetSubtype="288" fill="hold" nodeType="withEffect">
                                  <p:stCondLst>
                                    <p:cond delay="0"/>
                                  </p:stCondLst>
                                  <p:childTnLst>
                                    <p:set>
                                      <p:cBhvr>
                                        <p:cTn id="549" dur="1" fill="hold">
                                          <p:stCondLst>
                                            <p:cond delay="0"/>
                                          </p:stCondLst>
                                        </p:cTn>
                                        <p:tgtEl>
                                          <p:spTgt spid="2"/>
                                        </p:tgtEl>
                                        <p:attrNameLst>
                                          <p:attrName>style.visibility</p:attrName>
                                        </p:attrNameLst>
                                      </p:cBhvr>
                                      <p:to>
                                        <p:strVal val="visible"/>
                                      </p:to>
                                    </p:set>
                                    <p:anim calcmode="lin" valueType="num">
                                      <p:cBhvr>
                                        <p:cTn id="550" dur="2000" fill="hold"/>
                                        <p:tgtEl>
                                          <p:spTgt spid="2"/>
                                        </p:tgtEl>
                                        <p:attrNameLst>
                                          <p:attrName>ppt_w</p:attrName>
                                        </p:attrNameLst>
                                      </p:cBhvr>
                                      <p:tavLst>
                                        <p:tav tm="0">
                                          <p:val>
                                            <p:strVal val="4/3*#ppt_w"/>
                                          </p:val>
                                        </p:tav>
                                        <p:tav tm="100000">
                                          <p:val>
                                            <p:strVal val="#ppt_w"/>
                                          </p:val>
                                        </p:tav>
                                      </p:tavLst>
                                    </p:anim>
                                    <p:anim calcmode="lin" valueType="num">
                                      <p:cBhvr>
                                        <p:cTn id="551" dur="2000" fill="hold"/>
                                        <p:tgtEl>
                                          <p:spTgt spid="2"/>
                                        </p:tgtEl>
                                        <p:attrNameLst>
                                          <p:attrName>ppt_h</p:attrName>
                                        </p:attrNameLst>
                                      </p:cBhvr>
                                      <p:tavLst>
                                        <p:tav tm="0">
                                          <p:val>
                                            <p:strVal val="4/3*#ppt_h"/>
                                          </p:val>
                                        </p:tav>
                                        <p:tav tm="100000">
                                          <p:val>
                                            <p:strVal val="#ppt_h"/>
                                          </p:val>
                                        </p:tav>
                                      </p:tavLst>
                                    </p:anim>
                                  </p:childTnLst>
                                </p:cTn>
                              </p:par>
                              <p:par>
                                <p:cTn id="552" presetID="16" presetClass="entr" presetSubtype="42" fill="hold" nodeType="withEffect">
                                  <p:stCondLst>
                                    <p:cond delay="0"/>
                                  </p:stCondLst>
                                  <p:childTnLst>
                                    <p:set>
                                      <p:cBhvr>
                                        <p:cTn id="553" dur="1" fill="hold">
                                          <p:stCondLst>
                                            <p:cond delay="0"/>
                                          </p:stCondLst>
                                        </p:cTn>
                                        <p:tgtEl>
                                          <p:spTgt spid="2"/>
                                        </p:tgtEl>
                                        <p:attrNameLst>
                                          <p:attrName>style.visibility</p:attrName>
                                        </p:attrNameLst>
                                      </p:cBhvr>
                                      <p:to>
                                        <p:strVal val="visible"/>
                                      </p:to>
                                    </p:set>
                                    <p:animEffect transition="in" filter="barn(outHorizontal)">
                                      <p:cBhvr>
                                        <p:cTn id="554" dur="2000"/>
                                        <p:tgtEl>
                                          <p:spTgt spid="2"/>
                                        </p:tgtEl>
                                      </p:cBhvr>
                                    </p:animEffect>
                                  </p:childTnLst>
                                </p:cTn>
                              </p:par>
                            </p:childTnLst>
                          </p:cTn>
                        </p:par>
                        <p:par>
                          <p:cTn id="555" fill="hold">
                            <p:stCondLst>
                              <p:cond delay="4000"/>
                            </p:stCondLst>
                            <p:childTnLst>
                              <p:par>
                                <p:cTn id="556" presetID="31" presetClass="entr" presetSubtype="0" fill="hold" nodeType="afterEffect">
                                  <p:stCondLst>
                                    <p:cond delay="0"/>
                                  </p:stCondLst>
                                  <p:iterate type="lt">
                                    <p:tmPct val="5000"/>
                                  </p:iterate>
                                  <p:childTnLst>
                                    <p:set>
                                      <p:cBhvr>
                                        <p:cTn id="557" dur="1" fill="hold">
                                          <p:stCondLst>
                                            <p:cond delay="0"/>
                                          </p:stCondLst>
                                        </p:cTn>
                                        <p:tgtEl>
                                          <p:spTgt spid="53"/>
                                        </p:tgtEl>
                                        <p:attrNameLst>
                                          <p:attrName>style.visibility</p:attrName>
                                        </p:attrNameLst>
                                      </p:cBhvr>
                                      <p:to>
                                        <p:strVal val="visible"/>
                                      </p:to>
                                    </p:set>
                                    <p:anim calcmode="lin" valueType="num">
                                      <p:cBhvr>
                                        <p:cTn id="558" dur="2000" fill="hold"/>
                                        <p:tgtEl>
                                          <p:spTgt spid="53"/>
                                        </p:tgtEl>
                                        <p:attrNameLst>
                                          <p:attrName>ppt_w</p:attrName>
                                        </p:attrNameLst>
                                      </p:cBhvr>
                                      <p:tavLst>
                                        <p:tav tm="0">
                                          <p:val>
                                            <p:fltVal val="0"/>
                                          </p:val>
                                        </p:tav>
                                        <p:tav tm="100000">
                                          <p:val>
                                            <p:strVal val="#ppt_w"/>
                                          </p:val>
                                        </p:tav>
                                      </p:tavLst>
                                    </p:anim>
                                    <p:anim calcmode="lin" valueType="num">
                                      <p:cBhvr>
                                        <p:cTn id="559" dur="2000" fill="hold"/>
                                        <p:tgtEl>
                                          <p:spTgt spid="53"/>
                                        </p:tgtEl>
                                        <p:attrNameLst>
                                          <p:attrName>ppt_h</p:attrName>
                                        </p:attrNameLst>
                                      </p:cBhvr>
                                      <p:tavLst>
                                        <p:tav tm="0">
                                          <p:val>
                                            <p:fltVal val="0"/>
                                          </p:val>
                                        </p:tav>
                                        <p:tav tm="100000">
                                          <p:val>
                                            <p:strVal val="#ppt_h"/>
                                          </p:val>
                                        </p:tav>
                                      </p:tavLst>
                                    </p:anim>
                                    <p:anim calcmode="lin" valueType="num">
                                      <p:cBhvr>
                                        <p:cTn id="560" dur="2000" fill="hold"/>
                                        <p:tgtEl>
                                          <p:spTgt spid="53"/>
                                        </p:tgtEl>
                                        <p:attrNameLst>
                                          <p:attrName>style.rotation</p:attrName>
                                        </p:attrNameLst>
                                      </p:cBhvr>
                                      <p:tavLst>
                                        <p:tav tm="0">
                                          <p:val>
                                            <p:fltVal val="90"/>
                                          </p:val>
                                        </p:tav>
                                        <p:tav tm="100000">
                                          <p:val>
                                            <p:fltVal val="0"/>
                                          </p:val>
                                        </p:tav>
                                      </p:tavLst>
                                    </p:anim>
                                    <p:animEffect transition="in" filter="fade">
                                      <p:cBhvr>
                                        <p:cTn id="561" dur="2000"/>
                                        <p:tgtEl>
                                          <p:spTgt spid="53"/>
                                        </p:tgtEl>
                                      </p:cBhvr>
                                    </p:animEffect>
                                  </p:childTnLst>
                                </p:cTn>
                              </p:par>
                            </p:childTnLst>
                          </p:cTn>
                        </p:par>
                        <p:par>
                          <p:cTn id="562" fill="hold">
                            <p:stCondLst>
                              <p:cond delay="6000"/>
                            </p:stCondLst>
                            <p:childTnLst>
                              <p:par>
                                <p:cTn id="563" presetID="31" presetClass="entr" presetSubtype="0" fill="hold" nodeType="afterEffect">
                                  <p:stCondLst>
                                    <p:cond delay="0"/>
                                  </p:stCondLst>
                                  <p:iterate type="lt">
                                    <p:tmPct val="5000"/>
                                  </p:iterate>
                                  <p:childTnLst>
                                    <p:set>
                                      <p:cBhvr>
                                        <p:cTn id="564" dur="1" fill="hold">
                                          <p:stCondLst>
                                            <p:cond delay="0"/>
                                          </p:stCondLst>
                                        </p:cTn>
                                        <p:tgtEl>
                                          <p:spTgt spid="54"/>
                                        </p:tgtEl>
                                        <p:attrNameLst>
                                          <p:attrName>style.visibility</p:attrName>
                                        </p:attrNameLst>
                                      </p:cBhvr>
                                      <p:to>
                                        <p:strVal val="visible"/>
                                      </p:to>
                                    </p:set>
                                    <p:anim calcmode="lin" valueType="num">
                                      <p:cBhvr>
                                        <p:cTn id="565" dur="2000" fill="hold"/>
                                        <p:tgtEl>
                                          <p:spTgt spid="54"/>
                                        </p:tgtEl>
                                        <p:attrNameLst>
                                          <p:attrName>ppt_w</p:attrName>
                                        </p:attrNameLst>
                                      </p:cBhvr>
                                      <p:tavLst>
                                        <p:tav tm="0">
                                          <p:val>
                                            <p:fltVal val="0"/>
                                          </p:val>
                                        </p:tav>
                                        <p:tav tm="100000">
                                          <p:val>
                                            <p:strVal val="#ppt_w"/>
                                          </p:val>
                                        </p:tav>
                                      </p:tavLst>
                                    </p:anim>
                                    <p:anim calcmode="lin" valueType="num">
                                      <p:cBhvr>
                                        <p:cTn id="566" dur="2000" fill="hold"/>
                                        <p:tgtEl>
                                          <p:spTgt spid="54"/>
                                        </p:tgtEl>
                                        <p:attrNameLst>
                                          <p:attrName>ppt_h</p:attrName>
                                        </p:attrNameLst>
                                      </p:cBhvr>
                                      <p:tavLst>
                                        <p:tav tm="0">
                                          <p:val>
                                            <p:fltVal val="0"/>
                                          </p:val>
                                        </p:tav>
                                        <p:tav tm="100000">
                                          <p:val>
                                            <p:strVal val="#ppt_h"/>
                                          </p:val>
                                        </p:tav>
                                      </p:tavLst>
                                    </p:anim>
                                    <p:anim calcmode="lin" valueType="num">
                                      <p:cBhvr>
                                        <p:cTn id="567" dur="2000" fill="hold"/>
                                        <p:tgtEl>
                                          <p:spTgt spid="54"/>
                                        </p:tgtEl>
                                        <p:attrNameLst>
                                          <p:attrName>style.rotation</p:attrName>
                                        </p:attrNameLst>
                                      </p:cBhvr>
                                      <p:tavLst>
                                        <p:tav tm="0">
                                          <p:val>
                                            <p:fltVal val="90"/>
                                          </p:val>
                                        </p:tav>
                                        <p:tav tm="100000">
                                          <p:val>
                                            <p:fltVal val="0"/>
                                          </p:val>
                                        </p:tav>
                                      </p:tavLst>
                                    </p:anim>
                                    <p:animEffect transition="in" filter="fade">
                                      <p:cBhvr>
                                        <p:cTn id="568" dur="2000"/>
                                        <p:tgtEl>
                                          <p:spTgt spid="54"/>
                                        </p:tgtEl>
                                      </p:cBhvr>
                                    </p:animEffect>
                                  </p:childTnLst>
                                </p:cTn>
                              </p:par>
                            </p:childTnLst>
                          </p:cTn>
                        </p:par>
                        <p:par>
                          <p:cTn id="569" fill="hold">
                            <p:stCondLst>
                              <p:cond delay="8000"/>
                            </p:stCondLst>
                            <p:childTnLst>
                              <p:par>
                                <p:cTn id="570" presetID="31" presetClass="entr" presetSubtype="0" fill="hold" nodeType="afterEffect">
                                  <p:stCondLst>
                                    <p:cond delay="0"/>
                                  </p:stCondLst>
                                  <p:iterate type="lt">
                                    <p:tmPct val="5000"/>
                                  </p:iterate>
                                  <p:childTnLst>
                                    <p:set>
                                      <p:cBhvr>
                                        <p:cTn id="571" dur="1" fill="hold">
                                          <p:stCondLst>
                                            <p:cond delay="0"/>
                                          </p:stCondLst>
                                        </p:cTn>
                                        <p:tgtEl>
                                          <p:spTgt spid="55"/>
                                        </p:tgtEl>
                                        <p:attrNameLst>
                                          <p:attrName>style.visibility</p:attrName>
                                        </p:attrNameLst>
                                      </p:cBhvr>
                                      <p:to>
                                        <p:strVal val="visible"/>
                                      </p:to>
                                    </p:set>
                                    <p:anim calcmode="lin" valueType="num">
                                      <p:cBhvr>
                                        <p:cTn id="572" dur="2000" fill="hold"/>
                                        <p:tgtEl>
                                          <p:spTgt spid="55"/>
                                        </p:tgtEl>
                                        <p:attrNameLst>
                                          <p:attrName>ppt_w</p:attrName>
                                        </p:attrNameLst>
                                      </p:cBhvr>
                                      <p:tavLst>
                                        <p:tav tm="0">
                                          <p:val>
                                            <p:fltVal val="0"/>
                                          </p:val>
                                        </p:tav>
                                        <p:tav tm="100000">
                                          <p:val>
                                            <p:strVal val="#ppt_w"/>
                                          </p:val>
                                        </p:tav>
                                      </p:tavLst>
                                    </p:anim>
                                    <p:anim calcmode="lin" valueType="num">
                                      <p:cBhvr>
                                        <p:cTn id="573" dur="2000" fill="hold"/>
                                        <p:tgtEl>
                                          <p:spTgt spid="55"/>
                                        </p:tgtEl>
                                        <p:attrNameLst>
                                          <p:attrName>ppt_h</p:attrName>
                                        </p:attrNameLst>
                                      </p:cBhvr>
                                      <p:tavLst>
                                        <p:tav tm="0">
                                          <p:val>
                                            <p:fltVal val="0"/>
                                          </p:val>
                                        </p:tav>
                                        <p:tav tm="100000">
                                          <p:val>
                                            <p:strVal val="#ppt_h"/>
                                          </p:val>
                                        </p:tav>
                                      </p:tavLst>
                                    </p:anim>
                                    <p:anim calcmode="lin" valueType="num">
                                      <p:cBhvr>
                                        <p:cTn id="574" dur="2000" fill="hold"/>
                                        <p:tgtEl>
                                          <p:spTgt spid="55"/>
                                        </p:tgtEl>
                                        <p:attrNameLst>
                                          <p:attrName>style.rotation</p:attrName>
                                        </p:attrNameLst>
                                      </p:cBhvr>
                                      <p:tavLst>
                                        <p:tav tm="0">
                                          <p:val>
                                            <p:fltVal val="90"/>
                                          </p:val>
                                        </p:tav>
                                        <p:tav tm="100000">
                                          <p:val>
                                            <p:fltVal val="0"/>
                                          </p:val>
                                        </p:tav>
                                      </p:tavLst>
                                    </p:anim>
                                    <p:animEffect transition="in" filter="fade">
                                      <p:cBhvr>
                                        <p:cTn id="575" dur="2000"/>
                                        <p:tgtEl>
                                          <p:spTgt spid="55"/>
                                        </p:tgtEl>
                                      </p:cBhvr>
                                    </p:animEffect>
                                  </p:childTnLst>
                                </p:cTn>
                              </p:par>
                            </p:childTnLst>
                          </p:cTn>
                        </p:par>
                        <p:par>
                          <p:cTn id="576" fill="hold">
                            <p:stCondLst>
                              <p:cond delay="10000"/>
                            </p:stCondLst>
                            <p:childTnLst>
                              <p:par>
                                <p:cTn id="577" presetID="31" presetClass="entr" presetSubtype="0" fill="hold" nodeType="afterEffect">
                                  <p:stCondLst>
                                    <p:cond delay="0"/>
                                  </p:stCondLst>
                                  <p:iterate type="lt">
                                    <p:tmPct val="5000"/>
                                  </p:iterate>
                                  <p:childTnLst>
                                    <p:set>
                                      <p:cBhvr>
                                        <p:cTn id="578" dur="1" fill="hold">
                                          <p:stCondLst>
                                            <p:cond delay="0"/>
                                          </p:stCondLst>
                                        </p:cTn>
                                        <p:tgtEl>
                                          <p:spTgt spid="56"/>
                                        </p:tgtEl>
                                        <p:attrNameLst>
                                          <p:attrName>style.visibility</p:attrName>
                                        </p:attrNameLst>
                                      </p:cBhvr>
                                      <p:to>
                                        <p:strVal val="visible"/>
                                      </p:to>
                                    </p:set>
                                    <p:anim calcmode="lin" valueType="num">
                                      <p:cBhvr>
                                        <p:cTn id="579" dur="2000" fill="hold"/>
                                        <p:tgtEl>
                                          <p:spTgt spid="56"/>
                                        </p:tgtEl>
                                        <p:attrNameLst>
                                          <p:attrName>ppt_w</p:attrName>
                                        </p:attrNameLst>
                                      </p:cBhvr>
                                      <p:tavLst>
                                        <p:tav tm="0">
                                          <p:val>
                                            <p:fltVal val="0"/>
                                          </p:val>
                                        </p:tav>
                                        <p:tav tm="100000">
                                          <p:val>
                                            <p:strVal val="#ppt_w"/>
                                          </p:val>
                                        </p:tav>
                                      </p:tavLst>
                                    </p:anim>
                                    <p:anim calcmode="lin" valueType="num">
                                      <p:cBhvr>
                                        <p:cTn id="580" dur="2000" fill="hold"/>
                                        <p:tgtEl>
                                          <p:spTgt spid="56"/>
                                        </p:tgtEl>
                                        <p:attrNameLst>
                                          <p:attrName>ppt_h</p:attrName>
                                        </p:attrNameLst>
                                      </p:cBhvr>
                                      <p:tavLst>
                                        <p:tav tm="0">
                                          <p:val>
                                            <p:fltVal val="0"/>
                                          </p:val>
                                        </p:tav>
                                        <p:tav tm="100000">
                                          <p:val>
                                            <p:strVal val="#ppt_h"/>
                                          </p:val>
                                        </p:tav>
                                      </p:tavLst>
                                    </p:anim>
                                    <p:anim calcmode="lin" valueType="num">
                                      <p:cBhvr>
                                        <p:cTn id="581" dur="2000" fill="hold"/>
                                        <p:tgtEl>
                                          <p:spTgt spid="56"/>
                                        </p:tgtEl>
                                        <p:attrNameLst>
                                          <p:attrName>style.rotation</p:attrName>
                                        </p:attrNameLst>
                                      </p:cBhvr>
                                      <p:tavLst>
                                        <p:tav tm="0">
                                          <p:val>
                                            <p:fltVal val="90"/>
                                          </p:val>
                                        </p:tav>
                                        <p:tav tm="100000">
                                          <p:val>
                                            <p:fltVal val="0"/>
                                          </p:val>
                                        </p:tav>
                                      </p:tavLst>
                                    </p:anim>
                                    <p:animEffect transition="in" filter="fade">
                                      <p:cBhvr>
                                        <p:cTn id="582" dur="2000"/>
                                        <p:tgtEl>
                                          <p:spTgt spid="56"/>
                                        </p:tgtEl>
                                      </p:cBhvr>
                                    </p:animEffect>
                                  </p:childTnLst>
                                </p:cTn>
                              </p:par>
                            </p:childTnLst>
                          </p:cTn>
                        </p:par>
                        <p:par>
                          <p:cTn id="583" fill="hold">
                            <p:stCondLst>
                              <p:cond delay="12000"/>
                            </p:stCondLst>
                            <p:childTnLst>
                              <p:par>
                                <p:cTn id="584" presetID="31" presetClass="entr" presetSubtype="0" fill="hold" nodeType="afterEffect">
                                  <p:stCondLst>
                                    <p:cond delay="0"/>
                                  </p:stCondLst>
                                  <p:iterate type="lt">
                                    <p:tmPct val="5000"/>
                                  </p:iterate>
                                  <p:childTnLst>
                                    <p:set>
                                      <p:cBhvr>
                                        <p:cTn id="585" dur="1" fill="hold">
                                          <p:stCondLst>
                                            <p:cond delay="0"/>
                                          </p:stCondLst>
                                        </p:cTn>
                                        <p:tgtEl>
                                          <p:spTgt spid="57"/>
                                        </p:tgtEl>
                                        <p:attrNameLst>
                                          <p:attrName>style.visibility</p:attrName>
                                        </p:attrNameLst>
                                      </p:cBhvr>
                                      <p:to>
                                        <p:strVal val="visible"/>
                                      </p:to>
                                    </p:set>
                                    <p:anim calcmode="lin" valueType="num">
                                      <p:cBhvr>
                                        <p:cTn id="586" dur="2000" fill="hold"/>
                                        <p:tgtEl>
                                          <p:spTgt spid="57"/>
                                        </p:tgtEl>
                                        <p:attrNameLst>
                                          <p:attrName>ppt_w</p:attrName>
                                        </p:attrNameLst>
                                      </p:cBhvr>
                                      <p:tavLst>
                                        <p:tav tm="0">
                                          <p:val>
                                            <p:fltVal val="0"/>
                                          </p:val>
                                        </p:tav>
                                        <p:tav tm="100000">
                                          <p:val>
                                            <p:strVal val="#ppt_w"/>
                                          </p:val>
                                        </p:tav>
                                      </p:tavLst>
                                    </p:anim>
                                    <p:anim calcmode="lin" valueType="num">
                                      <p:cBhvr>
                                        <p:cTn id="587" dur="2000" fill="hold"/>
                                        <p:tgtEl>
                                          <p:spTgt spid="57"/>
                                        </p:tgtEl>
                                        <p:attrNameLst>
                                          <p:attrName>ppt_h</p:attrName>
                                        </p:attrNameLst>
                                      </p:cBhvr>
                                      <p:tavLst>
                                        <p:tav tm="0">
                                          <p:val>
                                            <p:fltVal val="0"/>
                                          </p:val>
                                        </p:tav>
                                        <p:tav tm="100000">
                                          <p:val>
                                            <p:strVal val="#ppt_h"/>
                                          </p:val>
                                        </p:tav>
                                      </p:tavLst>
                                    </p:anim>
                                    <p:anim calcmode="lin" valueType="num">
                                      <p:cBhvr>
                                        <p:cTn id="588" dur="2000" fill="hold"/>
                                        <p:tgtEl>
                                          <p:spTgt spid="57"/>
                                        </p:tgtEl>
                                        <p:attrNameLst>
                                          <p:attrName>style.rotation</p:attrName>
                                        </p:attrNameLst>
                                      </p:cBhvr>
                                      <p:tavLst>
                                        <p:tav tm="0">
                                          <p:val>
                                            <p:fltVal val="90"/>
                                          </p:val>
                                        </p:tav>
                                        <p:tav tm="100000">
                                          <p:val>
                                            <p:fltVal val="0"/>
                                          </p:val>
                                        </p:tav>
                                      </p:tavLst>
                                    </p:anim>
                                    <p:animEffect transition="in" filter="fade">
                                      <p:cBhvr>
                                        <p:cTn id="589" dur="2000"/>
                                        <p:tgtEl>
                                          <p:spTgt spid="57"/>
                                        </p:tgtEl>
                                      </p:cBhvr>
                                    </p:animEffect>
                                  </p:childTnLst>
                                </p:cTn>
                              </p:par>
                            </p:childTnLst>
                          </p:cTn>
                        </p:par>
                        <p:par>
                          <p:cTn id="590" fill="hold">
                            <p:stCondLst>
                              <p:cond delay="14000"/>
                            </p:stCondLst>
                            <p:childTnLst>
                              <p:par>
                                <p:cTn id="591" presetID="31" presetClass="entr" presetSubtype="0" fill="hold" nodeType="afterEffect">
                                  <p:stCondLst>
                                    <p:cond delay="0"/>
                                  </p:stCondLst>
                                  <p:iterate type="lt">
                                    <p:tmPct val="5000"/>
                                  </p:iterate>
                                  <p:childTnLst>
                                    <p:set>
                                      <p:cBhvr>
                                        <p:cTn id="592" dur="1" fill="hold">
                                          <p:stCondLst>
                                            <p:cond delay="0"/>
                                          </p:stCondLst>
                                        </p:cTn>
                                        <p:tgtEl>
                                          <p:spTgt spid="58"/>
                                        </p:tgtEl>
                                        <p:attrNameLst>
                                          <p:attrName>style.visibility</p:attrName>
                                        </p:attrNameLst>
                                      </p:cBhvr>
                                      <p:to>
                                        <p:strVal val="visible"/>
                                      </p:to>
                                    </p:set>
                                    <p:anim calcmode="lin" valueType="num">
                                      <p:cBhvr>
                                        <p:cTn id="593" dur="2000" fill="hold"/>
                                        <p:tgtEl>
                                          <p:spTgt spid="58"/>
                                        </p:tgtEl>
                                        <p:attrNameLst>
                                          <p:attrName>ppt_w</p:attrName>
                                        </p:attrNameLst>
                                      </p:cBhvr>
                                      <p:tavLst>
                                        <p:tav tm="0">
                                          <p:val>
                                            <p:fltVal val="0"/>
                                          </p:val>
                                        </p:tav>
                                        <p:tav tm="100000">
                                          <p:val>
                                            <p:strVal val="#ppt_w"/>
                                          </p:val>
                                        </p:tav>
                                      </p:tavLst>
                                    </p:anim>
                                    <p:anim calcmode="lin" valueType="num">
                                      <p:cBhvr>
                                        <p:cTn id="594" dur="2000" fill="hold"/>
                                        <p:tgtEl>
                                          <p:spTgt spid="58"/>
                                        </p:tgtEl>
                                        <p:attrNameLst>
                                          <p:attrName>ppt_h</p:attrName>
                                        </p:attrNameLst>
                                      </p:cBhvr>
                                      <p:tavLst>
                                        <p:tav tm="0">
                                          <p:val>
                                            <p:fltVal val="0"/>
                                          </p:val>
                                        </p:tav>
                                        <p:tav tm="100000">
                                          <p:val>
                                            <p:strVal val="#ppt_h"/>
                                          </p:val>
                                        </p:tav>
                                      </p:tavLst>
                                    </p:anim>
                                    <p:anim calcmode="lin" valueType="num">
                                      <p:cBhvr>
                                        <p:cTn id="595" dur="2000" fill="hold"/>
                                        <p:tgtEl>
                                          <p:spTgt spid="58"/>
                                        </p:tgtEl>
                                        <p:attrNameLst>
                                          <p:attrName>style.rotation</p:attrName>
                                        </p:attrNameLst>
                                      </p:cBhvr>
                                      <p:tavLst>
                                        <p:tav tm="0">
                                          <p:val>
                                            <p:fltVal val="90"/>
                                          </p:val>
                                        </p:tav>
                                        <p:tav tm="100000">
                                          <p:val>
                                            <p:fltVal val="0"/>
                                          </p:val>
                                        </p:tav>
                                      </p:tavLst>
                                    </p:anim>
                                    <p:animEffect transition="in" filter="fade">
                                      <p:cBhvr>
                                        <p:cTn id="596" dur="2000"/>
                                        <p:tgtEl>
                                          <p:spTgt spid="58"/>
                                        </p:tgtEl>
                                      </p:cBhvr>
                                    </p:animEffect>
                                  </p:childTnLst>
                                </p:cTn>
                              </p:par>
                            </p:childTnLst>
                          </p:cTn>
                        </p:par>
                        <p:par>
                          <p:cTn id="597" fill="hold">
                            <p:stCondLst>
                              <p:cond delay="16000"/>
                            </p:stCondLst>
                            <p:childTnLst>
                              <p:par>
                                <p:cTn id="598" presetID="31" presetClass="entr" presetSubtype="0" fill="hold" nodeType="afterEffect">
                                  <p:stCondLst>
                                    <p:cond delay="0"/>
                                  </p:stCondLst>
                                  <p:iterate type="lt">
                                    <p:tmPct val="5000"/>
                                  </p:iterate>
                                  <p:childTnLst>
                                    <p:set>
                                      <p:cBhvr>
                                        <p:cTn id="599" dur="1" fill="hold">
                                          <p:stCondLst>
                                            <p:cond delay="0"/>
                                          </p:stCondLst>
                                        </p:cTn>
                                        <p:tgtEl>
                                          <p:spTgt spid="60"/>
                                        </p:tgtEl>
                                        <p:attrNameLst>
                                          <p:attrName>style.visibility</p:attrName>
                                        </p:attrNameLst>
                                      </p:cBhvr>
                                      <p:to>
                                        <p:strVal val="visible"/>
                                      </p:to>
                                    </p:set>
                                    <p:anim calcmode="lin" valueType="num">
                                      <p:cBhvr>
                                        <p:cTn id="600" dur="2000" fill="hold"/>
                                        <p:tgtEl>
                                          <p:spTgt spid="60"/>
                                        </p:tgtEl>
                                        <p:attrNameLst>
                                          <p:attrName>ppt_w</p:attrName>
                                        </p:attrNameLst>
                                      </p:cBhvr>
                                      <p:tavLst>
                                        <p:tav tm="0">
                                          <p:val>
                                            <p:fltVal val="0"/>
                                          </p:val>
                                        </p:tav>
                                        <p:tav tm="100000">
                                          <p:val>
                                            <p:strVal val="#ppt_w"/>
                                          </p:val>
                                        </p:tav>
                                      </p:tavLst>
                                    </p:anim>
                                    <p:anim calcmode="lin" valueType="num">
                                      <p:cBhvr>
                                        <p:cTn id="601" dur="2000" fill="hold"/>
                                        <p:tgtEl>
                                          <p:spTgt spid="60"/>
                                        </p:tgtEl>
                                        <p:attrNameLst>
                                          <p:attrName>ppt_h</p:attrName>
                                        </p:attrNameLst>
                                      </p:cBhvr>
                                      <p:tavLst>
                                        <p:tav tm="0">
                                          <p:val>
                                            <p:fltVal val="0"/>
                                          </p:val>
                                        </p:tav>
                                        <p:tav tm="100000">
                                          <p:val>
                                            <p:strVal val="#ppt_h"/>
                                          </p:val>
                                        </p:tav>
                                      </p:tavLst>
                                    </p:anim>
                                    <p:anim calcmode="lin" valueType="num">
                                      <p:cBhvr>
                                        <p:cTn id="602" dur="2000" fill="hold"/>
                                        <p:tgtEl>
                                          <p:spTgt spid="60"/>
                                        </p:tgtEl>
                                        <p:attrNameLst>
                                          <p:attrName>style.rotation</p:attrName>
                                        </p:attrNameLst>
                                      </p:cBhvr>
                                      <p:tavLst>
                                        <p:tav tm="0">
                                          <p:val>
                                            <p:fltVal val="90"/>
                                          </p:val>
                                        </p:tav>
                                        <p:tav tm="100000">
                                          <p:val>
                                            <p:fltVal val="0"/>
                                          </p:val>
                                        </p:tav>
                                      </p:tavLst>
                                    </p:anim>
                                    <p:animEffect transition="in" filter="fade">
                                      <p:cBhvr>
                                        <p:cTn id="603" dur="2000"/>
                                        <p:tgtEl>
                                          <p:spTgt spid="60"/>
                                        </p:tgtEl>
                                      </p:cBhvr>
                                    </p:animEffect>
                                  </p:childTnLst>
                                </p:cTn>
                              </p:par>
                            </p:childTnLst>
                          </p:cTn>
                        </p:par>
                        <p:par>
                          <p:cTn id="604" fill="hold">
                            <p:stCondLst>
                              <p:cond delay="18000"/>
                            </p:stCondLst>
                            <p:childTnLst>
                              <p:par>
                                <p:cTn id="605" presetID="31" presetClass="entr" presetSubtype="0" fill="hold" nodeType="afterEffect">
                                  <p:stCondLst>
                                    <p:cond delay="0"/>
                                  </p:stCondLst>
                                  <p:iterate type="lt">
                                    <p:tmPct val="5000"/>
                                  </p:iterate>
                                  <p:childTnLst>
                                    <p:set>
                                      <p:cBhvr>
                                        <p:cTn id="606" dur="1" fill="hold">
                                          <p:stCondLst>
                                            <p:cond delay="0"/>
                                          </p:stCondLst>
                                        </p:cTn>
                                        <p:tgtEl>
                                          <p:spTgt spid="61"/>
                                        </p:tgtEl>
                                        <p:attrNameLst>
                                          <p:attrName>style.visibility</p:attrName>
                                        </p:attrNameLst>
                                      </p:cBhvr>
                                      <p:to>
                                        <p:strVal val="visible"/>
                                      </p:to>
                                    </p:set>
                                    <p:anim calcmode="lin" valueType="num">
                                      <p:cBhvr>
                                        <p:cTn id="607" dur="2000" fill="hold"/>
                                        <p:tgtEl>
                                          <p:spTgt spid="61"/>
                                        </p:tgtEl>
                                        <p:attrNameLst>
                                          <p:attrName>ppt_w</p:attrName>
                                        </p:attrNameLst>
                                      </p:cBhvr>
                                      <p:tavLst>
                                        <p:tav tm="0">
                                          <p:val>
                                            <p:fltVal val="0"/>
                                          </p:val>
                                        </p:tav>
                                        <p:tav tm="100000">
                                          <p:val>
                                            <p:strVal val="#ppt_w"/>
                                          </p:val>
                                        </p:tav>
                                      </p:tavLst>
                                    </p:anim>
                                    <p:anim calcmode="lin" valueType="num">
                                      <p:cBhvr>
                                        <p:cTn id="608" dur="2000" fill="hold"/>
                                        <p:tgtEl>
                                          <p:spTgt spid="61"/>
                                        </p:tgtEl>
                                        <p:attrNameLst>
                                          <p:attrName>ppt_h</p:attrName>
                                        </p:attrNameLst>
                                      </p:cBhvr>
                                      <p:tavLst>
                                        <p:tav tm="0">
                                          <p:val>
                                            <p:fltVal val="0"/>
                                          </p:val>
                                        </p:tav>
                                        <p:tav tm="100000">
                                          <p:val>
                                            <p:strVal val="#ppt_h"/>
                                          </p:val>
                                        </p:tav>
                                      </p:tavLst>
                                    </p:anim>
                                    <p:anim calcmode="lin" valueType="num">
                                      <p:cBhvr>
                                        <p:cTn id="609" dur="2000" fill="hold"/>
                                        <p:tgtEl>
                                          <p:spTgt spid="61"/>
                                        </p:tgtEl>
                                        <p:attrNameLst>
                                          <p:attrName>style.rotation</p:attrName>
                                        </p:attrNameLst>
                                      </p:cBhvr>
                                      <p:tavLst>
                                        <p:tav tm="0">
                                          <p:val>
                                            <p:fltVal val="90"/>
                                          </p:val>
                                        </p:tav>
                                        <p:tav tm="100000">
                                          <p:val>
                                            <p:fltVal val="0"/>
                                          </p:val>
                                        </p:tav>
                                      </p:tavLst>
                                    </p:anim>
                                    <p:animEffect transition="in" filter="fade">
                                      <p:cBhvr>
                                        <p:cTn id="610" dur="2000"/>
                                        <p:tgtEl>
                                          <p:spTgt spid="61"/>
                                        </p:tgtEl>
                                      </p:cBhvr>
                                    </p:animEffect>
                                  </p:childTnLst>
                                </p:cTn>
                              </p:par>
                            </p:childTnLst>
                          </p:cTn>
                        </p:par>
                        <p:par>
                          <p:cTn id="611" fill="hold">
                            <p:stCondLst>
                              <p:cond delay="20000"/>
                            </p:stCondLst>
                            <p:childTnLst>
                              <p:par>
                                <p:cTn id="612" presetID="31" presetClass="entr" presetSubtype="0" fill="hold" nodeType="afterEffect">
                                  <p:stCondLst>
                                    <p:cond delay="0"/>
                                  </p:stCondLst>
                                  <p:iterate type="lt">
                                    <p:tmPct val="5000"/>
                                  </p:iterate>
                                  <p:childTnLst>
                                    <p:set>
                                      <p:cBhvr>
                                        <p:cTn id="613" dur="1" fill="hold">
                                          <p:stCondLst>
                                            <p:cond delay="0"/>
                                          </p:stCondLst>
                                        </p:cTn>
                                        <p:tgtEl>
                                          <p:spTgt spid="52"/>
                                        </p:tgtEl>
                                        <p:attrNameLst>
                                          <p:attrName>style.visibility</p:attrName>
                                        </p:attrNameLst>
                                      </p:cBhvr>
                                      <p:to>
                                        <p:strVal val="visible"/>
                                      </p:to>
                                    </p:set>
                                    <p:anim calcmode="lin" valueType="num">
                                      <p:cBhvr>
                                        <p:cTn id="614" dur="2000" fill="hold"/>
                                        <p:tgtEl>
                                          <p:spTgt spid="52"/>
                                        </p:tgtEl>
                                        <p:attrNameLst>
                                          <p:attrName>ppt_w</p:attrName>
                                        </p:attrNameLst>
                                      </p:cBhvr>
                                      <p:tavLst>
                                        <p:tav tm="0">
                                          <p:val>
                                            <p:fltVal val="0"/>
                                          </p:val>
                                        </p:tav>
                                        <p:tav tm="100000">
                                          <p:val>
                                            <p:strVal val="#ppt_w"/>
                                          </p:val>
                                        </p:tav>
                                      </p:tavLst>
                                    </p:anim>
                                    <p:anim calcmode="lin" valueType="num">
                                      <p:cBhvr>
                                        <p:cTn id="615" dur="2000" fill="hold"/>
                                        <p:tgtEl>
                                          <p:spTgt spid="52"/>
                                        </p:tgtEl>
                                        <p:attrNameLst>
                                          <p:attrName>ppt_h</p:attrName>
                                        </p:attrNameLst>
                                      </p:cBhvr>
                                      <p:tavLst>
                                        <p:tav tm="0">
                                          <p:val>
                                            <p:fltVal val="0"/>
                                          </p:val>
                                        </p:tav>
                                        <p:tav tm="100000">
                                          <p:val>
                                            <p:strVal val="#ppt_h"/>
                                          </p:val>
                                        </p:tav>
                                      </p:tavLst>
                                    </p:anim>
                                    <p:anim calcmode="lin" valueType="num">
                                      <p:cBhvr>
                                        <p:cTn id="616" dur="2000" fill="hold"/>
                                        <p:tgtEl>
                                          <p:spTgt spid="52"/>
                                        </p:tgtEl>
                                        <p:attrNameLst>
                                          <p:attrName>style.rotation</p:attrName>
                                        </p:attrNameLst>
                                      </p:cBhvr>
                                      <p:tavLst>
                                        <p:tav tm="0">
                                          <p:val>
                                            <p:fltVal val="90"/>
                                          </p:val>
                                        </p:tav>
                                        <p:tav tm="100000">
                                          <p:val>
                                            <p:fltVal val="0"/>
                                          </p:val>
                                        </p:tav>
                                      </p:tavLst>
                                    </p:anim>
                                    <p:animEffect transition="in" filter="fade">
                                      <p:cBhvr>
                                        <p:cTn id="617" dur="20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42F04"/>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12" name="11 Imagen" descr="eac7a268b0640ecba1fe73306327e3aa.png"/>
          <p:cNvPicPr>
            <a:picLocks noChangeAspect="1"/>
          </p:cNvPicPr>
          <p:nvPr/>
        </p:nvPicPr>
        <p:blipFill>
          <a:blip r:embed="rId2"/>
          <a:stretch>
            <a:fillRect/>
          </a:stretch>
        </p:blipFill>
        <p:spPr>
          <a:xfrm>
            <a:off x="1429261" y="0"/>
            <a:ext cx="6285477" cy="5143500"/>
          </a:xfrm>
          <a:prstGeom prst="rect">
            <a:avLst/>
          </a:prstGeom>
        </p:spPr>
      </p:pic>
      <p:pic>
        <p:nvPicPr>
          <p:cNvPr id="4" name="3 Imagen" descr="141bc97d.png"/>
          <p:cNvPicPr>
            <a:picLocks noChangeAspect="1"/>
          </p:cNvPicPr>
          <p:nvPr/>
        </p:nvPicPr>
        <p:blipFill>
          <a:blip r:embed="rId3"/>
          <a:srcRect l="4167" r="4166"/>
          <a:stretch>
            <a:fillRect/>
          </a:stretch>
        </p:blipFill>
        <p:spPr>
          <a:xfrm>
            <a:off x="0" y="1428742"/>
            <a:ext cx="3405218" cy="3714758"/>
          </a:xfrm>
          <a:prstGeom prst="rect">
            <a:avLst/>
          </a:prstGeom>
        </p:spPr>
      </p:pic>
      <p:sp>
        <p:nvSpPr>
          <p:cNvPr id="6" name="5 CuadroTexto"/>
          <p:cNvSpPr txBox="1"/>
          <p:nvPr/>
        </p:nvSpPr>
        <p:spPr>
          <a:xfrm>
            <a:off x="3357555" y="1428742"/>
            <a:ext cx="3500461" cy="2585323"/>
          </a:xfrm>
          <a:prstGeom prst="rect">
            <a:avLst/>
          </a:prstGeom>
          <a:noFill/>
        </p:spPr>
        <p:txBody>
          <a:bodyPr wrap="square" rtlCol="0">
            <a:spAutoFit/>
          </a:bodyPr>
          <a:lstStyle/>
          <a:p>
            <a:pPr algn="ctr"/>
            <a:r>
              <a:rPr lang="es-PE" b="1" dirty="0" smtClean="0"/>
              <a:t>¿Cómo recuerdas tu infancia? ¿Inolvidable, </a:t>
            </a:r>
            <a:r>
              <a:rPr lang="es-PE" b="1" dirty="0" err="1" smtClean="0"/>
              <a:t>felíz</a:t>
            </a:r>
            <a:r>
              <a:rPr lang="es-PE" b="1" dirty="0" smtClean="0"/>
              <a:t>, divertida, triste? Hay momentos que se viven con alguien especial, sean los papás, hermanos, abuelos, amigos, compañeros de la escuela, siempre hay alguien a quien recordamos con cariño, un profesor, que aunque en ocasiones son muy estrictos son los que al final más apreciamos</a:t>
            </a:r>
          </a:p>
          <a:p>
            <a:endParaRPr lang="es-PE" dirty="0"/>
          </a:p>
        </p:txBody>
      </p:sp>
      <p:sp>
        <p:nvSpPr>
          <p:cNvPr id="5" name="4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10000"/>
              </a:schemeClr>
            </a:gs>
            <a:gs pos="50000">
              <a:schemeClr val="bg2">
                <a:lumMod val="50000"/>
                <a:shade val="67500"/>
                <a:satMod val="115000"/>
              </a:schemeClr>
            </a:gs>
            <a:gs pos="100000">
              <a:schemeClr val="bg2">
                <a:lumMod val="5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7527018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Anillo"/>
          <p:cNvSpPr/>
          <p:nvPr/>
        </p:nvSpPr>
        <p:spPr>
          <a:xfrm>
            <a:off x="280222" y="0"/>
            <a:ext cx="642910" cy="2357454"/>
          </a:xfrm>
          <a:prstGeom prst="donut">
            <a:avLst>
              <a:gd name="adj" fmla="val 18846"/>
            </a:avLst>
          </a:prstGeom>
          <a:blipFill>
            <a:blip r:embed="rId3">
              <a:lum contrast="20000"/>
            </a:blip>
            <a:stretch>
              <a:fillRect/>
            </a:stretch>
          </a:blip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708818" y="71438"/>
            <a:ext cx="577002" cy="2571768"/>
          </a:xfrm>
          <a:prstGeom prst="donut">
            <a:avLst>
              <a:gd name="adj" fmla="val 16064"/>
            </a:avLst>
          </a:prstGeom>
          <a:blipFill>
            <a:blip r:embed="rId3">
              <a:lum contrast="20000"/>
            </a:blip>
            <a:stretch>
              <a:fillRect/>
            </a:stretch>
          </a:blip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280322" y="214314"/>
            <a:ext cx="577002" cy="2571768"/>
          </a:xfrm>
          <a:prstGeom prst="donut">
            <a:avLst>
              <a:gd name="adj" fmla="val 16064"/>
            </a:avLst>
          </a:prstGeom>
          <a:blipFill>
            <a:blip r:embed="rId3">
              <a:lum contrast="20000"/>
            </a:blip>
            <a:stretch>
              <a:fillRect/>
            </a:stretch>
          </a:blip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851826" y="450608"/>
            <a:ext cx="577002" cy="2621225"/>
          </a:xfrm>
          <a:prstGeom prst="donut">
            <a:avLst>
              <a:gd name="adj" fmla="val 16064"/>
            </a:avLst>
          </a:prstGeom>
          <a:blipFill>
            <a:blip r:embed="rId3">
              <a:lum contrast="20000"/>
            </a:blip>
            <a:stretch>
              <a:fillRect/>
            </a:stretch>
          </a:blip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423330" y="593484"/>
            <a:ext cx="577002" cy="2621225"/>
          </a:xfrm>
          <a:prstGeom prst="donut">
            <a:avLst>
              <a:gd name="adj" fmla="val 16064"/>
            </a:avLst>
          </a:prstGeom>
          <a:blipFill>
            <a:blip r:embed="rId3">
              <a:lum contrast="20000"/>
            </a:blip>
            <a:stretch>
              <a:fillRect/>
            </a:stretch>
          </a:blip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923428" y="736360"/>
            <a:ext cx="500066" cy="2621225"/>
          </a:xfrm>
          <a:prstGeom prst="donut">
            <a:avLst>
              <a:gd name="adj" fmla="val 18846"/>
            </a:avLst>
          </a:prstGeom>
          <a:blipFill>
            <a:blip r:embed="rId3">
              <a:lum contrast="20000"/>
            </a:blip>
            <a:stretch>
              <a:fillRect/>
            </a:stretch>
          </a:blip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352024" y="928694"/>
            <a:ext cx="577002" cy="2571768"/>
          </a:xfrm>
          <a:prstGeom prst="donut">
            <a:avLst>
              <a:gd name="adj" fmla="val 16064"/>
            </a:avLst>
          </a:prstGeom>
          <a:blipFill>
            <a:blip r:embed="rId3">
              <a:lum contrast="20000"/>
            </a:blip>
            <a:stretch>
              <a:fillRect/>
            </a:stretch>
          </a:blip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923528" y="1121026"/>
            <a:ext cx="577002" cy="2522311"/>
          </a:xfrm>
          <a:prstGeom prst="donut">
            <a:avLst>
              <a:gd name="adj" fmla="val 16064"/>
            </a:avLst>
          </a:prstGeom>
          <a:blipFill>
            <a:blip r:embed="rId3">
              <a:lum contrast="20000"/>
            </a:blip>
            <a:stretch>
              <a:fillRect/>
            </a:stretch>
          </a:blip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495032" y="1285884"/>
            <a:ext cx="577002" cy="2571768"/>
          </a:xfrm>
          <a:prstGeom prst="donut">
            <a:avLst>
              <a:gd name="adj" fmla="val 16064"/>
            </a:avLst>
          </a:prstGeom>
          <a:blipFill>
            <a:blip r:embed="rId3">
              <a:lum contrast="20000"/>
            </a:blip>
            <a:stretch>
              <a:fillRect/>
            </a:stretch>
          </a:blip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066536" y="1450740"/>
            <a:ext cx="577002" cy="2621225"/>
          </a:xfrm>
          <a:prstGeom prst="donut">
            <a:avLst>
              <a:gd name="adj" fmla="val 16064"/>
            </a:avLst>
          </a:prstGeom>
          <a:blipFill>
            <a:blip r:embed="rId3">
              <a:lum contrast="20000"/>
            </a:blip>
            <a:stretch>
              <a:fillRect/>
            </a:stretch>
          </a:blip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566602" y="1643074"/>
            <a:ext cx="500066" cy="2571768"/>
          </a:xfrm>
          <a:prstGeom prst="donut">
            <a:avLst>
              <a:gd name="adj" fmla="val 18846"/>
            </a:avLst>
          </a:prstGeom>
          <a:blipFill>
            <a:blip r:embed="rId3">
              <a:lum contrast="20000"/>
            </a:blip>
            <a:stretch>
              <a:fillRect/>
            </a:stretch>
          </a:blip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995230" y="1785950"/>
            <a:ext cx="577002" cy="2571768"/>
          </a:xfrm>
          <a:prstGeom prst="donut">
            <a:avLst>
              <a:gd name="adj" fmla="val 16064"/>
            </a:avLst>
          </a:prstGeom>
          <a:blipFill>
            <a:blip r:embed="rId3">
              <a:lum contrast="20000"/>
            </a:blip>
            <a:stretch>
              <a:fillRect/>
            </a:stretch>
          </a:blip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566734" y="1928826"/>
            <a:ext cx="577002" cy="2571768"/>
          </a:xfrm>
          <a:prstGeom prst="donut">
            <a:avLst>
              <a:gd name="adj" fmla="val 16064"/>
            </a:avLst>
          </a:prstGeom>
          <a:blipFill>
            <a:blip r:embed="rId3">
              <a:lum contrast="20000"/>
            </a:blip>
            <a:stretch>
              <a:fillRect/>
            </a:stretch>
          </a:blip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066800" y="2099178"/>
            <a:ext cx="577002" cy="2472854"/>
          </a:xfrm>
          <a:prstGeom prst="donut">
            <a:avLst>
              <a:gd name="adj" fmla="val 16064"/>
            </a:avLst>
          </a:prstGeom>
          <a:blipFill>
            <a:blip r:embed="rId3">
              <a:lum contrast="20000"/>
            </a:blip>
            <a:stretch>
              <a:fillRect/>
            </a:stretch>
          </a:blip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7709742" y="2264034"/>
            <a:ext cx="577002" cy="2522311"/>
          </a:xfrm>
          <a:prstGeom prst="donut">
            <a:avLst>
              <a:gd name="adj" fmla="val 16064"/>
            </a:avLst>
          </a:prstGeom>
          <a:blipFill>
            <a:blip r:embed="rId3">
              <a:lum contrast="20000"/>
            </a:blip>
            <a:stretch>
              <a:fillRect/>
            </a:stretch>
          </a:blip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8281278" y="2406910"/>
            <a:ext cx="500066" cy="2522311"/>
          </a:xfrm>
          <a:prstGeom prst="donut">
            <a:avLst>
              <a:gd name="adj" fmla="val 18846"/>
            </a:avLst>
          </a:prstGeom>
          <a:blipFill>
            <a:blip r:embed="rId3">
              <a:lum contrast="20000"/>
            </a:blip>
            <a:stretch>
              <a:fillRect/>
            </a:stretch>
          </a:blip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8566998" y="2500330"/>
            <a:ext cx="577002" cy="2571768"/>
          </a:xfrm>
          <a:prstGeom prst="donut">
            <a:avLst>
              <a:gd name="adj" fmla="val 16064"/>
            </a:avLst>
          </a:prstGeom>
          <a:blipFill>
            <a:blip r:embed="rId3">
              <a:lum contrast="20000"/>
            </a:blip>
            <a:stretch>
              <a:fillRect/>
            </a:stretch>
          </a:blip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0-#ppt_w/2"/>
                                          </p:val>
                                        </p:tav>
                                        <p:tav tm="100000">
                                          <p:val>
                                            <p:strVal val="#ppt_x"/>
                                          </p:val>
                                        </p:tav>
                                      </p:tavLst>
                                    </p:anim>
                                    <p:anim calcmode="lin" valueType="num">
                                      <p:cBhvr additive="base">
                                        <p:cTn id="26" dur="2000" fill="hold"/>
                                        <p:tgtEl>
                                          <p:spTgt spid="9"/>
                                        </p:tgtEl>
                                        <p:attrNameLst>
                                          <p:attrName>ppt_y</p:attrName>
                                        </p:attrNameLst>
                                      </p:cBhvr>
                                      <p:tavLst>
                                        <p:tav tm="0">
                                          <p:val>
                                            <p:strVal val="0-#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0-#ppt_w/2"/>
                                          </p:val>
                                        </p:tav>
                                        <p:tav tm="100000">
                                          <p:val>
                                            <p:strVal val="#ppt_x"/>
                                          </p:val>
                                        </p:tav>
                                      </p:tavLst>
                                    </p:anim>
                                    <p:anim calcmode="lin" valueType="num">
                                      <p:cBhvr additive="base">
                                        <p:cTn id="34" dur="2000" fill="hold"/>
                                        <p:tgtEl>
                                          <p:spTgt spid="11"/>
                                        </p:tgtEl>
                                        <p:attrNameLst>
                                          <p:attrName>ppt_y</p:attrName>
                                        </p:attrNameLst>
                                      </p:cBhvr>
                                      <p:tavLst>
                                        <p:tav tm="0">
                                          <p:val>
                                            <p:strVal val="0-#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0-#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1+#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0-#ppt_w/2"/>
                                          </p:val>
                                        </p:tav>
                                        <p:tav tm="100000">
                                          <p:val>
                                            <p:strVal val="#ppt_x"/>
                                          </p:val>
                                        </p:tav>
                                      </p:tavLst>
                                    </p:anim>
                                    <p:anim calcmode="lin" valueType="num">
                                      <p:cBhvr additive="base">
                                        <p:cTn id="50" dur="2000" fill="hold"/>
                                        <p:tgtEl>
                                          <p:spTgt spid="15"/>
                                        </p:tgtEl>
                                        <p:attrNameLst>
                                          <p:attrName>ppt_y</p:attrName>
                                        </p:attrNameLst>
                                      </p:cBhvr>
                                      <p:tavLst>
                                        <p:tav tm="0">
                                          <p:val>
                                            <p:strVal val="0-#ppt_h/2"/>
                                          </p:val>
                                        </p:tav>
                                        <p:tav tm="100000">
                                          <p:val>
                                            <p:strVal val="#ppt_y"/>
                                          </p:val>
                                        </p:tav>
                                      </p:tavLst>
                                    </p:anim>
                                  </p:childTnLst>
                                </p:cTn>
                              </p:par>
                              <p:par>
                                <p:cTn id="51" presetID="2" presetClass="entr" presetSubtype="6"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1+#ppt_w/2"/>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9"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0-#ppt_w/2"/>
                                          </p:val>
                                        </p:tav>
                                        <p:tav tm="100000">
                                          <p:val>
                                            <p:strVal val="#ppt_x"/>
                                          </p:val>
                                        </p:tav>
                                      </p:tavLst>
                                    </p:anim>
                                    <p:anim calcmode="lin" valueType="num">
                                      <p:cBhvr additive="base">
                                        <p:cTn id="58" dur="2000" fill="hold"/>
                                        <p:tgtEl>
                                          <p:spTgt spid="17"/>
                                        </p:tgtEl>
                                        <p:attrNameLst>
                                          <p:attrName>ppt_y</p:attrName>
                                        </p:attrNameLst>
                                      </p:cBhvr>
                                      <p:tavLst>
                                        <p:tav tm="0">
                                          <p:val>
                                            <p:strVal val="0-#ppt_h/2"/>
                                          </p:val>
                                        </p:tav>
                                        <p:tav tm="100000">
                                          <p:val>
                                            <p:strVal val="#ppt_y"/>
                                          </p:val>
                                        </p:tav>
                                      </p:tavLst>
                                    </p:anim>
                                  </p:childTnLst>
                                </p:cTn>
                              </p:par>
                              <p:par>
                                <p:cTn id="59" presetID="2" presetClass="entr" presetSubtype="6" fill="hold" grpId="0"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1+#ppt_w/2"/>
                                          </p:val>
                                        </p:tav>
                                        <p:tav tm="100000">
                                          <p:val>
                                            <p:strVal val="#ppt_x"/>
                                          </p:val>
                                        </p:tav>
                                      </p:tavLst>
                                    </p:anim>
                                    <p:anim calcmode="lin" valueType="num">
                                      <p:cBhvr additive="base">
                                        <p:cTn id="62" dur="2000" fill="hold"/>
                                        <p:tgtEl>
                                          <p:spTgt spid="18"/>
                                        </p:tgtEl>
                                        <p:attrNameLst>
                                          <p:attrName>ppt_y</p:attrName>
                                        </p:attrNameLst>
                                      </p:cBhvr>
                                      <p:tavLst>
                                        <p:tav tm="0">
                                          <p:val>
                                            <p:strVal val="1+#ppt_h/2"/>
                                          </p:val>
                                        </p:tav>
                                        <p:tav tm="100000">
                                          <p:val>
                                            <p:strVal val="#ppt_y"/>
                                          </p:val>
                                        </p:tav>
                                      </p:tavLst>
                                    </p:anim>
                                  </p:childTnLst>
                                </p:cTn>
                              </p:par>
                              <p:par>
                                <p:cTn id="63" presetID="2" presetClass="entr" presetSubtype="9"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0-#ppt_w/2"/>
                                          </p:val>
                                        </p:tav>
                                        <p:tav tm="100000">
                                          <p:val>
                                            <p:strVal val="#ppt_x"/>
                                          </p:val>
                                        </p:tav>
                                      </p:tavLst>
                                    </p:anim>
                                    <p:anim calcmode="lin" valueType="num">
                                      <p:cBhvr additive="base">
                                        <p:cTn id="66" dur="2000" fill="hold"/>
                                        <p:tgtEl>
                                          <p:spTgt spid="19"/>
                                        </p:tgtEl>
                                        <p:attrNameLst>
                                          <p:attrName>ppt_y</p:attrName>
                                        </p:attrNameLst>
                                      </p:cBhvr>
                                      <p:tavLst>
                                        <p:tav tm="0">
                                          <p:val>
                                            <p:strVal val="0-#ppt_h/2"/>
                                          </p:val>
                                        </p:tav>
                                        <p:tav tm="100000">
                                          <p:val>
                                            <p:strVal val="#ppt_y"/>
                                          </p:val>
                                        </p:tav>
                                      </p:tavLst>
                                    </p:anim>
                                  </p:childTnLst>
                                </p:cTn>
                              </p:par>
                              <p:par>
                                <p:cTn id="67" presetID="2" presetClass="entr" presetSubtype="6"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1+#ppt_w/2"/>
                                          </p:val>
                                        </p:tav>
                                        <p:tav tm="100000">
                                          <p:val>
                                            <p:strVal val="#ppt_x"/>
                                          </p:val>
                                        </p:tav>
                                      </p:tavLst>
                                    </p:anim>
                                    <p:anim calcmode="lin" valueType="num">
                                      <p:cBhvr additive="base">
                                        <p:cTn id="70" dur="2000" fill="hold"/>
                                        <p:tgtEl>
                                          <p:spTgt spid="20"/>
                                        </p:tgtEl>
                                        <p:attrNameLst>
                                          <p:attrName>ppt_y</p:attrName>
                                        </p:attrNameLst>
                                      </p:cBhvr>
                                      <p:tavLst>
                                        <p:tav tm="0">
                                          <p:val>
                                            <p:strVal val="1+#ppt_h/2"/>
                                          </p:val>
                                        </p:tav>
                                        <p:tav tm="100000">
                                          <p:val>
                                            <p:strVal val="#ppt_y"/>
                                          </p:val>
                                        </p:tav>
                                      </p:tavLst>
                                    </p:anim>
                                  </p:childTnLst>
                                </p:cTn>
                              </p:par>
                              <p:par>
                                <p:cTn id="71" presetID="2" presetClass="entr" presetSubtype="9"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2000" fill="hold"/>
                                        <p:tgtEl>
                                          <p:spTgt spid="21"/>
                                        </p:tgtEl>
                                        <p:attrNameLst>
                                          <p:attrName>ppt_x</p:attrName>
                                        </p:attrNameLst>
                                      </p:cBhvr>
                                      <p:tavLst>
                                        <p:tav tm="0">
                                          <p:val>
                                            <p:strVal val="0-#ppt_w/2"/>
                                          </p:val>
                                        </p:tav>
                                        <p:tav tm="100000">
                                          <p:val>
                                            <p:strVal val="#ppt_x"/>
                                          </p:val>
                                        </p:tav>
                                      </p:tavLst>
                                    </p:anim>
                                    <p:anim calcmode="lin" valueType="num">
                                      <p:cBhvr additive="base">
                                        <p:cTn id="74" dur="2000" fill="hold"/>
                                        <p:tgtEl>
                                          <p:spTgt spid="21"/>
                                        </p:tgtEl>
                                        <p:attrNameLst>
                                          <p:attrName>ppt_y</p:attrName>
                                        </p:attrNameLst>
                                      </p:cBhvr>
                                      <p:tavLst>
                                        <p:tav tm="0">
                                          <p:val>
                                            <p:strVal val="0-#ppt_h/2"/>
                                          </p:val>
                                        </p:tav>
                                        <p:tav tm="100000">
                                          <p:val>
                                            <p:strVal val="#ppt_y"/>
                                          </p:val>
                                        </p:tav>
                                      </p:tavLst>
                                    </p:anim>
                                  </p:childTnLst>
                                </p:cTn>
                              </p:par>
                            </p:childTnLst>
                          </p:cTn>
                        </p:par>
                        <p:par>
                          <p:cTn id="75" fill="hold">
                            <p:stCondLst>
                              <p:cond delay="2000"/>
                            </p:stCondLst>
                            <p:childTnLst>
                              <p:par>
                                <p:cTn id="76" presetID="2" presetClass="exit" presetSubtype="8" fill="hold" grpId="1" nodeType="afterEffect">
                                  <p:stCondLst>
                                    <p:cond delay="0"/>
                                  </p:stCondLst>
                                  <p:childTnLst>
                                    <p:anim calcmode="lin" valueType="num">
                                      <p:cBhvr additive="base">
                                        <p:cTn id="77" dur="2000"/>
                                        <p:tgtEl>
                                          <p:spTgt spid="5"/>
                                        </p:tgtEl>
                                        <p:attrNameLst>
                                          <p:attrName>ppt_x</p:attrName>
                                        </p:attrNameLst>
                                      </p:cBhvr>
                                      <p:tavLst>
                                        <p:tav tm="0">
                                          <p:val>
                                            <p:strVal val="ppt_x"/>
                                          </p:val>
                                        </p:tav>
                                        <p:tav tm="100000">
                                          <p:val>
                                            <p:strVal val="0-ppt_w/2"/>
                                          </p:val>
                                        </p:tav>
                                      </p:tavLst>
                                    </p:anim>
                                    <p:anim calcmode="lin" valueType="num">
                                      <p:cBhvr additive="base">
                                        <p:cTn id="78" dur="2000"/>
                                        <p:tgtEl>
                                          <p:spTgt spid="5"/>
                                        </p:tgtEl>
                                        <p:attrNameLst>
                                          <p:attrName>ppt_y</p:attrName>
                                        </p:attrNameLst>
                                      </p:cBhvr>
                                      <p:tavLst>
                                        <p:tav tm="0">
                                          <p:val>
                                            <p:strVal val="ppt_y"/>
                                          </p:val>
                                        </p:tav>
                                        <p:tav tm="100000">
                                          <p:val>
                                            <p:strVal val="ppt_y"/>
                                          </p:val>
                                        </p:tav>
                                      </p:tavLst>
                                    </p:anim>
                                    <p:set>
                                      <p:cBhvr>
                                        <p:cTn id="79" dur="1" fill="hold">
                                          <p:stCondLst>
                                            <p:cond delay="1999"/>
                                          </p:stCondLst>
                                        </p:cTn>
                                        <p:tgtEl>
                                          <p:spTgt spid="5"/>
                                        </p:tgtEl>
                                        <p:attrNameLst>
                                          <p:attrName>style.visibility</p:attrName>
                                        </p:attrNameLst>
                                      </p:cBhvr>
                                      <p:to>
                                        <p:strVal val="hidden"/>
                                      </p:to>
                                    </p:set>
                                  </p:childTnLst>
                                </p:cTn>
                              </p:par>
                              <p:par>
                                <p:cTn id="80" presetID="2" presetClass="exit" presetSubtype="2" fill="hold" grpId="1" nodeType="with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1+ppt_w/2"/>
                                          </p:val>
                                        </p:tav>
                                      </p:tavLst>
                                    </p:anim>
                                    <p:anim calcmode="lin" valueType="num">
                                      <p:cBhvr additive="base">
                                        <p:cTn id="82" dur="2000"/>
                                        <p:tgtEl>
                                          <p:spTgt spid="6"/>
                                        </p:tgtEl>
                                        <p:attrNameLst>
                                          <p:attrName>ppt_y</p:attrName>
                                        </p:attrNameLst>
                                      </p:cBhvr>
                                      <p:tavLst>
                                        <p:tav tm="0">
                                          <p:val>
                                            <p:strVal val="ppt_y"/>
                                          </p:val>
                                        </p:tav>
                                        <p:tav tm="100000">
                                          <p:val>
                                            <p:strVal val="ppt_y"/>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8" fill="hold" grpId="1"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0-ppt_w/2"/>
                                          </p:val>
                                        </p:tav>
                                      </p:tavLst>
                                    </p:anim>
                                    <p:anim calcmode="lin" valueType="num">
                                      <p:cBhvr additive="base">
                                        <p:cTn id="86" dur="2000"/>
                                        <p:tgtEl>
                                          <p:spTgt spid="7"/>
                                        </p:tgtEl>
                                        <p:attrNameLst>
                                          <p:attrName>ppt_y</p:attrName>
                                        </p:attrNameLst>
                                      </p:cBhvr>
                                      <p:tavLst>
                                        <p:tav tm="0">
                                          <p:val>
                                            <p:strVal val="ppt_y"/>
                                          </p:val>
                                        </p:tav>
                                        <p:tav tm="100000">
                                          <p:val>
                                            <p:strVal val="ppt_y"/>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2" fill="hold" grpId="1"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1+ppt_w/2"/>
                                          </p:val>
                                        </p:tav>
                                      </p:tavLst>
                                    </p:anim>
                                    <p:anim calcmode="lin" valueType="num">
                                      <p:cBhvr additive="base">
                                        <p:cTn id="90" dur="2000"/>
                                        <p:tgtEl>
                                          <p:spTgt spid="8"/>
                                        </p:tgtEl>
                                        <p:attrNameLst>
                                          <p:attrName>ppt_y</p:attrName>
                                        </p:attrNameLst>
                                      </p:cBhvr>
                                      <p:tavLst>
                                        <p:tav tm="0">
                                          <p:val>
                                            <p:strVal val="ppt_y"/>
                                          </p:val>
                                        </p:tav>
                                        <p:tav tm="100000">
                                          <p:val>
                                            <p:strVal val="ppt_y"/>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8" fill="hold" grpId="1"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0-ppt_w/2"/>
                                          </p:val>
                                        </p:tav>
                                      </p:tavLst>
                                    </p:anim>
                                    <p:anim calcmode="lin" valueType="num">
                                      <p:cBhvr additive="base">
                                        <p:cTn id="94" dur="2000"/>
                                        <p:tgtEl>
                                          <p:spTgt spid="9"/>
                                        </p:tgtEl>
                                        <p:attrNameLst>
                                          <p:attrName>ppt_y</p:attrName>
                                        </p:attrNameLst>
                                      </p:cBhvr>
                                      <p:tavLst>
                                        <p:tav tm="0">
                                          <p:val>
                                            <p:strVal val="ppt_y"/>
                                          </p:val>
                                        </p:tav>
                                        <p:tav tm="100000">
                                          <p:val>
                                            <p:strVal val="ppt_y"/>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2" fill="hold" grpId="1"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1+ppt_w/2"/>
                                          </p:val>
                                        </p:tav>
                                      </p:tavLst>
                                    </p:anim>
                                    <p:anim calcmode="lin" valueType="num">
                                      <p:cBhvr additive="base">
                                        <p:cTn id="98" dur="2000"/>
                                        <p:tgtEl>
                                          <p:spTgt spid="10"/>
                                        </p:tgtEl>
                                        <p:attrNameLst>
                                          <p:attrName>ppt_y</p:attrName>
                                        </p:attrNameLst>
                                      </p:cBhvr>
                                      <p:tavLst>
                                        <p:tav tm="0">
                                          <p:val>
                                            <p:strVal val="ppt_y"/>
                                          </p:val>
                                        </p:tav>
                                        <p:tav tm="100000">
                                          <p:val>
                                            <p:strVal val="ppt_y"/>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8" fill="hold" grpId="1"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0-ppt_w/2"/>
                                          </p:val>
                                        </p:tav>
                                      </p:tavLst>
                                    </p:anim>
                                    <p:anim calcmode="lin" valueType="num">
                                      <p:cBhvr additive="base">
                                        <p:cTn id="102" dur="2000"/>
                                        <p:tgtEl>
                                          <p:spTgt spid="11"/>
                                        </p:tgtEl>
                                        <p:attrNameLst>
                                          <p:attrName>ppt_y</p:attrName>
                                        </p:attrNameLst>
                                      </p:cBhvr>
                                      <p:tavLst>
                                        <p:tav tm="0">
                                          <p:val>
                                            <p:strVal val="ppt_y"/>
                                          </p:val>
                                        </p:tav>
                                        <p:tav tm="100000">
                                          <p:val>
                                            <p:strVal val="ppt_y"/>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2" fill="hold" grpId="1"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1+ppt_w/2"/>
                                          </p:val>
                                        </p:tav>
                                      </p:tavLst>
                                    </p:anim>
                                    <p:anim calcmode="lin" valueType="num">
                                      <p:cBhvr additive="base">
                                        <p:cTn id="106" dur="2000"/>
                                        <p:tgtEl>
                                          <p:spTgt spid="12"/>
                                        </p:tgtEl>
                                        <p:attrNameLst>
                                          <p:attrName>ppt_y</p:attrName>
                                        </p:attrNameLst>
                                      </p:cBhvr>
                                      <p:tavLst>
                                        <p:tav tm="0">
                                          <p:val>
                                            <p:strVal val="ppt_y"/>
                                          </p:val>
                                        </p:tav>
                                        <p:tav tm="100000">
                                          <p:val>
                                            <p:strVal val="ppt_y"/>
                                          </p:val>
                                        </p:tav>
                                      </p:tavLst>
                                    </p:anim>
                                    <p:set>
                                      <p:cBhvr>
                                        <p:cTn id="107" dur="1" fill="hold">
                                          <p:stCondLst>
                                            <p:cond delay="1999"/>
                                          </p:stCondLst>
                                        </p:cTn>
                                        <p:tgtEl>
                                          <p:spTgt spid="12"/>
                                        </p:tgtEl>
                                        <p:attrNameLst>
                                          <p:attrName>style.visibility</p:attrName>
                                        </p:attrNameLst>
                                      </p:cBhvr>
                                      <p:to>
                                        <p:strVal val="hidden"/>
                                      </p:to>
                                    </p:set>
                                  </p:childTnLst>
                                </p:cTn>
                              </p:par>
                              <p:par>
                                <p:cTn id="108" presetID="2" presetClass="exit" presetSubtype="8" fill="hold" grpId="1" nodeType="withEffect">
                                  <p:stCondLst>
                                    <p:cond delay="0"/>
                                  </p:stCondLst>
                                  <p:childTnLst>
                                    <p:anim calcmode="lin" valueType="num">
                                      <p:cBhvr additive="base">
                                        <p:cTn id="109" dur="2000"/>
                                        <p:tgtEl>
                                          <p:spTgt spid="13"/>
                                        </p:tgtEl>
                                        <p:attrNameLst>
                                          <p:attrName>ppt_x</p:attrName>
                                        </p:attrNameLst>
                                      </p:cBhvr>
                                      <p:tavLst>
                                        <p:tav tm="0">
                                          <p:val>
                                            <p:strVal val="ppt_x"/>
                                          </p:val>
                                        </p:tav>
                                        <p:tav tm="100000">
                                          <p:val>
                                            <p:strVal val="0-ppt_w/2"/>
                                          </p:val>
                                        </p:tav>
                                      </p:tavLst>
                                    </p:anim>
                                    <p:anim calcmode="lin" valueType="num">
                                      <p:cBhvr additive="base">
                                        <p:cTn id="110" dur="2000"/>
                                        <p:tgtEl>
                                          <p:spTgt spid="13"/>
                                        </p:tgtEl>
                                        <p:attrNameLst>
                                          <p:attrName>ppt_y</p:attrName>
                                        </p:attrNameLst>
                                      </p:cBhvr>
                                      <p:tavLst>
                                        <p:tav tm="0">
                                          <p:val>
                                            <p:strVal val="ppt_y"/>
                                          </p:val>
                                        </p:tav>
                                        <p:tav tm="100000">
                                          <p:val>
                                            <p:strVal val="ppt_y"/>
                                          </p:val>
                                        </p:tav>
                                      </p:tavLst>
                                    </p:anim>
                                    <p:set>
                                      <p:cBhvr>
                                        <p:cTn id="111" dur="1" fill="hold">
                                          <p:stCondLst>
                                            <p:cond delay="1999"/>
                                          </p:stCondLst>
                                        </p:cTn>
                                        <p:tgtEl>
                                          <p:spTgt spid="13"/>
                                        </p:tgtEl>
                                        <p:attrNameLst>
                                          <p:attrName>style.visibility</p:attrName>
                                        </p:attrNameLst>
                                      </p:cBhvr>
                                      <p:to>
                                        <p:strVal val="hidden"/>
                                      </p:to>
                                    </p:set>
                                  </p:childTnLst>
                                </p:cTn>
                              </p:par>
                              <p:par>
                                <p:cTn id="112" presetID="2" presetClass="exit" presetSubtype="2" fill="hold" grpId="1"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1+ppt_w/2"/>
                                          </p:val>
                                        </p:tav>
                                      </p:tavLst>
                                    </p:anim>
                                    <p:anim calcmode="lin" valueType="num">
                                      <p:cBhvr additive="base">
                                        <p:cTn id="114" dur="2000"/>
                                        <p:tgtEl>
                                          <p:spTgt spid="14"/>
                                        </p:tgtEl>
                                        <p:attrNameLst>
                                          <p:attrName>ppt_y</p:attrName>
                                        </p:attrNameLst>
                                      </p:cBhvr>
                                      <p:tavLst>
                                        <p:tav tm="0">
                                          <p:val>
                                            <p:strVal val="ppt_y"/>
                                          </p:val>
                                        </p:tav>
                                        <p:tav tm="100000">
                                          <p:val>
                                            <p:strVal val="ppt_y"/>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8" fill="hold" grpId="1" nodeType="withEffect">
                                  <p:stCondLst>
                                    <p:cond delay="0"/>
                                  </p:stCondLst>
                                  <p:childTnLst>
                                    <p:anim calcmode="lin" valueType="num">
                                      <p:cBhvr additive="base">
                                        <p:cTn id="117" dur="2000"/>
                                        <p:tgtEl>
                                          <p:spTgt spid="15"/>
                                        </p:tgtEl>
                                        <p:attrNameLst>
                                          <p:attrName>ppt_x</p:attrName>
                                        </p:attrNameLst>
                                      </p:cBhvr>
                                      <p:tavLst>
                                        <p:tav tm="0">
                                          <p:val>
                                            <p:strVal val="ppt_x"/>
                                          </p:val>
                                        </p:tav>
                                        <p:tav tm="100000">
                                          <p:val>
                                            <p:strVal val="0-ppt_w/2"/>
                                          </p:val>
                                        </p:tav>
                                      </p:tavLst>
                                    </p:anim>
                                    <p:anim calcmode="lin" valueType="num">
                                      <p:cBhvr additive="base">
                                        <p:cTn id="118" dur="2000"/>
                                        <p:tgtEl>
                                          <p:spTgt spid="15"/>
                                        </p:tgtEl>
                                        <p:attrNameLst>
                                          <p:attrName>ppt_y</p:attrName>
                                        </p:attrNameLst>
                                      </p:cBhvr>
                                      <p:tavLst>
                                        <p:tav tm="0">
                                          <p:val>
                                            <p:strVal val="ppt_y"/>
                                          </p:val>
                                        </p:tav>
                                        <p:tav tm="100000">
                                          <p:val>
                                            <p:strVal val="ppt_y"/>
                                          </p:val>
                                        </p:tav>
                                      </p:tavLst>
                                    </p:anim>
                                    <p:set>
                                      <p:cBhvr>
                                        <p:cTn id="119" dur="1" fill="hold">
                                          <p:stCondLst>
                                            <p:cond delay="1999"/>
                                          </p:stCondLst>
                                        </p:cTn>
                                        <p:tgtEl>
                                          <p:spTgt spid="15"/>
                                        </p:tgtEl>
                                        <p:attrNameLst>
                                          <p:attrName>style.visibility</p:attrName>
                                        </p:attrNameLst>
                                      </p:cBhvr>
                                      <p:to>
                                        <p:strVal val="hidden"/>
                                      </p:to>
                                    </p:set>
                                  </p:childTnLst>
                                </p:cTn>
                              </p:par>
                              <p:par>
                                <p:cTn id="120" presetID="2" presetClass="exit" presetSubtype="2" fill="hold" grpId="1" nodeType="withEffect">
                                  <p:stCondLst>
                                    <p:cond delay="0"/>
                                  </p:stCondLst>
                                  <p:childTnLst>
                                    <p:anim calcmode="lin" valueType="num">
                                      <p:cBhvr additive="base">
                                        <p:cTn id="121" dur="2000"/>
                                        <p:tgtEl>
                                          <p:spTgt spid="16"/>
                                        </p:tgtEl>
                                        <p:attrNameLst>
                                          <p:attrName>ppt_x</p:attrName>
                                        </p:attrNameLst>
                                      </p:cBhvr>
                                      <p:tavLst>
                                        <p:tav tm="0">
                                          <p:val>
                                            <p:strVal val="ppt_x"/>
                                          </p:val>
                                        </p:tav>
                                        <p:tav tm="100000">
                                          <p:val>
                                            <p:strVal val="1+ppt_w/2"/>
                                          </p:val>
                                        </p:tav>
                                      </p:tavLst>
                                    </p:anim>
                                    <p:anim calcmode="lin" valueType="num">
                                      <p:cBhvr additive="base">
                                        <p:cTn id="122" dur="2000"/>
                                        <p:tgtEl>
                                          <p:spTgt spid="16"/>
                                        </p:tgtEl>
                                        <p:attrNameLst>
                                          <p:attrName>ppt_y</p:attrName>
                                        </p:attrNameLst>
                                      </p:cBhvr>
                                      <p:tavLst>
                                        <p:tav tm="0">
                                          <p:val>
                                            <p:strVal val="ppt_y"/>
                                          </p:val>
                                        </p:tav>
                                        <p:tav tm="100000">
                                          <p:val>
                                            <p:strVal val="ppt_y"/>
                                          </p:val>
                                        </p:tav>
                                      </p:tavLst>
                                    </p:anim>
                                    <p:set>
                                      <p:cBhvr>
                                        <p:cTn id="123" dur="1" fill="hold">
                                          <p:stCondLst>
                                            <p:cond delay="1999"/>
                                          </p:stCondLst>
                                        </p:cTn>
                                        <p:tgtEl>
                                          <p:spTgt spid="16"/>
                                        </p:tgtEl>
                                        <p:attrNameLst>
                                          <p:attrName>style.visibility</p:attrName>
                                        </p:attrNameLst>
                                      </p:cBhvr>
                                      <p:to>
                                        <p:strVal val="hidden"/>
                                      </p:to>
                                    </p:set>
                                  </p:childTnLst>
                                </p:cTn>
                              </p:par>
                              <p:par>
                                <p:cTn id="124" presetID="2" presetClass="exit" presetSubtype="8" fill="hold" grpId="1" nodeType="withEffect">
                                  <p:stCondLst>
                                    <p:cond delay="0"/>
                                  </p:stCondLst>
                                  <p:childTnLst>
                                    <p:anim calcmode="lin" valueType="num">
                                      <p:cBhvr additive="base">
                                        <p:cTn id="125" dur="2000"/>
                                        <p:tgtEl>
                                          <p:spTgt spid="17"/>
                                        </p:tgtEl>
                                        <p:attrNameLst>
                                          <p:attrName>ppt_x</p:attrName>
                                        </p:attrNameLst>
                                      </p:cBhvr>
                                      <p:tavLst>
                                        <p:tav tm="0">
                                          <p:val>
                                            <p:strVal val="ppt_x"/>
                                          </p:val>
                                        </p:tav>
                                        <p:tav tm="100000">
                                          <p:val>
                                            <p:strVal val="0-ppt_w/2"/>
                                          </p:val>
                                        </p:tav>
                                      </p:tavLst>
                                    </p:anim>
                                    <p:anim calcmode="lin" valueType="num">
                                      <p:cBhvr additive="base">
                                        <p:cTn id="126" dur="2000"/>
                                        <p:tgtEl>
                                          <p:spTgt spid="17"/>
                                        </p:tgtEl>
                                        <p:attrNameLst>
                                          <p:attrName>ppt_y</p:attrName>
                                        </p:attrNameLst>
                                      </p:cBhvr>
                                      <p:tavLst>
                                        <p:tav tm="0">
                                          <p:val>
                                            <p:strVal val="ppt_y"/>
                                          </p:val>
                                        </p:tav>
                                        <p:tav tm="100000">
                                          <p:val>
                                            <p:strVal val="ppt_y"/>
                                          </p:val>
                                        </p:tav>
                                      </p:tavLst>
                                    </p:anim>
                                    <p:set>
                                      <p:cBhvr>
                                        <p:cTn id="127" dur="1" fill="hold">
                                          <p:stCondLst>
                                            <p:cond delay="1999"/>
                                          </p:stCondLst>
                                        </p:cTn>
                                        <p:tgtEl>
                                          <p:spTgt spid="17"/>
                                        </p:tgtEl>
                                        <p:attrNameLst>
                                          <p:attrName>style.visibility</p:attrName>
                                        </p:attrNameLst>
                                      </p:cBhvr>
                                      <p:to>
                                        <p:strVal val="hidden"/>
                                      </p:to>
                                    </p:set>
                                  </p:childTnLst>
                                </p:cTn>
                              </p:par>
                              <p:par>
                                <p:cTn id="128" presetID="2" presetClass="exit" presetSubtype="2" fill="hold" grpId="1" nodeType="withEffect">
                                  <p:stCondLst>
                                    <p:cond delay="0"/>
                                  </p:stCondLst>
                                  <p:childTnLst>
                                    <p:anim calcmode="lin" valueType="num">
                                      <p:cBhvr additive="base">
                                        <p:cTn id="129" dur="2000"/>
                                        <p:tgtEl>
                                          <p:spTgt spid="18"/>
                                        </p:tgtEl>
                                        <p:attrNameLst>
                                          <p:attrName>ppt_x</p:attrName>
                                        </p:attrNameLst>
                                      </p:cBhvr>
                                      <p:tavLst>
                                        <p:tav tm="0">
                                          <p:val>
                                            <p:strVal val="ppt_x"/>
                                          </p:val>
                                        </p:tav>
                                        <p:tav tm="100000">
                                          <p:val>
                                            <p:strVal val="1+ppt_w/2"/>
                                          </p:val>
                                        </p:tav>
                                      </p:tavLst>
                                    </p:anim>
                                    <p:anim calcmode="lin" valueType="num">
                                      <p:cBhvr additive="base">
                                        <p:cTn id="130" dur="2000"/>
                                        <p:tgtEl>
                                          <p:spTgt spid="18"/>
                                        </p:tgtEl>
                                        <p:attrNameLst>
                                          <p:attrName>ppt_y</p:attrName>
                                        </p:attrNameLst>
                                      </p:cBhvr>
                                      <p:tavLst>
                                        <p:tav tm="0">
                                          <p:val>
                                            <p:strVal val="ppt_y"/>
                                          </p:val>
                                        </p:tav>
                                        <p:tav tm="100000">
                                          <p:val>
                                            <p:strVal val="ppt_y"/>
                                          </p:val>
                                        </p:tav>
                                      </p:tavLst>
                                    </p:anim>
                                    <p:set>
                                      <p:cBhvr>
                                        <p:cTn id="131" dur="1" fill="hold">
                                          <p:stCondLst>
                                            <p:cond delay="1999"/>
                                          </p:stCondLst>
                                        </p:cTn>
                                        <p:tgtEl>
                                          <p:spTgt spid="18"/>
                                        </p:tgtEl>
                                        <p:attrNameLst>
                                          <p:attrName>style.visibility</p:attrName>
                                        </p:attrNameLst>
                                      </p:cBhvr>
                                      <p:to>
                                        <p:strVal val="hidden"/>
                                      </p:to>
                                    </p:set>
                                  </p:childTnLst>
                                </p:cTn>
                              </p:par>
                              <p:par>
                                <p:cTn id="132" presetID="2" presetClass="exit" presetSubtype="8" fill="hold" grpId="1" nodeType="withEffect">
                                  <p:stCondLst>
                                    <p:cond delay="0"/>
                                  </p:stCondLst>
                                  <p:childTnLst>
                                    <p:anim calcmode="lin" valueType="num">
                                      <p:cBhvr additive="base">
                                        <p:cTn id="133" dur="2000"/>
                                        <p:tgtEl>
                                          <p:spTgt spid="19"/>
                                        </p:tgtEl>
                                        <p:attrNameLst>
                                          <p:attrName>ppt_x</p:attrName>
                                        </p:attrNameLst>
                                      </p:cBhvr>
                                      <p:tavLst>
                                        <p:tav tm="0">
                                          <p:val>
                                            <p:strVal val="ppt_x"/>
                                          </p:val>
                                        </p:tav>
                                        <p:tav tm="100000">
                                          <p:val>
                                            <p:strVal val="0-ppt_w/2"/>
                                          </p:val>
                                        </p:tav>
                                      </p:tavLst>
                                    </p:anim>
                                    <p:anim calcmode="lin" valueType="num">
                                      <p:cBhvr additive="base">
                                        <p:cTn id="134" dur="2000"/>
                                        <p:tgtEl>
                                          <p:spTgt spid="19"/>
                                        </p:tgtEl>
                                        <p:attrNameLst>
                                          <p:attrName>ppt_y</p:attrName>
                                        </p:attrNameLst>
                                      </p:cBhvr>
                                      <p:tavLst>
                                        <p:tav tm="0">
                                          <p:val>
                                            <p:strVal val="ppt_y"/>
                                          </p:val>
                                        </p:tav>
                                        <p:tav tm="100000">
                                          <p:val>
                                            <p:strVal val="ppt_y"/>
                                          </p:val>
                                        </p:tav>
                                      </p:tavLst>
                                    </p:anim>
                                    <p:set>
                                      <p:cBhvr>
                                        <p:cTn id="135" dur="1" fill="hold">
                                          <p:stCondLst>
                                            <p:cond delay="1999"/>
                                          </p:stCondLst>
                                        </p:cTn>
                                        <p:tgtEl>
                                          <p:spTgt spid="19"/>
                                        </p:tgtEl>
                                        <p:attrNameLst>
                                          <p:attrName>style.visibility</p:attrName>
                                        </p:attrNameLst>
                                      </p:cBhvr>
                                      <p:to>
                                        <p:strVal val="hidden"/>
                                      </p:to>
                                    </p:set>
                                  </p:childTnLst>
                                </p:cTn>
                              </p:par>
                              <p:par>
                                <p:cTn id="136" presetID="2" presetClass="exit" presetSubtype="2" fill="hold" grpId="1" nodeType="withEffect">
                                  <p:stCondLst>
                                    <p:cond delay="0"/>
                                  </p:stCondLst>
                                  <p:childTnLst>
                                    <p:anim calcmode="lin" valueType="num">
                                      <p:cBhvr additive="base">
                                        <p:cTn id="137" dur="2000"/>
                                        <p:tgtEl>
                                          <p:spTgt spid="20"/>
                                        </p:tgtEl>
                                        <p:attrNameLst>
                                          <p:attrName>ppt_x</p:attrName>
                                        </p:attrNameLst>
                                      </p:cBhvr>
                                      <p:tavLst>
                                        <p:tav tm="0">
                                          <p:val>
                                            <p:strVal val="ppt_x"/>
                                          </p:val>
                                        </p:tav>
                                        <p:tav tm="100000">
                                          <p:val>
                                            <p:strVal val="1+ppt_w/2"/>
                                          </p:val>
                                        </p:tav>
                                      </p:tavLst>
                                    </p:anim>
                                    <p:anim calcmode="lin" valueType="num">
                                      <p:cBhvr additive="base">
                                        <p:cTn id="138" dur="2000"/>
                                        <p:tgtEl>
                                          <p:spTgt spid="20"/>
                                        </p:tgtEl>
                                        <p:attrNameLst>
                                          <p:attrName>ppt_y</p:attrName>
                                        </p:attrNameLst>
                                      </p:cBhvr>
                                      <p:tavLst>
                                        <p:tav tm="0">
                                          <p:val>
                                            <p:strVal val="ppt_y"/>
                                          </p:val>
                                        </p:tav>
                                        <p:tav tm="100000">
                                          <p:val>
                                            <p:strVal val="ppt_y"/>
                                          </p:val>
                                        </p:tav>
                                      </p:tavLst>
                                    </p:anim>
                                    <p:set>
                                      <p:cBhvr>
                                        <p:cTn id="139" dur="1" fill="hold">
                                          <p:stCondLst>
                                            <p:cond delay="1999"/>
                                          </p:stCondLst>
                                        </p:cTn>
                                        <p:tgtEl>
                                          <p:spTgt spid="20"/>
                                        </p:tgtEl>
                                        <p:attrNameLst>
                                          <p:attrName>style.visibility</p:attrName>
                                        </p:attrNameLst>
                                      </p:cBhvr>
                                      <p:to>
                                        <p:strVal val="hidden"/>
                                      </p:to>
                                    </p:set>
                                  </p:childTnLst>
                                </p:cTn>
                              </p:par>
                              <p:par>
                                <p:cTn id="140" presetID="2" presetClass="exit" presetSubtype="8" fill="hold" grpId="1" nodeType="withEffect">
                                  <p:stCondLst>
                                    <p:cond delay="0"/>
                                  </p:stCondLst>
                                  <p:childTnLst>
                                    <p:anim calcmode="lin" valueType="num">
                                      <p:cBhvr additive="base">
                                        <p:cTn id="141" dur="2000"/>
                                        <p:tgtEl>
                                          <p:spTgt spid="21"/>
                                        </p:tgtEl>
                                        <p:attrNameLst>
                                          <p:attrName>ppt_x</p:attrName>
                                        </p:attrNameLst>
                                      </p:cBhvr>
                                      <p:tavLst>
                                        <p:tav tm="0">
                                          <p:val>
                                            <p:strVal val="ppt_x"/>
                                          </p:val>
                                        </p:tav>
                                        <p:tav tm="100000">
                                          <p:val>
                                            <p:strVal val="0-ppt_w/2"/>
                                          </p:val>
                                        </p:tav>
                                      </p:tavLst>
                                    </p:anim>
                                    <p:anim calcmode="lin" valueType="num">
                                      <p:cBhvr additive="base">
                                        <p:cTn id="142" dur="2000"/>
                                        <p:tgtEl>
                                          <p:spTgt spid="21"/>
                                        </p:tgtEl>
                                        <p:attrNameLst>
                                          <p:attrName>ppt_y</p:attrName>
                                        </p:attrNameLst>
                                      </p:cBhvr>
                                      <p:tavLst>
                                        <p:tav tm="0">
                                          <p:val>
                                            <p:strVal val="ppt_y"/>
                                          </p:val>
                                        </p:tav>
                                        <p:tav tm="100000">
                                          <p:val>
                                            <p:strVal val="ppt_y"/>
                                          </p:val>
                                        </p:tav>
                                      </p:tavLst>
                                    </p:anim>
                                    <p:set>
                                      <p:cBhvr>
                                        <p:cTn id="143" dur="1" fill="hold">
                                          <p:stCondLst>
                                            <p:cond delay="1999"/>
                                          </p:stCondLst>
                                        </p:cTn>
                                        <p:tgtEl>
                                          <p:spTgt spid="21"/>
                                        </p:tgtEl>
                                        <p:attrNameLst>
                                          <p:attrName>style.visibility</p:attrName>
                                        </p:attrNameLst>
                                      </p:cBhvr>
                                      <p:to>
                                        <p:strVal val="hidden"/>
                                      </p:to>
                                    </p:set>
                                  </p:childTnLst>
                                </p:cTn>
                              </p:par>
                              <p:par>
                                <p:cTn id="144" presetID="17" presetClass="entr" presetSubtype="10" fill="hold" nodeType="withEffect">
                                  <p:stCondLst>
                                    <p:cond delay="0"/>
                                  </p:stCondLst>
                                  <p:childTnLst>
                                    <p:set>
                                      <p:cBhvr>
                                        <p:cTn id="145" dur="1" fill="hold">
                                          <p:stCondLst>
                                            <p:cond delay="0"/>
                                          </p:stCondLst>
                                        </p:cTn>
                                        <p:tgtEl>
                                          <p:spTgt spid="2"/>
                                        </p:tgtEl>
                                        <p:attrNameLst>
                                          <p:attrName>style.visibility</p:attrName>
                                        </p:attrNameLst>
                                      </p:cBhvr>
                                      <p:to>
                                        <p:strVal val="visible"/>
                                      </p:to>
                                    </p:set>
                                    <p:anim calcmode="lin" valueType="num">
                                      <p:cBhvr>
                                        <p:cTn id="146" dur="2000" fill="hold"/>
                                        <p:tgtEl>
                                          <p:spTgt spid="2"/>
                                        </p:tgtEl>
                                        <p:attrNameLst>
                                          <p:attrName>ppt_w</p:attrName>
                                        </p:attrNameLst>
                                      </p:cBhvr>
                                      <p:tavLst>
                                        <p:tav tm="0">
                                          <p:val>
                                            <p:fltVal val="0"/>
                                          </p:val>
                                        </p:tav>
                                        <p:tav tm="100000">
                                          <p:val>
                                            <p:strVal val="#ppt_w"/>
                                          </p:val>
                                        </p:tav>
                                      </p:tavLst>
                                    </p:anim>
                                    <p:anim calcmode="lin" valueType="num">
                                      <p:cBhvr>
                                        <p:cTn id="14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11000">
              <a:srgbClr val="731607"/>
            </a:gs>
            <a:gs pos="50000">
              <a:schemeClr val="accent6">
                <a:lumMod val="40000"/>
                <a:lumOff val="60000"/>
                <a:shade val="67500"/>
                <a:satMod val="115000"/>
              </a:schemeClr>
            </a:gs>
            <a:gs pos="100000">
              <a:schemeClr val="accent6">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714430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18" name="17 Onda"/>
          <p:cNvSpPr/>
          <p:nvPr/>
        </p:nvSpPr>
        <p:spPr>
          <a:xfrm rot="18654581">
            <a:off x="3721788" y="3597850"/>
            <a:ext cx="3084230" cy="1182605"/>
          </a:xfrm>
          <a:prstGeom prst="wave">
            <a:avLst>
              <a:gd name="adj1" fmla="val 20000"/>
              <a:gd name="adj2" fmla="val -10000"/>
            </a:avLst>
          </a:prstGeom>
          <a:blipFill>
            <a:blip r:embed="rId3" cstate="print">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13378415" flipV="1">
            <a:off x="2232374" y="3621376"/>
            <a:ext cx="2924531" cy="1203535"/>
          </a:xfrm>
          <a:prstGeom prst="wave">
            <a:avLst>
              <a:gd name="adj1" fmla="val 20000"/>
              <a:gd name="adj2" fmla="val -10000"/>
            </a:avLst>
          </a:prstGeom>
          <a:blipFill>
            <a:blip r:embed="rId4" cstate="print">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18654581">
            <a:off x="3679855" y="2253969"/>
            <a:ext cx="3084230" cy="1182605"/>
          </a:xfrm>
          <a:prstGeom prst="wave">
            <a:avLst>
              <a:gd name="adj1" fmla="val 20000"/>
              <a:gd name="adj2" fmla="val -10000"/>
            </a:avLst>
          </a:prstGeom>
          <a:blipFill>
            <a:blip r:embed="rId3" cstate="print">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13378415" flipV="1">
            <a:off x="2190441" y="2277495"/>
            <a:ext cx="2924531" cy="1203535"/>
          </a:xfrm>
          <a:prstGeom prst="wave">
            <a:avLst>
              <a:gd name="adj1" fmla="val 20000"/>
              <a:gd name="adj2" fmla="val -10000"/>
            </a:avLst>
          </a:prstGeom>
          <a:blipFill>
            <a:blip r:embed="rId4" cstate="print">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18654581">
            <a:off x="3629384" y="961364"/>
            <a:ext cx="3084230" cy="1182605"/>
          </a:xfrm>
          <a:prstGeom prst="wave">
            <a:avLst>
              <a:gd name="adj1" fmla="val 20000"/>
              <a:gd name="adj2" fmla="val -10000"/>
            </a:avLst>
          </a:prstGeom>
          <a:blipFill>
            <a:blip r:embed="rId3" cstate="print">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13378415" flipV="1">
            <a:off x="2139970" y="984890"/>
            <a:ext cx="2924531" cy="1203535"/>
          </a:xfrm>
          <a:prstGeom prst="wave">
            <a:avLst>
              <a:gd name="adj1" fmla="val 20000"/>
              <a:gd name="adj2" fmla="val -10000"/>
            </a:avLst>
          </a:prstGeom>
          <a:blipFill>
            <a:blip r:embed="rId4" cstate="print">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18898974">
            <a:off x="3731033" y="-293238"/>
            <a:ext cx="2989692" cy="1182605"/>
          </a:xfrm>
          <a:prstGeom prst="wave">
            <a:avLst>
              <a:gd name="adj1" fmla="val 20000"/>
              <a:gd name="adj2" fmla="val -10000"/>
            </a:avLst>
          </a:prstGeom>
          <a:blipFill>
            <a:blip r:embed="rId5" cstate="print">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13378415" flipV="1">
            <a:off x="2139969" y="-229557"/>
            <a:ext cx="2924531" cy="1203535"/>
          </a:xfrm>
          <a:prstGeom prst="wave">
            <a:avLst>
              <a:gd name="adj1" fmla="val 20000"/>
              <a:gd name="adj2" fmla="val -10000"/>
            </a:avLst>
          </a:prstGeom>
          <a:blipFill>
            <a:blip r:embed="rId4" cstate="print">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57222" y="-785836"/>
            <a:ext cx="10001320" cy="8429684"/>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18" presetClass="entr" presetSubtype="3"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animEffect transition="in" filter="strips(upRight)">
                                      <p:cBhvr>
                                        <p:cTn id="9" dur="2000"/>
                                        <p:tgtEl>
                                          <p:spTgt spid="18"/>
                                        </p:tgtEl>
                                      </p:cBhvr>
                                    </p:animEffect>
                                  </p:childTnLst>
                                </p:cTn>
                              </p:par>
                              <p:par>
                                <p:cTn id="10" presetID="18" presetClass="entr" presetSubtype="9" fill="hold" grpId="0" nodeType="with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strips(upLeft)">
                                      <p:cBhvr>
                                        <p:cTn id="12" dur="2000"/>
                                        <p:tgtEl>
                                          <p:spTgt spid="19"/>
                                        </p:tgtEl>
                                      </p:cBhvr>
                                    </p:animEffect>
                                  </p:childTnLst>
                                </p:cTn>
                              </p:par>
                              <p:par>
                                <p:cTn id="13" presetID="18" presetClass="entr" presetSubtype="3" fill="hold" grpId="0" nodeType="with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strips(upRight)">
                                      <p:cBhvr>
                                        <p:cTn id="15" dur="2000"/>
                                        <p:tgtEl>
                                          <p:spTgt spid="20"/>
                                        </p:tgtEl>
                                      </p:cBhvr>
                                    </p:animEffect>
                                  </p:childTnLst>
                                </p:cTn>
                              </p:par>
                              <p:par>
                                <p:cTn id="16" presetID="18" presetClass="entr" presetSubtype="9" fill="hold" grpId="0"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strips(upLeft)">
                                      <p:cBhvr>
                                        <p:cTn id="18" dur="2000"/>
                                        <p:tgtEl>
                                          <p:spTgt spid="21"/>
                                        </p:tgtEl>
                                      </p:cBhvr>
                                    </p:animEffect>
                                  </p:childTnLst>
                                </p:cTn>
                              </p:par>
                              <p:par>
                                <p:cTn id="19" presetID="18" presetClass="entr" presetSubtype="3" fill="hold" grpId="0" nodeType="with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strips(upRight)">
                                      <p:cBhvr>
                                        <p:cTn id="21" dur="2000"/>
                                        <p:tgtEl>
                                          <p:spTgt spid="22"/>
                                        </p:tgtEl>
                                      </p:cBhvr>
                                    </p:animEffect>
                                  </p:childTnLst>
                                </p:cTn>
                              </p:par>
                              <p:par>
                                <p:cTn id="22" presetID="18" presetClass="entr" presetSubtype="9"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strips(upLeft)">
                                      <p:cBhvr>
                                        <p:cTn id="24" dur="2000"/>
                                        <p:tgtEl>
                                          <p:spTgt spid="23"/>
                                        </p:tgtEl>
                                      </p:cBhvr>
                                    </p:animEffect>
                                  </p:childTnLst>
                                </p:cTn>
                              </p:par>
                              <p:par>
                                <p:cTn id="25" presetID="18" presetClass="entr" presetSubtype="3"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strips(upRight)">
                                      <p:cBhvr>
                                        <p:cTn id="27" dur="2000"/>
                                        <p:tgtEl>
                                          <p:spTgt spid="24"/>
                                        </p:tgtEl>
                                      </p:cBhvr>
                                    </p:animEffect>
                                  </p:childTnLst>
                                </p:cTn>
                              </p:par>
                              <p:par>
                                <p:cTn id="28" presetID="18" presetClass="entr" presetSubtype="9" fill="hold" grpId="0" nodeType="with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strips(upLeft)">
                                      <p:cBhvr>
                                        <p:cTn id="30" dur="2000"/>
                                        <p:tgtEl>
                                          <p:spTgt spid="25"/>
                                        </p:tgtEl>
                                      </p:cBhvr>
                                    </p:animEffect>
                                  </p:childTnLst>
                                </p:cTn>
                              </p:par>
                              <p:par>
                                <p:cTn id="31" presetID="8" presetClass="emph" presetSubtype="0" fill="hold" grpId="1" nodeType="withEffect">
                                  <p:stCondLst>
                                    <p:cond delay="0"/>
                                  </p:stCondLst>
                                  <p:childTnLst>
                                    <p:animRot by="-21600000">
                                      <p:cBhvr>
                                        <p:cTn id="32" dur="2000" fill="hold"/>
                                        <p:tgtEl>
                                          <p:spTgt spid="19"/>
                                        </p:tgtEl>
                                        <p:attrNameLst>
                                          <p:attrName>r</p:attrName>
                                        </p:attrNameLst>
                                      </p:cBhvr>
                                    </p:animRot>
                                  </p:childTnLst>
                                </p:cTn>
                              </p:par>
                              <p:par>
                                <p:cTn id="33" presetID="8" presetClass="emph" presetSubtype="0" fill="hold" grpId="1" nodeType="withEffect">
                                  <p:stCondLst>
                                    <p:cond delay="0"/>
                                  </p:stCondLst>
                                  <p:childTnLst>
                                    <p:animRot by="-21600000">
                                      <p:cBhvr>
                                        <p:cTn id="34" dur="2000" fill="hold"/>
                                        <p:tgtEl>
                                          <p:spTgt spid="21"/>
                                        </p:tgtEl>
                                        <p:attrNameLst>
                                          <p:attrName>r</p:attrName>
                                        </p:attrNameLst>
                                      </p:cBhvr>
                                    </p:animRot>
                                  </p:childTnLst>
                                </p:cTn>
                              </p:par>
                              <p:par>
                                <p:cTn id="35" presetID="8" presetClass="emph" presetSubtype="0" fill="hold" grpId="1" nodeType="withEffect">
                                  <p:stCondLst>
                                    <p:cond delay="0"/>
                                  </p:stCondLst>
                                  <p:childTnLst>
                                    <p:animRot by="-21600000">
                                      <p:cBhvr>
                                        <p:cTn id="36" dur="2000" fill="hold"/>
                                        <p:tgtEl>
                                          <p:spTgt spid="23"/>
                                        </p:tgtEl>
                                        <p:attrNameLst>
                                          <p:attrName>r</p:attrName>
                                        </p:attrNameLst>
                                      </p:cBhvr>
                                    </p:animRot>
                                  </p:childTnLst>
                                </p:cTn>
                              </p:par>
                              <p:par>
                                <p:cTn id="37" presetID="8" presetClass="emph" presetSubtype="0" fill="hold" grpId="1" nodeType="withEffect">
                                  <p:stCondLst>
                                    <p:cond delay="0"/>
                                  </p:stCondLst>
                                  <p:childTnLst>
                                    <p:animRot by="-21600000">
                                      <p:cBhvr>
                                        <p:cTn id="38" dur="2000" fill="hold"/>
                                        <p:tgtEl>
                                          <p:spTgt spid="25"/>
                                        </p:tgtEl>
                                        <p:attrNameLst>
                                          <p:attrName>r</p:attrName>
                                        </p:attrNameLst>
                                      </p:cBhvr>
                                    </p:animRot>
                                  </p:childTnLst>
                                </p:cTn>
                              </p:par>
                              <p:par>
                                <p:cTn id="39" presetID="8" presetClass="emph" presetSubtype="0" fill="hold" grpId="1" nodeType="withEffect">
                                  <p:stCondLst>
                                    <p:cond delay="0"/>
                                  </p:stCondLst>
                                  <p:childTnLst>
                                    <p:animRot by="21600000">
                                      <p:cBhvr>
                                        <p:cTn id="40" dur="2000" fill="hold"/>
                                        <p:tgtEl>
                                          <p:spTgt spid="18"/>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20"/>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22"/>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24"/>
                                        </p:tgtEl>
                                        <p:attrNameLst>
                                          <p:attrName>r</p:attrName>
                                        </p:attrNameLst>
                                      </p:cBhvr>
                                    </p:animRot>
                                  </p:childTnLst>
                                </p:cTn>
                              </p:par>
                            </p:childTnLst>
                          </p:cTn>
                        </p:par>
                        <p:par>
                          <p:cTn id="47" fill="hold">
                            <p:stCondLst>
                              <p:cond delay="2000"/>
                            </p:stCondLst>
                            <p:childTnLst>
                              <p:par>
                                <p:cTn id="48" presetID="2" presetClass="exit" presetSubtype="2" fill="hold" nodeType="afterEffect">
                                  <p:stCondLst>
                                    <p:cond delay="0"/>
                                  </p:stCondLst>
                                  <p:childTnLst>
                                    <p:anim calcmode="lin" valueType="num">
                                      <p:cBhvr additive="base">
                                        <p:cTn id="49" dur="2000"/>
                                        <p:tgtEl>
                                          <p:spTgt spid="19"/>
                                        </p:tgtEl>
                                        <p:attrNameLst>
                                          <p:attrName>ppt_x</p:attrName>
                                        </p:attrNameLst>
                                      </p:cBhvr>
                                      <p:tavLst>
                                        <p:tav tm="0">
                                          <p:val>
                                            <p:strVal val="ppt_x"/>
                                          </p:val>
                                        </p:tav>
                                        <p:tav tm="100000">
                                          <p:val>
                                            <p:strVal val="1+ppt_w/2"/>
                                          </p:val>
                                        </p:tav>
                                      </p:tavLst>
                                    </p:anim>
                                    <p:anim calcmode="lin" valueType="num">
                                      <p:cBhvr additive="base">
                                        <p:cTn id="50" dur="2000"/>
                                        <p:tgtEl>
                                          <p:spTgt spid="19"/>
                                        </p:tgtEl>
                                        <p:attrNameLst>
                                          <p:attrName>ppt_y</p:attrName>
                                        </p:attrNameLst>
                                      </p:cBhvr>
                                      <p:tavLst>
                                        <p:tav tm="0">
                                          <p:val>
                                            <p:strVal val="ppt_y"/>
                                          </p:val>
                                        </p:tav>
                                        <p:tav tm="100000">
                                          <p:val>
                                            <p:strVal val="ppt_y"/>
                                          </p:val>
                                        </p:tav>
                                      </p:tavLst>
                                    </p:anim>
                                    <p:set>
                                      <p:cBhvr>
                                        <p:cTn id="51" dur="1" fill="hold">
                                          <p:stCondLst>
                                            <p:cond delay="1999"/>
                                          </p:stCondLst>
                                        </p:cTn>
                                        <p:tgtEl>
                                          <p:spTgt spid="19"/>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2000"/>
                                        <p:tgtEl>
                                          <p:spTgt spid="21"/>
                                        </p:tgtEl>
                                        <p:attrNameLst>
                                          <p:attrName>ppt_x</p:attrName>
                                        </p:attrNameLst>
                                      </p:cBhvr>
                                      <p:tavLst>
                                        <p:tav tm="0">
                                          <p:val>
                                            <p:strVal val="ppt_x"/>
                                          </p:val>
                                        </p:tav>
                                        <p:tav tm="100000">
                                          <p:val>
                                            <p:strVal val="1+ppt_w/2"/>
                                          </p:val>
                                        </p:tav>
                                      </p:tavLst>
                                    </p:anim>
                                    <p:anim calcmode="lin" valueType="num">
                                      <p:cBhvr additive="base">
                                        <p:cTn id="54" dur="2000"/>
                                        <p:tgtEl>
                                          <p:spTgt spid="21"/>
                                        </p:tgtEl>
                                        <p:attrNameLst>
                                          <p:attrName>ppt_y</p:attrName>
                                        </p:attrNameLst>
                                      </p:cBhvr>
                                      <p:tavLst>
                                        <p:tav tm="0">
                                          <p:val>
                                            <p:strVal val="ppt_y"/>
                                          </p:val>
                                        </p:tav>
                                        <p:tav tm="100000">
                                          <p:val>
                                            <p:strVal val="ppt_y"/>
                                          </p:val>
                                        </p:tav>
                                      </p:tavLst>
                                    </p:anim>
                                    <p:set>
                                      <p:cBhvr>
                                        <p:cTn id="55" dur="1" fill="hold">
                                          <p:stCondLst>
                                            <p:cond delay="1999"/>
                                          </p:stCondLst>
                                        </p:cTn>
                                        <p:tgtEl>
                                          <p:spTgt spid="21"/>
                                        </p:tgtEl>
                                        <p:attrNameLst>
                                          <p:attrName>style.visibility</p:attrName>
                                        </p:attrNameLst>
                                      </p:cBhvr>
                                      <p:to>
                                        <p:strVal val="hidden"/>
                                      </p:to>
                                    </p:set>
                                  </p:childTnLst>
                                </p:cTn>
                              </p:par>
                              <p:par>
                                <p:cTn id="56" presetID="2" presetClass="exit" presetSubtype="2" fill="hold" nodeType="withEffect">
                                  <p:stCondLst>
                                    <p:cond delay="0"/>
                                  </p:stCondLst>
                                  <p:childTnLst>
                                    <p:anim calcmode="lin" valueType="num">
                                      <p:cBhvr additive="base">
                                        <p:cTn id="57" dur="2000"/>
                                        <p:tgtEl>
                                          <p:spTgt spid="23"/>
                                        </p:tgtEl>
                                        <p:attrNameLst>
                                          <p:attrName>ppt_x</p:attrName>
                                        </p:attrNameLst>
                                      </p:cBhvr>
                                      <p:tavLst>
                                        <p:tav tm="0">
                                          <p:val>
                                            <p:strVal val="ppt_x"/>
                                          </p:val>
                                        </p:tav>
                                        <p:tav tm="100000">
                                          <p:val>
                                            <p:strVal val="1+ppt_w/2"/>
                                          </p:val>
                                        </p:tav>
                                      </p:tavLst>
                                    </p:anim>
                                    <p:anim calcmode="lin" valueType="num">
                                      <p:cBhvr additive="base">
                                        <p:cTn id="58" dur="2000"/>
                                        <p:tgtEl>
                                          <p:spTgt spid="23"/>
                                        </p:tgtEl>
                                        <p:attrNameLst>
                                          <p:attrName>ppt_y</p:attrName>
                                        </p:attrNameLst>
                                      </p:cBhvr>
                                      <p:tavLst>
                                        <p:tav tm="0">
                                          <p:val>
                                            <p:strVal val="ppt_y"/>
                                          </p:val>
                                        </p:tav>
                                        <p:tav tm="100000">
                                          <p:val>
                                            <p:strVal val="ppt_y"/>
                                          </p:val>
                                        </p:tav>
                                      </p:tavLst>
                                    </p:anim>
                                    <p:set>
                                      <p:cBhvr>
                                        <p:cTn id="59" dur="1" fill="hold">
                                          <p:stCondLst>
                                            <p:cond delay="1999"/>
                                          </p:stCondLst>
                                        </p:cTn>
                                        <p:tgtEl>
                                          <p:spTgt spid="23"/>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2000"/>
                                        <p:tgtEl>
                                          <p:spTgt spid="25"/>
                                        </p:tgtEl>
                                        <p:attrNameLst>
                                          <p:attrName>ppt_x</p:attrName>
                                        </p:attrNameLst>
                                      </p:cBhvr>
                                      <p:tavLst>
                                        <p:tav tm="0">
                                          <p:val>
                                            <p:strVal val="ppt_x"/>
                                          </p:val>
                                        </p:tav>
                                        <p:tav tm="100000">
                                          <p:val>
                                            <p:strVal val="1+ppt_w/2"/>
                                          </p:val>
                                        </p:tav>
                                      </p:tavLst>
                                    </p:anim>
                                    <p:anim calcmode="lin" valueType="num">
                                      <p:cBhvr additive="base">
                                        <p:cTn id="62" dur="2000"/>
                                        <p:tgtEl>
                                          <p:spTgt spid="25"/>
                                        </p:tgtEl>
                                        <p:attrNameLst>
                                          <p:attrName>ppt_y</p:attrName>
                                        </p:attrNameLst>
                                      </p:cBhvr>
                                      <p:tavLst>
                                        <p:tav tm="0">
                                          <p:val>
                                            <p:strVal val="ppt_y"/>
                                          </p:val>
                                        </p:tav>
                                        <p:tav tm="100000">
                                          <p:val>
                                            <p:strVal val="ppt_y"/>
                                          </p:val>
                                        </p:tav>
                                      </p:tavLst>
                                    </p:anim>
                                    <p:set>
                                      <p:cBhvr>
                                        <p:cTn id="63" dur="1" fill="hold">
                                          <p:stCondLst>
                                            <p:cond delay="1999"/>
                                          </p:stCondLst>
                                        </p:cTn>
                                        <p:tgtEl>
                                          <p:spTgt spid="25"/>
                                        </p:tgtEl>
                                        <p:attrNameLst>
                                          <p:attrName>style.visibility</p:attrName>
                                        </p:attrNameLst>
                                      </p:cBhvr>
                                      <p:to>
                                        <p:strVal val="hidden"/>
                                      </p:to>
                                    </p:set>
                                  </p:childTnLst>
                                </p:cTn>
                              </p:par>
                              <p:par>
                                <p:cTn id="64" presetID="2" presetClass="exit" presetSubtype="8" fill="hold" nodeType="withEffect">
                                  <p:stCondLst>
                                    <p:cond delay="0"/>
                                  </p:stCondLst>
                                  <p:childTnLst>
                                    <p:anim calcmode="lin" valueType="num">
                                      <p:cBhvr additive="base">
                                        <p:cTn id="65" dur="2000"/>
                                        <p:tgtEl>
                                          <p:spTgt spid="18"/>
                                        </p:tgtEl>
                                        <p:attrNameLst>
                                          <p:attrName>ppt_x</p:attrName>
                                        </p:attrNameLst>
                                      </p:cBhvr>
                                      <p:tavLst>
                                        <p:tav tm="0">
                                          <p:val>
                                            <p:strVal val="ppt_x"/>
                                          </p:val>
                                        </p:tav>
                                        <p:tav tm="100000">
                                          <p:val>
                                            <p:strVal val="0-ppt_w/2"/>
                                          </p:val>
                                        </p:tav>
                                      </p:tavLst>
                                    </p:anim>
                                    <p:anim calcmode="lin" valueType="num">
                                      <p:cBhvr additive="base">
                                        <p:cTn id="66" dur="2000"/>
                                        <p:tgtEl>
                                          <p:spTgt spid="18"/>
                                        </p:tgtEl>
                                        <p:attrNameLst>
                                          <p:attrName>ppt_y</p:attrName>
                                        </p:attrNameLst>
                                      </p:cBhvr>
                                      <p:tavLst>
                                        <p:tav tm="0">
                                          <p:val>
                                            <p:strVal val="ppt_y"/>
                                          </p:val>
                                        </p:tav>
                                        <p:tav tm="100000">
                                          <p:val>
                                            <p:strVal val="ppt_y"/>
                                          </p:val>
                                        </p:tav>
                                      </p:tavLst>
                                    </p:anim>
                                    <p:set>
                                      <p:cBhvr>
                                        <p:cTn id="67" dur="1" fill="hold">
                                          <p:stCondLst>
                                            <p:cond delay="1999"/>
                                          </p:stCondLst>
                                        </p:cTn>
                                        <p:tgtEl>
                                          <p:spTgt spid="18"/>
                                        </p:tgtEl>
                                        <p:attrNameLst>
                                          <p:attrName>style.visibility</p:attrName>
                                        </p:attrNameLst>
                                      </p:cBhvr>
                                      <p:to>
                                        <p:strVal val="hidden"/>
                                      </p:to>
                                    </p:set>
                                  </p:childTnLst>
                                </p:cTn>
                              </p:par>
                              <p:par>
                                <p:cTn id="68" presetID="2" presetClass="exit" presetSubtype="8" fill="hold" nodeType="withEffect">
                                  <p:stCondLst>
                                    <p:cond delay="0"/>
                                  </p:stCondLst>
                                  <p:childTnLst>
                                    <p:anim calcmode="lin" valueType="num">
                                      <p:cBhvr additive="base">
                                        <p:cTn id="69" dur="2000"/>
                                        <p:tgtEl>
                                          <p:spTgt spid="20"/>
                                        </p:tgtEl>
                                        <p:attrNameLst>
                                          <p:attrName>ppt_x</p:attrName>
                                        </p:attrNameLst>
                                      </p:cBhvr>
                                      <p:tavLst>
                                        <p:tav tm="0">
                                          <p:val>
                                            <p:strVal val="ppt_x"/>
                                          </p:val>
                                        </p:tav>
                                        <p:tav tm="100000">
                                          <p:val>
                                            <p:strVal val="0-ppt_w/2"/>
                                          </p:val>
                                        </p:tav>
                                      </p:tavLst>
                                    </p:anim>
                                    <p:anim calcmode="lin" valueType="num">
                                      <p:cBhvr additive="base">
                                        <p:cTn id="70" dur="2000"/>
                                        <p:tgtEl>
                                          <p:spTgt spid="20"/>
                                        </p:tgtEl>
                                        <p:attrNameLst>
                                          <p:attrName>ppt_y</p:attrName>
                                        </p:attrNameLst>
                                      </p:cBhvr>
                                      <p:tavLst>
                                        <p:tav tm="0">
                                          <p:val>
                                            <p:strVal val="ppt_y"/>
                                          </p:val>
                                        </p:tav>
                                        <p:tav tm="100000">
                                          <p:val>
                                            <p:strVal val="ppt_y"/>
                                          </p:val>
                                        </p:tav>
                                      </p:tavLst>
                                    </p:anim>
                                    <p:set>
                                      <p:cBhvr>
                                        <p:cTn id="71" dur="1" fill="hold">
                                          <p:stCondLst>
                                            <p:cond delay="1999"/>
                                          </p:stCondLst>
                                        </p:cTn>
                                        <p:tgtEl>
                                          <p:spTgt spid="20"/>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2000"/>
                                        <p:tgtEl>
                                          <p:spTgt spid="22"/>
                                        </p:tgtEl>
                                        <p:attrNameLst>
                                          <p:attrName>ppt_x</p:attrName>
                                        </p:attrNameLst>
                                      </p:cBhvr>
                                      <p:tavLst>
                                        <p:tav tm="0">
                                          <p:val>
                                            <p:strVal val="ppt_x"/>
                                          </p:val>
                                        </p:tav>
                                        <p:tav tm="100000">
                                          <p:val>
                                            <p:strVal val="0-ppt_w/2"/>
                                          </p:val>
                                        </p:tav>
                                      </p:tavLst>
                                    </p:anim>
                                    <p:anim calcmode="lin" valueType="num">
                                      <p:cBhvr additive="base">
                                        <p:cTn id="74" dur="2000"/>
                                        <p:tgtEl>
                                          <p:spTgt spid="22"/>
                                        </p:tgtEl>
                                        <p:attrNameLst>
                                          <p:attrName>ppt_y</p:attrName>
                                        </p:attrNameLst>
                                      </p:cBhvr>
                                      <p:tavLst>
                                        <p:tav tm="0">
                                          <p:val>
                                            <p:strVal val="ppt_y"/>
                                          </p:val>
                                        </p:tav>
                                        <p:tav tm="100000">
                                          <p:val>
                                            <p:strVal val="ppt_y"/>
                                          </p:val>
                                        </p:tav>
                                      </p:tavLst>
                                    </p:anim>
                                    <p:set>
                                      <p:cBhvr>
                                        <p:cTn id="75" dur="1" fill="hold">
                                          <p:stCondLst>
                                            <p:cond delay="1999"/>
                                          </p:stCondLst>
                                        </p:cTn>
                                        <p:tgtEl>
                                          <p:spTgt spid="22"/>
                                        </p:tgtEl>
                                        <p:attrNameLst>
                                          <p:attrName>style.visibility</p:attrName>
                                        </p:attrNameLst>
                                      </p:cBhvr>
                                      <p:to>
                                        <p:strVal val="hidden"/>
                                      </p:to>
                                    </p:set>
                                  </p:childTnLst>
                                </p:cTn>
                              </p:par>
                              <p:par>
                                <p:cTn id="76" presetID="2" presetClass="exit" presetSubtype="8" fill="hold" nodeType="withEffect">
                                  <p:stCondLst>
                                    <p:cond delay="0"/>
                                  </p:stCondLst>
                                  <p:childTnLst>
                                    <p:anim calcmode="lin" valueType="num">
                                      <p:cBhvr additive="base">
                                        <p:cTn id="77" dur="2000"/>
                                        <p:tgtEl>
                                          <p:spTgt spid="24"/>
                                        </p:tgtEl>
                                        <p:attrNameLst>
                                          <p:attrName>ppt_x</p:attrName>
                                        </p:attrNameLst>
                                      </p:cBhvr>
                                      <p:tavLst>
                                        <p:tav tm="0">
                                          <p:val>
                                            <p:strVal val="ppt_x"/>
                                          </p:val>
                                        </p:tav>
                                        <p:tav tm="100000">
                                          <p:val>
                                            <p:strVal val="0-ppt_w/2"/>
                                          </p:val>
                                        </p:tav>
                                      </p:tavLst>
                                    </p:anim>
                                    <p:anim calcmode="lin" valueType="num">
                                      <p:cBhvr additive="base">
                                        <p:cTn id="78" dur="2000"/>
                                        <p:tgtEl>
                                          <p:spTgt spid="24"/>
                                        </p:tgtEl>
                                        <p:attrNameLst>
                                          <p:attrName>ppt_y</p:attrName>
                                        </p:attrNameLst>
                                      </p:cBhvr>
                                      <p:tavLst>
                                        <p:tav tm="0">
                                          <p:val>
                                            <p:strVal val="ppt_y"/>
                                          </p:val>
                                        </p:tav>
                                        <p:tav tm="100000">
                                          <p:val>
                                            <p:strVal val="ppt_y"/>
                                          </p:val>
                                        </p:tav>
                                      </p:tavLst>
                                    </p:anim>
                                    <p:set>
                                      <p:cBhvr>
                                        <p:cTn id="79" dur="1" fill="hold">
                                          <p:stCondLst>
                                            <p:cond delay="1999"/>
                                          </p:stCondLst>
                                        </p:cTn>
                                        <p:tgtEl>
                                          <p:spTgt spid="24"/>
                                        </p:tgtEl>
                                        <p:attrNameLst>
                                          <p:attrName>style.visibility</p:attrName>
                                        </p:attrNameLst>
                                      </p:cBhvr>
                                      <p:to>
                                        <p:strVal val="hidden"/>
                                      </p:to>
                                    </p:set>
                                  </p:childTnLst>
                                </p:cTn>
                              </p:par>
                              <p:par>
                                <p:cTn id="80" presetID="17" presetClass="entr" presetSubtype="10"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fltVal val="0"/>
                                          </p:val>
                                        </p:tav>
                                        <p:tav tm="100000">
                                          <p:val>
                                            <p:strVal val="#ppt_w"/>
                                          </p:val>
                                        </p:tav>
                                      </p:tavLst>
                                    </p:anim>
                                    <p:anim calcmode="lin" valueType="num">
                                      <p:cBhvr>
                                        <p:cTn id="8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3000">
              <a:srgbClr val="002060"/>
            </a:gs>
            <a:gs pos="30000">
              <a:srgbClr val="D49E6C"/>
            </a:gs>
            <a:gs pos="70000">
              <a:srgbClr val="A65528"/>
            </a:gs>
            <a:gs pos="100000">
              <a:srgbClr val="663012"/>
            </a:gs>
          </a:gsLst>
          <a:lin ang="16200000" scaled="0"/>
        </a:gradFill>
        <a:effectLst/>
      </p:bgPr>
    </p:bg>
    <p:spTree>
      <p:nvGrpSpPr>
        <p:cNvPr id="1" name=""/>
        <p:cNvGrpSpPr/>
        <p:nvPr/>
      </p:nvGrpSpPr>
      <p:grpSpPr>
        <a:xfrm>
          <a:off x="0" y="0"/>
          <a:ext cx="0" cy="0"/>
          <a:chOff x="0" y="0"/>
          <a:chExt cx="0" cy="0"/>
        </a:xfrm>
      </p:grpSpPr>
      <p:pic>
        <p:nvPicPr>
          <p:cNvPr id="2" name="1 Imagen" descr="stock-photo-1506292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0" name="39 Rectángulo"/>
          <p:cNvSpPr/>
          <p:nvPr/>
        </p:nvSpPr>
        <p:spPr>
          <a:xfrm rot="958054">
            <a:off x="-3592" y="2261472"/>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0637084">
            <a:off x="-3749" y="276246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958054">
            <a:off x="639318" y="2261472"/>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0637084">
            <a:off x="639161" y="276246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958054">
            <a:off x="1353731" y="226147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0637084">
            <a:off x="1353574" y="2762458"/>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958054">
            <a:off x="1996641" y="226147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0637084">
            <a:off x="1996484" y="2762458"/>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958054">
            <a:off x="2639613" y="2261474"/>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0637084">
            <a:off x="2639456" y="2762462"/>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958054">
            <a:off x="3282523" y="2261474"/>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20637084">
            <a:off x="3282366" y="2762462"/>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20637084">
            <a:off x="7744004" y="226239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958054">
            <a:off x="7743846" y="2761536"/>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20637084">
            <a:off x="7283212" y="226239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958054">
            <a:off x="7283054" y="2761536"/>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20637084">
            <a:off x="6672435" y="226239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958054">
            <a:off x="6672277" y="2761536"/>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20637084">
            <a:off x="5997326" y="226239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958054">
            <a:off x="5997168" y="2761536"/>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20637084">
            <a:off x="5347279" y="2262389"/>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958054">
            <a:off x="5347121" y="2761535"/>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20637084">
            <a:off x="4672170" y="2262389"/>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958054">
            <a:off x="4672012" y="2761535"/>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40"/>
                                        </p:tgtEl>
                                        <p:attrNameLst>
                                          <p:attrName>style.visibility</p:attrName>
                                        </p:attrNameLst>
                                      </p:cBhvr>
                                      <p:to>
                                        <p:strVal val="visible"/>
                                      </p:to>
                                    </p:set>
                                    <p:anim calcmode="lin" valueType="num">
                                      <p:cBhvr additive="base">
                                        <p:cTn id="9" dur="2000" fill="hold"/>
                                        <p:tgtEl>
                                          <p:spTgt spid="40"/>
                                        </p:tgtEl>
                                        <p:attrNameLst>
                                          <p:attrName>ppt_x</p:attrName>
                                        </p:attrNameLst>
                                      </p:cBhvr>
                                      <p:tavLst>
                                        <p:tav tm="0">
                                          <p:val>
                                            <p:strVal val="0-#ppt_w/2"/>
                                          </p:val>
                                        </p:tav>
                                        <p:tav tm="100000">
                                          <p:val>
                                            <p:strVal val="#ppt_x"/>
                                          </p:val>
                                        </p:tav>
                                      </p:tavLst>
                                    </p:anim>
                                    <p:anim calcmode="lin" valueType="num">
                                      <p:cBhvr additive="base">
                                        <p:cTn id="10" dur="2000" fill="hold"/>
                                        <p:tgtEl>
                                          <p:spTgt spid="40"/>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additive="base">
                                        <p:cTn id="13" dur="2000" fill="hold"/>
                                        <p:tgtEl>
                                          <p:spTgt spid="42"/>
                                        </p:tgtEl>
                                        <p:attrNameLst>
                                          <p:attrName>ppt_x</p:attrName>
                                        </p:attrNameLst>
                                      </p:cBhvr>
                                      <p:tavLst>
                                        <p:tav tm="0">
                                          <p:val>
                                            <p:strVal val="0-#ppt_w/2"/>
                                          </p:val>
                                        </p:tav>
                                        <p:tav tm="100000">
                                          <p:val>
                                            <p:strVal val="#ppt_x"/>
                                          </p:val>
                                        </p:tav>
                                      </p:tavLst>
                                    </p:anim>
                                    <p:anim calcmode="lin" valueType="num">
                                      <p:cBhvr additive="base">
                                        <p:cTn id="14" dur="2000" fill="hold"/>
                                        <p:tgtEl>
                                          <p:spTgt spid="42"/>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 calcmode="lin" valueType="num">
                                      <p:cBhvr additive="base">
                                        <p:cTn id="17" dur="2000" fill="hold"/>
                                        <p:tgtEl>
                                          <p:spTgt spid="44"/>
                                        </p:tgtEl>
                                        <p:attrNameLst>
                                          <p:attrName>ppt_x</p:attrName>
                                        </p:attrNameLst>
                                      </p:cBhvr>
                                      <p:tavLst>
                                        <p:tav tm="0">
                                          <p:val>
                                            <p:strVal val="0-#ppt_w/2"/>
                                          </p:val>
                                        </p:tav>
                                        <p:tav tm="100000">
                                          <p:val>
                                            <p:strVal val="#ppt_x"/>
                                          </p:val>
                                        </p:tav>
                                      </p:tavLst>
                                    </p:anim>
                                    <p:anim calcmode="lin" valueType="num">
                                      <p:cBhvr additive="base">
                                        <p:cTn id="18" dur="2000" fill="hold"/>
                                        <p:tgtEl>
                                          <p:spTgt spid="44"/>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46"/>
                                        </p:tgtEl>
                                        <p:attrNameLst>
                                          <p:attrName>style.visibility</p:attrName>
                                        </p:attrNameLst>
                                      </p:cBhvr>
                                      <p:to>
                                        <p:strVal val="visible"/>
                                      </p:to>
                                    </p:set>
                                    <p:anim calcmode="lin" valueType="num">
                                      <p:cBhvr additive="base">
                                        <p:cTn id="21" dur="2000" fill="hold"/>
                                        <p:tgtEl>
                                          <p:spTgt spid="46"/>
                                        </p:tgtEl>
                                        <p:attrNameLst>
                                          <p:attrName>ppt_x</p:attrName>
                                        </p:attrNameLst>
                                      </p:cBhvr>
                                      <p:tavLst>
                                        <p:tav tm="0">
                                          <p:val>
                                            <p:strVal val="0-#ppt_w/2"/>
                                          </p:val>
                                        </p:tav>
                                        <p:tav tm="100000">
                                          <p:val>
                                            <p:strVal val="#ppt_x"/>
                                          </p:val>
                                        </p:tav>
                                      </p:tavLst>
                                    </p:anim>
                                    <p:anim calcmode="lin" valueType="num">
                                      <p:cBhvr additive="base">
                                        <p:cTn id="22" dur="2000" fill="hold"/>
                                        <p:tgtEl>
                                          <p:spTgt spid="46"/>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48"/>
                                        </p:tgtEl>
                                        <p:attrNameLst>
                                          <p:attrName>style.visibility</p:attrName>
                                        </p:attrNameLst>
                                      </p:cBhvr>
                                      <p:to>
                                        <p:strVal val="visible"/>
                                      </p:to>
                                    </p:set>
                                    <p:anim calcmode="lin" valueType="num">
                                      <p:cBhvr additive="base">
                                        <p:cTn id="25" dur="2000" fill="hold"/>
                                        <p:tgtEl>
                                          <p:spTgt spid="48"/>
                                        </p:tgtEl>
                                        <p:attrNameLst>
                                          <p:attrName>ppt_x</p:attrName>
                                        </p:attrNameLst>
                                      </p:cBhvr>
                                      <p:tavLst>
                                        <p:tav tm="0">
                                          <p:val>
                                            <p:strVal val="0-#ppt_w/2"/>
                                          </p:val>
                                        </p:tav>
                                        <p:tav tm="100000">
                                          <p:val>
                                            <p:strVal val="#ppt_x"/>
                                          </p:val>
                                        </p:tav>
                                      </p:tavLst>
                                    </p:anim>
                                    <p:anim calcmode="lin" valueType="num">
                                      <p:cBhvr additive="base">
                                        <p:cTn id="26" dur="2000" fill="hold"/>
                                        <p:tgtEl>
                                          <p:spTgt spid="48"/>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50"/>
                                        </p:tgtEl>
                                        <p:attrNameLst>
                                          <p:attrName>style.visibility</p:attrName>
                                        </p:attrNameLst>
                                      </p:cBhvr>
                                      <p:to>
                                        <p:strVal val="visible"/>
                                      </p:to>
                                    </p:set>
                                    <p:anim calcmode="lin" valueType="num">
                                      <p:cBhvr additive="base">
                                        <p:cTn id="29" dur="2000" fill="hold"/>
                                        <p:tgtEl>
                                          <p:spTgt spid="50"/>
                                        </p:tgtEl>
                                        <p:attrNameLst>
                                          <p:attrName>ppt_x</p:attrName>
                                        </p:attrNameLst>
                                      </p:cBhvr>
                                      <p:tavLst>
                                        <p:tav tm="0">
                                          <p:val>
                                            <p:strVal val="0-#ppt_w/2"/>
                                          </p:val>
                                        </p:tav>
                                        <p:tav tm="100000">
                                          <p:val>
                                            <p:strVal val="#ppt_x"/>
                                          </p:val>
                                        </p:tav>
                                      </p:tavLst>
                                    </p:anim>
                                    <p:anim calcmode="lin" valueType="num">
                                      <p:cBhvr additive="base">
                                        <p:cTn id="30" dur="2000" fill="hold"/>
                                        <p:tgtEl>
                                          <p:spTgt spid="50"/>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41"/>
                                        </p:tgtEl>
                                        <p:attrNameLst>
                                          <p:attrName>style.visibility</p:attrName>
                                        </p:attrNameLst>
                                      </p:cBhvr>
                                      <p:to>
                                        <p:strVal val="visible"/>
                                      </p:to>
                                    </p:set>
                                    <p:anim calcmode="lin" valueType="num">
                                      <p:cBhvr additive="base">
                                        <p:cTn id="33" dur="2000" fill="hold"/>
                                        <p:tgtEl>
                                          <p:spTgt spid="41"/>
                                        </p:tgtEl>
                                        <p:attrNameLst>
                                          <p:attrName>ppt_x</p:attrName>
                                        </p:attrNameLst>
                                      </p:cBhvr>
                                      <p:tavLst>
                                        <p:tav tm="0">
                                          <p:val>
                                            <p:strVal val="0-#ppt_w/2"/>
                                          </p:val>
                                        </p:tav>
                                        <p:tav tm="100000">
                                          <p:val>
                                            <p:strVal val="#ppt_x"/>
                                          </p:val>
                                        </p:tav>
                                      </p:tavLst>
                                    </p:anim>
                                    <p:anim calcmode="lin" valueType="num">
                                      <p:cBhvr additive="base">
                                        <p:cTn id="34" dur="2000" fill="hold"/>
                                        <p:tgtEl>
                                          <p:spTgt spid="41"/>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43"/>
                                        </p:tgtEl>
                                        <p:attrNameLst>
                                          <p:attrName>style.visibility</p:attrName>
                                        </p:attrNameLst>
                                      </p:cBhvr>
                                      <p:to>
                                        <p:strVal val="visible"/>
                                      </p:to>
                                    </p:set>
                                    <p:anim calcmode="lin" valueType="num">
                                      <p:cBhvr additive="base">
                                        <p:cTn id="37" dur="2000" fill="hold"/>
                                        <p:tgtEl>
                                          <p:spTgt spid="43"/>
                                        </p:tgtEl>
                                        <p:attrNameLst>
                                          <p:attrName>ppt_x</p:attrName>
                                        </p:attrNameLst>
                                      </p:cBhvr>
                                      <p:tavLst>
                                        <p:tav tm="0">
                                          <p:val>
                                            <p:strVal val="0-#ppt_w/2"/>
                                          </p:val>
                                        </p:tav>
                                        <p:tav tm="100000">
                                          <p:val>
                                            <p:strVal val="#ppt_x"/>
                                          </p:val>
                                        </p:tav>
                                      </p:tavLst>
                                    </p:anim>
                                    <p:anim calcmode="lin" valueType="num">
                                      <p:cBhvr additive="base">
                                        <p:cTn id="38" dur="2000" fill="hold"/>
                                        <p:tgtEl>
                                          <p:spTgt spid="43"/>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45"/>
                                        </p:tgtEl>
                                        <p:attrNameLst>
                                          <p:attrName>style.visibility</p:attrName>
                                        </p:attrNameLst>
                                      </p:cBhvr>
                                      <p:to>
                                        <p:strVal val="visible"/>
                                      </p:to>
                                    </p:set>
                                    <p:anim calcmode="lin" valueType="num">
                                      <p:cBhvr additive="base">
                                        <p:cTn id="41" dur="2000" fill="hold"/>
                                        <p:tgtEl>
                                          <p:spTgt spid="45"/>
                                        </p:tgtEl>
                                        <p:attrNameLst>
                                          <p:attrName>ppt_x</p:attrName>
                                        </p:attrNameLst>
                                      </p:cBhvr>
                                      <p:tavLst>
                                        <p:tav tm="0">
                                          <p:val>
                                            <p:strVal val="0-#ppt_w/2"/>
                                          </p:val>
                                        </p:tav>
                                        <p:tav tm="100000">
                                          <p:val>
                                            <p:strVal val="#ppt_x"/>
                                          </p:val>
                                        </p:tav>
                                      </p:tavLst>
                                    </p:anim>
                                    <p:anim calcmode="lin" valueType="num">
                                      <p:cBhvr additive="base">
                                        <p:cTn id="42" dur="2000" fill="hold"/>
                                        <p:tgtEl>
                                          <p:spTgt spid="45"/>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47"/>
                                        </p:tgtEl>
                                        <p:attrNameLst>
                                          <p:attrName>style.visibility</p:attrName>
                                        </p:attrNameLst>
                                      </p:cBhvr>
                                      <p:to>
                                        <p:strVal val="visible"/>
                                      </p:to>
                                    </p:set>
                                    <p:anim calcmode="lin" valueType="num">
                                      <p:cBhvr additive="base">
                                        <p:cTn id="45" dur="2000" fill="hold"/>
                                        <p:tgtEl>
                                          <p:spTgt spid="47"/>
                                        </p:tgtEl>
                                        <p:attrNameLst>
                                          <p:attrName>ppt_x</p:attrName>
                                        </p:attrNameLst>
                                      </p:cBhvr>
                                      <p:tavLst>
                                        <p:tav tm="0">
                                          <p:val>
                                            <p:strVal val="0-#ppt_w/2"/>
                                          </p:val>
                                        </p:tav>
                                        <p:tav tm="100000">
                                          <p:val>
                                            <p:strVal val="#ppt_x"/>
                                          </p:val>
                                        </p:tav>
                                      </p:tavLst>
                                    </p:anim>
                                    <p:anim calcmode="lin" valueType="num">
                                      <p:cBhvr additive="base">
                                        <p:cTn id="46" dur="2000" fill="hold"/>
                                        <p:tgtEl>
                                          <p:spTgt spid="47"/>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49"/>
                                        </p:tgtEl>
                                        <p:attrNameLst>
                                          <p:attrName>style.visibility</p:attrName>
                                        </p:attrNameLst>
                                      </p:cBhvr>
                                      <p:to>
                                        <p:strVal val="visible"/>
                                      </p:to>
                                    </p:set>
                                    <p:anim calcmode="lin" valueType="num">
                                      <p:cBhvr additive="base">
                                        <p:cTn id="49" dur="2000" fill="hold"/>
                                        <p:tgtEl>
                                          <p:spTgt spid="49"/>
                                        </p:tgtEl>
                                        <p:attrNameLst>
                                          <p:attrName>ppt_x</p:attrName>
                                        </p:attrNameLst>
                                      </p:cBhvr>
                                      <p:tavLst>
                                        <p:tav tm="0">
                                          <p:val>
                                            <p:strVal val="0-#ppt_w/2"/>
                                          </p:val>
                                        </p:tav>
                                        <p:tav tm="100000">
                                          <p:val>
                                            <p:strVal val="#ppt_x"/>
                                          </p:val>
                                        </p:tav>
                                      </p:tavLst>
                                    </p:anim>
                                    <p:anim calcmode="lin" valueType="num">
                                      <p:cBhvr additive="base">
                                        <p:cTn id="50" dur="2000" fill="hold"/>
                                        <p:tgtEl>
                                          <p:spTgt spid="49"/>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51"/>
                                        </p:tgtEl>
                                        <p:attrNameLst>
                                          <p:attrName>style.visibility</p:attrName>
                                        </p:attrNameLst>
                                      </p:cBhvr>
                                      <p:to>
                                        <p:strVal val="visible"/>
                                      </p:to>
                                    </p:set>
                                    <p:anim calcmode="lin" valueType="num">
                                      <p:cBhvr additive="base">
                                        <p:cTn id="53" dur="2000" fill="hold"/>
                                        <p:tgtEl>
                                          <p:spTgt spid="51"/>
                                        </p:tgtEl>
                                        <p:attrNameLst>
                                          <p:attrName>ppt_x</p:attrName>
                                        </p:attrNameLst>
                                      </p:cBhvr>
                                      <p:tavLst>
                                        <p:tav tm="0">
                                          <p:val>
                                            <p:strVal val="0-#ppt_w/2"/>
                                          </p:val>
                                        </p:tav>
                                        <p:tav tm="100000">
                                          <p:val>
                                            <p:strVal val="#ppt_x"/>
                                          </p:val>
                                        </p:tav>
                                      </p:tavLst>
                                    </p:anim>
                                    <p:anim calcmode="lin" valueType="num">
                                      <p:cBhvr additive="base">
                                        <p:cTn id="54" dur="2000" fill="hold"/>
                                        <p:tgtEl>
                                          <p:spTgt spid="51"/>
                                        </p:tgtEl>
                                        <p:attrNameLst>
                                          <p:attrName>ppt_y</p:attrName>
                                        </p:attrNameLst>
                                      </p:cBhvr>
                                      <p:tavLst>
                                        <p:tav tm="0">
                                          <p:val>
                                            <p:strVal val="1+#ppt_h/2"/>
                                          </p:val>
                                        </p:tav>
                                        <p:tav tm="100000">
                                          <p:val>
                                            <p:strVal val="#ppt_y"/>
                                          </p:val>
                                        </p:tav>
                                      </p:tavLst>
                                    </p:anim>
                                  </p:childTnLst>
                                </p:cTn>
                              </p:par>
                              <p:par>
                                <p:cTn id="55" presetID="3" presetClass="entr" presetSubtype="5" fill="hold" grpId="1" nodeType="with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blinds(vertical)">
                                      <p:cBhvr>
                                        <p:cTn id="57" dur="2000"/>
                                        <p:tgtEl>
                                          <p:spTgt spid="40"/>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41"/>
                                        </p:tgtEl>
                                        <p:attrNameLst>
                                          <p:attrName>style.visibility</p:attrName>
                                        </p:attrNameLst>
                                      </p:cBhvr>
                                      <p:to>
                                        <p:strVal val="visible"/>
                                      </p:to>
                                    </p:set>
                                    <p:animEffect transition="in" filter="blinds(vertical)">
                                      <p:cBhvr>
                                        <p:cTn id="60" dur="2000"/>
                                        <p:tgtEl>
                                          <p:spTgt spid="41"/>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42"/>
                                        </p:tgtEl>
                                        <p:attrNameLst>
                                          <p:attrName>style.visibility</p:attrName>
                                        </p:attrNameLst>
                                      </p:cBhvr>
                                      <p:to>
                                        <p:strVal val="visible"/>
                                      </p:to>
                                    </p:set>
                                    <p:animEffect transition="in" filter="blinds(vertical)">
                                      <p:cBhvr>
                                        <p:cTn id="63" dur="2000"/>
                                        <p:tgtEl>
                                          <p:spTgt spid="42"/>
                                        </p:tgtEl>
                                      </p:cBhvr>
                                    </p:animEffect>
                                  </p:childTnLst>
                                </p:cTn>
                              </p:par>
                              <p:par>
                                <p:cTn id="64" presetID="3" presetClass="entr" presetSubtype="5" fill="hold" grpId="1" nodeType="withEffect">
                                  <p:stCondLst>
                                    <p:cond delay="0"/>
                                  </p:stCondLst>
                                  <p:childTnLst>
                                    <p:set>
                                      <p:cBhvr>
                                        <p:cTn id="65" dur="1" fill="hold">
                                          <p:stCondLst>
                                            <p:cond delay="0"/>
                                          </p:stCondLst>
                                        </p:cTn>
                                        <p:tgtEl>
                                          <p:spTgt spid="43"/>
                                        </p:tgtEl>
                                        <p:attrNameLst>
                                          <p:attrName>style.visibility</p:attrName>
                                        </p:attrNameLst>
                                      </p:cBhvr>
                                      <p:to>
                                        <p:strVal val="visible"/>
                                      </p:to>
                                    </p:set>
                                    <p:animEffect transition="in" filter="blinds(vertical)">
                                      <p:cBhvr>
                                        <p:cTn id="66" dur="2000"/>
                                        <p:tgtEl>
                                          <p:spTgt spid="43"/>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44"/>
                                        </p:tgtEl>
                                        <p:attrNameLst>
                                          <p:attrName>style.visibility</p:attrName>
                                        </p:attrNameLst>
                                      </p:cBhvr>
                                      <p:to>
                                        <p:strVal val="visible"/>
                                      </p:to>
                                    </p:set>
                                    <p:animEffect transition="in" filter="blinds(vertical)">
                                      <p:cBhvr>
                                        <p:cTn id="69" dur="2000"/>
                                        <p:tgtEl>
                                          <p:spTgt spid="44"/>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45"/>
                                        </p:tgtEl>
                                        <p:attrNameLst>
                                          <p:attrName>style.visibility</p:attrName>
                                        </p:attrNameLst>
                                      </p:cBhvr>
                                      <p:to>
                                        <p:strVal val="visible"/>
                                      </p:to>
                                    </p:set>
                                    <p:animEffect transition="in" filter="blinds(vertical)">
                                      <p:cBhvr>
                                        <p:cTn id="72" dur="2000"/>
                                        <p:tgtEl>
                                          <p:spTgt spid="45"/>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46"/>
                                        </p:tgtEl>
                                        <p:attrNameLst>
                                          <p:attrName>style.visibility</p:attrName>
                                        </p:attrNameLst>
                                      </p:cBhvr>
                                      <p:to>
                                        <p:strVal val="visible"/>
                                      </p:to>
                                    </p:set>
                                    <p:animEffect transition="in" filter="blinds(vertical)">
                                      <p:cBhvr>
                                        <p:cTn id="75" dur="2000"/>
                                        <p:tgtEl>
                                          <p:spTgt spid="46"/>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47"/>
                                        </p:tgtEl>
                                        <p:attrNameLst>
                                          <p:attrName>style.visibility</p:attrName>
                                        </p:attrNameLst>
                                      </p:cBhvr>
                                      <p:to>
                                        <p:strVal val="visible"/>
                                      </p:to>
                                    </p:set>
                                    <p:animEffect transition="in" filter="blinds(vertical)">
                                      <p:cBhvr>
                                        <p:cTn id="78" dur="2000"/>
                                        <p:tgtEl>
                                          <p:spTgt spid="47"/>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48"/>
                                        </p:tgtEl>
                                        <p:attrNameLst>
                                          <p:attrName>style.visibility</p:attrName>
                                        </p:attrNameLst>
                                      </p:cBhvr>
                                      <p:to>
                                        <p:strVal val="visible"/>
                                      </p:to>
                                    </p:set>
                                    <p:animEffect transition="in" filter="blinds(vertical)">
                                      <p:cBhvr>
                                        <p:cTn id="81" dur="2000"/>
                                        <p:tgtEl>
                                          <p:spTgt spid="48"/>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49"/>
                                        </p:tgtEl>
                                        <p:attrNameLst>
                                          <p:attrName>style.visibility</p:attrName>
                                        </p:attrNameLst>
                                      </p:cBhvr>
                                      <p:to>
                                        <p:strVal val="visible"/>
                                      </p:to>
                                    </p:set>
                                    <p:animEffect transition="in" filter="blinds(vertical)">
                                      <p:cBhvr>
                                        <p:cTn id="84" dur="2000"/>
                                        <p:tgtEl>
                                          <p:spTgt spid="49"/>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50"/>
                                        </p:tgtEl>
                                        <p:attrNameLst>
                                          <p:attrName>style.visibility</p:attrName>
                                        </p:attrNameLst>
                                      </p:cBhvr>
                                      <p:to>
                                        <p:strVal val="visible"/>
                                      </p:to>
                                    </p:set>
                                    <p:animEffect transition="in" filter="blinds(vertical)">
                                      <p:cBhvr>
                                        <p:cTn id="87" dur="2000"/>
                                        <p:tgtEl>
                                          <p:spTgt spid="50"/>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51"/>
                                        </p:tgtEl>
                                        <p:attrNameLst>
                                          <p:attrName>style.visibility</p:attrName>
                                        </p:attrNameLst>
                                      </p:cBhvr>
                                      <p:to>
                                        <p:strVal val="visible"/>
                                      </p:to>
                                    </p:set>
                                    <p:animEffect transition="in" filter="blinds(vertical)">
                                      <p:cBhvr>
                                        <p:cTn id="90" dur="2000"/>
                                        <p:tgtEl>
                                          <p:spTgt spid="51"/>
                                        </p:tgtEl>
                                      </p:cBhvr>
                                    </p:animEffect>
                                  </p:childTnLst>
                                </p:cTn>
                              </p:par>
                              <p:par>
                                <p:cTn id="91" presetID="2" presetClass="entr" presetSubtype="3" fill="hold" grpId="0" nodeType="withEffect">
                                  <p:stCondLst>
                                    <p:cond delay="0"/>
                                  </p:stCondLst>
                                  <p:childTnLst>
                                    <p:set>
                                      <p:cBhvr>
                                        <p:cTn id="92" dur="1" fill="hold">
                                          <p:stCondLst>
                                            <p:cond delay="0"/>
                                          </p:stCondLst>
                                        </p:cTn>
                                        <p:tgtEl>
                                          <p:spTgt spid="52"/>
                                        </p:tgtEl>
                                        <p:attrNameLst>
                                          <p:attrName>style.visibility</p:attrName>
                                        </p:attrNameLst>
                                      </p:cBhvr>
                                      <p:to>
                                        <p:strVal val="visible"/>
                                      </p:to>
                                    </p:set>
                                    <p:anim calcmode="lin" valueType="num">
                                      <p:cBhvr additive="base">
                                        <p:cTn id="93" dur="2000" fill="hold"/>
                                        <p:tgtEl>
                                          <p:spTgt spid="52"/>
                                        </p:tgtEl>
                                        <p:attrNameLst>
                                          <p:attrName>ppt_x</p:attrName>
                                        </p:attrNameLst>
                                      </p:cBhvr>
                                      <p:tavLst>
                                        <p:tav tm="0">
                                          <p:val>
                                            <p:strVal val="1+#ppt_w/2"/>
                                          </p:val>
                                        </p:tav>
                                        <p:tav tm="100000">
                                          <p:val>
                                            <p:strVal val="#ppt_x"/>
                                          </p:val>
                                        </p:tav>
                                      </p:tavLst>
                                    </p:anim>
                                    <p:anim calcmode="lin" valueType="num">
                                      <p:cBhvr additive="base">
                                        <p:cTn id="94" dur="2000" fill="hold"/>
                                        <p:tgtEl>
                                          <p:spTgt spid="52"/>
                                        </p:tgtEl>
                                        <p:attrNameLst>
                                          <p:attrName>ppt_y</p:attrName>
                                        </p:attrNameLst>
                                      </p:cBhvr>
                                      <p:tavLst>
                                        <p:tav tm="0">
                                          <p:val>
                                            <p:strVal val="0-#ppt_h/2"/>
                                          </p:val>
                                        </p:tav>
                                        <p:tav tm="100000">
                                          <p:val>
                                            <p:strVal val="#ppt_y"/>
                                          </p:val>
                                        </p:tav>
                                      </p:tavLst>
                                    </p:anim>
                                  </p:childTnLst>
                                </p:cTn>
                              </p:par>
                              <p:par>
                                <p:cTn id="95" presetID="2" presetClass="entr" presetSubtype="6" fill="hold" grpId="0" nodeType="withEffect">
                                  <p:stCondLst>
                                    <p:cond delay="0"/>
                                  </p:stCondLst>
                                  <p:childTnLst>
                                    <p:set>
                                      <p:cBhvr>
                                        <p:cTn id="96" dur="1" fill="hold">
                                          <p:stCondLst>
                                            <p:cond delay="0"/>
                                          </p:stCondLst>
                                        </p:cTn>
                                        <p:tgtEl>
                                          <p:spTgt spid="53"/>
                                        </p:tgtEl>
                                        <p:attrNameLst>
                                          <p:attrName>style.visibility</p:attrName>
                                        </p:attrNameLst>
                                      </p:cBhvr>
                                      <p:to>
                                        <p:strVal val="visible"/>
                                      </p:to>
                                    </p:set>
                                    <p:anim calcmode="lin" valueType="num">
                                      <p:cBhvr additive="base">
                                        <p:cTn id="97" dur="2000" fill="hold"/>
                                        <p:tgtEl>
                                          <p:spTgt spid="53"/>
                                        </p:tgtEl>
                                        <p:attrNameLst>
                                          <p:attrName>ppt_x</p:attrName>
                                        </p:attrNameLst>
                                      </p:cBhvr>
                                      <p:tavLst>
                                        <p:tav tm="0">
                                          <p:val>
                                            <p:strVal val="1+#ppt_w/2"/>
                                          </p:val>
                                        </p:tav>
                                        <p:tav tm="100000">
                                          <p:val>
                                            <p:strVal val="#ppt_x"/>
                                          </p:val>
                                        </p:tav>
                                      </p:tavLst>
                                    </p:anim>
                                    <p:anim calcmode="lin" valueType="num">
                                      <p:cBhvr additive="base">
                                        <p:cTn id="98" dur="2000" fill="hold"/>
                                        <p:tgtEl>
                                          <p:spTgt spid="53"/>
                                        </p:tgtEl>
                                        <p:attrNameLst>
                                          <p:attrName>ppt_y</p:attrName>
                                        </p:attrNameLst>
                                      </p:cBhvr>
                                      <p:tavLst>
                                        <p:tav tm="0">
                                          <p:val>
                                            <p:strVal val="1+#ppt_h/2"/>
                                          </p:val>
                                        </p:tav>
                                        <p:tav tm="100000">
                                          <p:val>
                                            <p:strVal val="#ppt_y"/>
                                          </p:val>
                                        </p:tav>
                                      </p:tavLst>
                                    </p:anim>
                                  </p:childTnLst>
                                </p:cTn>
                              </p:par>
                              <p:par>
                                <p:cTn id="99" presetID="2" presetClass="entr" presetSubtype="3" fill="hold" grpId="0" nodeType="withEffect">
                                  <p:stCondLst>
                                    <p:cond delay="0"/>
                                  </p:stCondLst>
                                  <p:childTnLst>
                                    <p:set>
                                      <p:cBhvr>
                                        <p:cTn id="100" dur="1" fill="hold">
                                          <p:stCondLst>
                                            <p:cond delay="0"/>
                                          </p:stCondLst>
                                        </p:cTn>
                                        <p:tgtEl>
                                          <p:spTgt spid="54"/>
                                        </p:tgtEl>
                                        <p:attrNameLst>
                                          <p:attrName>style.visibility</p:attrName>
                                        </p:attrNameLst>
                                      </p:cBhvr>
                                      <p:to>
                                        <p:strVal val="visible"/>
                                      </p:to>
                                    </p:set>
                                    <p:anim calcmode="lin" valueType="num">
                                      <p:cBhvr additive="base">
                                        <p:cTn id="101" dur="2000" fill="hold"/>
                                        <p:tgtEl>
                                          <p:spTgt spid="54"/>
                                        </p:tgtEl>
                                        <p:attrNameLst>
                                          <p:attrName>ppt_x</p:attrName>
                                        </p:attrNameLst>
                                      </p:cBhvr>
                                      <p:tavLst>
                                        <p:tav tm="0">
                                          <p:val>
                                            <p:strVal val="1+#ppt_w/2"/>
                                          </p:val>
                                        </p:tav>
                                        <p:tav tm="100000">
                                          <p:val>
                                            <p:strVal val="#ppt_x"/>
                                          </p:val>
                                        </p:tav>
                                      </p:tavLst>
                                    </p:anim>
                                    <p:anim calcmode="lin" valueType="num">
                                      <p:cBhvr additive="base">
                                        <p:cTn id="102" dur="2000" fill="hold"/>
                                        <p:tgtEl>
                                          <p:spTgt spid="54"/>
                                        </p:tgtEl>
                                        <p:attrNameLst>
                                          <p:attrName>ppt_y</p:attrName>
                                        </p:attrNameLst>
                                      </p:cBhvr>
                                      <p:tavLst>
                                        <p:tav tm="0">
                                          <p:val>
                                            <p:strVal val="0-#ppt_h/2"/>
                                          </p:val>
                                        </p:tav>
                                        <p:tav tm="100000">
                                          <p:val>
                                            <p:strVal val="#ppt_y"/>
                                          </p:val>
                                        </p:tav>
                                      </p:tavLst>
                                    </p:anim>
                                  </p:childTnLst>
                                </p:cTn>
                              </p:par>
                              <p:par>
                                <p:cTn id="103" presetID="2" presetClass="entr" presetSubtype="6" fill="hold" grpId="0" nodeType="withEffect">
                                  <p:stCondLst>
                                    <p:cond delay="0"/>
                                  </p:stCondLst>
                                  <p:childTnLst>
                                    <p:set>
                                      <p:cBhvr>
                                        <p:cTn id="104" dur="1" fill="hold">
                                          <p:stCondLst>
                                            <p:cond delay="0"/>
                                          </p:stCondLst>
                                        </p:cTn>
                                        <p:tgtEl>
                                          <p:spTgt spid="55"/>
                                        </p:tgtEl>
                                        <p:attrNameLst>
                                          <p:attrName>style.visibility</p:attrName>
                                        </p:attrNameLst>
                                      </p:cBhvr>
                                      <p:to>
                                        <p:strVal val="visible"/>
                                      </p:to>
                                    </p:set>
                                    <p:anim calcmode="lin" valueType="num">
                                      <p:cBhvr additive="base">
                                        <p:cTn id="105" dur="2000" fill="hold"/>
                                        <p:tgtEl>
                                          <p:spTgt spid="55"/>
                                        </p:tgtEl>
                                        <p:attrNameLst>
                                          <p:attrName>ppt_x</p:attrName>
                                        </p:attrNameLst>
                                      </p:cBhvr>
                                      <p:tavLst>
                                        <p:tav tm="0">
                                          <p:val>
                                            <p:strVal val="1+#ppt_w/2"/>
                                          </p:val>
                                        </p:tav>
                                        <p:tav tm="100000">
                                          <p:val>
                                            <p:strVal val="#ppt_x"/>
                                          </p:val>
                                        </p:tav>
                                      </p:tavLst>
                                    </p:anim>
                                    <p:anim calcmode="lin" valueType="num">
                                      <p:cBhvr additive="base">
                                        <p:cTn id="106" dur="2000" fill="hold"/>
                                        <p:tgtEl>
                                          <p:spTgt spid="55"/>
                                        </p:tgtEl>
                                        <p:attrNameLst>
                                          <p:attrName>ppt_y</p:attrName>
                                        </p:attrNameLst>
                                      </p:cBhvr>
                                      <p:tavLst>
                                        <p:tav tm="0">
                                          <p:val>
                                            <p:strVal val="1+#ppt_h/2"/>
                                          </p:val>
                                        </p:tav>
                                        <p:tav tm="100000">
                                          <p:val>
                                            <p:strVal val="#ppt_y"/>
                                          </p:val>
                                        </p:tav>
                                      </p:tavLst>
                                    </p:anim>
                                  </p:childTnLst>
                                </p:cTn>
                              </p:par>
                              <p:par>
                                <p:cTn id="107" presetID="2" presetClass="entr" presetSubtype="3" fill="hold" grpId="0" nodeType="withEffect">
                                  <p:stCondLst>
                                    <p:cond delay="0"/>
                                  </p:stCondLst>
                                  <p:childTnLst>
                                    <p:set>
                                      <p:cBhvr>
                                        <p:cTn id="108" dur="1" fill="hold">
                                          <p:stCondLst>
                                            <p:cond delay="0"/>
                                          </p:stCondLst>
                                        </p:cTn>
                                        <p:tgtEl>
                                          <p:spTgt spid="56"/>
                                        </p:tgtEl>
                                        <p:attrNameLst>
                                          <p:attrName>style.visibility</p:attrName>
                                        </p:attrNameLst>
                                      </p:cBhvr>
                                      <p:to>
                                        <p:strVal val="visible"/>
                                      </p:to>
                                    </p:set>
                                    <p:anim calcmode="lin" valueType="num">
                                      <p:cBhvr additive="base">
                                        <p:cTn id="109" dur="2000" fill="hold"/>
                                        <p:tgtEl>
                                          <p:spTgt spid="56"/>
                                        </p:tgtEl>
                                        <p:attrNameLst>
                                          <p:attrName>ppt_x</p:attrName>
                                        </p:attrNameLst>
                                      </p:cBhvr>
                                      <p:tavLst>
                                        <p:tav tm="0">
                                          <p:val>
                                            <p:strVal val="1+#ppt_w/2"/>
                                          </p:val>
                                        </p:tav>
                                        <p:tav tm="100000">
                                          <p:val>
                                            <p:strVal val="#ppt_x"/>
                                          </p:val>
                                        </p:tav>
                                      </p:tavLst>
                                    </p:anim>
                                    <p:anim calcmode="lin" valueType="num">
                                      <p:cBhvr additive="base">
                                        <p:cTn id="110" dur="2000" fill="hold"/>
                                        <p:tgtEl>
                                          <p:spTgt spid="56"/>
                                        </p:tgtEl>
                                        <p:attrNameLst>
                                          <p:attrName>ppt_y</p:attrName>
                                        </p:attrNameLst>
                                      </p:cBhvr>
                                      <p:tavLst>
                                        <p:tav tm="0">
                                          <p:val>
                                            <p:strVal val="0-#ppt_h/2"/>
                                          </p:val>
                                        </p:tav>
                                        <p:tav tm="100000">
                                          <p:val>
                                            <p:strVal val="#ppt_y"/>
                                          </p:val>
                                        </p:tav>
                                      </p:tavLst>
                                    </p:anim>
                                  </p:childTnLst>
                                </p:cTn>
                              </p:par>
                              <p:par>
                                <p:cTn id="111" presetID="2" presetClass="entr" presetSubtype="6" fill="hold" grpId="0" nodeType="withEffect">
                                  <p:stCondLst>
                                    <p:cond delay="0"/>
                                  </p:stCondLst>
                                  <p:childTnLst>
                                    <p:set>
                                      <p:cBhvr>
                                        <p:cTn id="112" dur="1" fill="hold">
                                          <p:stCondLst>
                                            <p:cond delay="0"/>
                                          </p:stCondLst>
                                        </p:cTn>
                                        <p:tgtEl>
                                          <p:spTgt spid="57"/>
                                        </p:tgtEl>
                                        <p:attrNameLst>
                                          <p:attrName>style.visibility</p:attrName>
                                        </p:attrNameLst>
                                      </p:cBhvr>
                                      <p:to>
                                        <p:strVal val="visible"/>
                                      </p:to>
                                    </p:set>
                                    <p:anim calcmode="lin" valueType="num">
                                      <p:cBhvr additive="base">
                                        <p:cTn id="113" dur="2000" fill="hold"/>
                                        <p:tgtEl>
                                          <p:spTgt spid="57"/>
                                        </p:tgtEl>
                                        <p:attrNameLst>
                                          <p:attrName>ppt_x</p:attrName>
                                        </p:attrNameLst>
                                      </p:cBhvr>
                                      <p:tavLst>
                                        <p:tav tm="0">
                                          <p:val>
                                            <p:strVal val="1+#ppt_w/2"/>
                                          </p:val>
                                        </p:tav>
                                        <p:tav tm="100000">
                                          <p:val>
                                            <p:strVal val="#ppt_x"/>
                                          </p:val>
                                        </p:tav>
                                      </p:tavLst>
                                    </p:anim>
                                    <p:anim calcmode="lin" valueType="num">
                                      <p:cBhvr additive="base">
                                        <p:cTn id="114" dur="2000" fill="hold"/>
                                        <p:tgtEl>
                                          <p:spTgt spid="57"/>
                                        </p:tgtEl>
                                        <p:attrNameLst>
                                          <p:attrName>ppt_y</p:attrName>
                                        </p:attrNameLst>
                                      </p:cBhvr>
                                      <p:tavLst>
                                        <p:tav tm="0">
                                          <p:val>
                                            <p:strVal val="1+#ppt_h/2"/>
                                          </p:val>
                                        </p:tav>
                                        <p:tav tm="100000">
                                          <p:val>
                                            <p:strVal val="#ppt_y"/>
                                          </p:val>
                                        </p:tav>
                                      </p:tavLst>
                                    </p:anim>
                                  </p:childTnLst>
                                </p:cTn>
                              </p:par>
                              <p:par>
                                <p:cTn id="115" presetID="2" presetClass="entr" presetSubtype="3" fill="hold" grpId="0" nodeType="withEffect">
                                  <p:stCondLst>
                                    <p:cond delay="0"/>
                                  </p:stCondLst>
                                  <p:childTnLst>
                                    <p:set>
                                      <p:cBhvr>
                                        <p:cTn id="116" dur="1" fill="hold">
                                          <p:stCondLst>
                                            <p:cond delay="0"/>
                                          </p:stCondLst>
                                        </p:cTn>
                                        <p:tgtEl>
                                          <p:spTgt spid="58"/>
                                        </p:tgtEl>
                                        <p:attrNameLst>
                                          <p:attrName>style.visibility</p:attrName>
                                        </p:attrNameLst>
                                      </p:cBhvr>
                                      <p:to>
                                        <p:strVal val="visible"/>
                                      </p:to>
                                    </p:set>
                                    <p:anim calcmode="lin" valueType="num">
                                      <p:cBhvr additive="base">
                                        <p:cTn id="117" dur="2000" fill="hold"/>
                                        <p:tgtEl>
                                          <p:spTgt spid="58"/>
                                        </p:tgtEl>
                                        <p:attrNameLst>
                                          <p:attrName>ppt_x</p:attrName>
                                        </p:attrNameLst>
                                      </p:cBhvr>
                                      <p:tavLst>
                                        <p:tav tm="0">
                                          <p:val>
                                            <p:strVal val="1+#ppt_w/2"/>
                                          </p:val>
                                        </p:tav>
                                        <p:tav tm="100000">
                                          <p:val>
                                            <p:strVal val="#ppt_x"/>
                                          </p:val>
                                        </p:tav>
                                      </p:tavLst>
                                    </p:anim>
                                    <p:anim calcmode="lin" valueType="num">
                                      <p:cBhvr additive="base">
                                        <p:cTn id="118" dur="2000" fill="hold"/>
                                        <p:tgtEl>
                                          <p:spTgt spid="58"/>
                                        </p:tgtEl>
                                        <p:attrNameLst>
                                          <p:attrName>ppt_y</p:attrName>
                                        </p:attrNameLst>
                                      </p:cBhvr>
                                      <p:tavLst>
                                        <p:tav tm="0">
                                          <p:val>
                                            <p:strVal val="0-#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59"/>
                                        </p:tgtEl>
                                        <p:attrNameLst>
                                          <p:attrName>style.visibility</p:attrName>
                                        </p:attrNameLst>
                                      </p:cBhvr>
                                      <p:to>
                                        <p:strVal val="visible"/>
                                      </p:to>
                                    </p:set>
                                    <p:anim calcmode="lin" valueType="num">
                                      <p:cBhvr additive="base">
                                        <p:cTn id="121" dur="2000" fill="hold"/>
                                        <p:tgtEl>
                                          <p:spTgt spid="59"/>
                                        </p:tgtEl>
                                        <p:attrNameLst>
                                          <p:attrName>ppt_x</p:attrName>
                                        </p:attrNameLst>
                                      </p:cBhvr>
                                      <p:tavLst>
                                        <p:tav tm="0">
                                          <p:val>
                                            <p:strVal val="1+#ppt_w/2"/>
                                          </p:val>
                                        </p:tav>
                                        <p:tav tm="100000">
                                          <p:val>
                                            <p:strVal val="#ppt_x"/>
                                          </p:val>
                                        </p:tav>
                                      </p:tavLst>
                                    </p:anim>
                                    <p:anim calcmode="lin" valueType="num">
                                      <p:cBhvr additive="base">
                                        <p:cTn id="122" dur="2000" fill="hold"/>
                                        <p:tgtEl>
                                          <p:spTgt spid="59"/>
                                        </p:tgtEl>
                                        <p:attrNameLst>
                                          <p:attrName>ppt_y</p:attrName>
                                        </p:attrNameLst>
                                      </p:cBhvr>
                                      <p:tavLst>
                                        <p:tav tm="0">
                                          <p:val>
                                            <p:strVal val="1+#ppt_h/2"/>
                                          </p:val>
                                        </p:tav>
                                        <p:tav tm="100000">
                                          <p:val>
                                            <p:strVal val="#ppt_y"/>
                                          </p:val>
                                        </p:tav>
                                      </p:tavLst>
                                    </p:anim>
                                  </p:childTnLst>
                                </p:cTn>
                              </p:par>
                              <p:par>
                                <p:cTn id="123" presetID="2" presetClass="entr" presetSubtype="3" fill="hold" grpId="0" nodeType="withEffect">
                                  <p:stCondLst>
                                    <p:cond delay="0"/>
                                  </p:stCondLst>
                                  <p:childTnLst>
                                    <p:set>
                                      <p:cBhvr>
                                        <p:cTn id="124" dur="1" fill="hold">
                                          <p:stCondLst>
                                            <p:cond delay="0"/>
                                          </p:stCondLst>
                                        </p:cTn>
                                        <p:tgtEl>
                                          <p:spTgt spid="60"/>
                                        </p:tgtEl>
                                        <p:attrNameLst>
                                          <p:attrName>style.visibility</p:attrName>
                                        </p:attrNameLst>
                                      </p:cBhvr>
                                      <p:to>
                                        <p:strVal val="visible"/>
                                      </p:to>
                                    </p:set>
                                    <p:anim calcmode="lin" valueType="num">
                                      <p:cBhvr additive="base">
                                        <p:cTn id="125" dur="2000" fill="hold"/>
                                        <p:tgtEl>
                                          <p:spTgt spid="60"/>
                                        </p:tgtEl>
                                        <p:attrNameLst>
                                          <p:attrName>ppt_x</p:attrName>
                                        </p:attrNameLst>
                                      </p:cBhvr>
                                      <p:tavLst>
                                        <p:tav tm="0">
                                          <p:val>
                                            <p:strVal val="1+#ppt_w/2"/>
                                          </p:val>
                                        </p:tav>
                                        <p:tav tm="100000">
                                          <p:val>
                                            <p:strVal val="#ppt_x"/>
                                          </p:val>
                                        </p:tav>
                                      </p:tavLst>
                                    </p:anim>
                                    <p:anim calcmode="lin" valueType="num">
                                      <p:cBhvr additive="base">
                                        <p:cTn id="126" dur="2000" fill="hold"/>
                                        <p:tgtEl>
                                          <p:spTgt spid="60"/>
                                        </p:tgtEl>
                                        <p:attrNameLst>
                                          <p:attrName>ppt_y</p:attrName>
                                        </p:attrNameLst>
                                      </p:cBhvr>
                                      <p:tavLst>
                                        <p:tav tm="0">
                                          <p:val>
                                            <p:strVal val="0-#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61"/>
                                        </p:tgtEl>
                                        <p:attrNameLst>
                                          <p:attrName>style.visibility</p:attrName>
                                        </p:attrNameLst>
                                      </p:cBhvr>
                                      <p:to>
                                        <p:strVal val="visible"/>
                                      </p:to>
                                    </p:set>
                                    <p:anim calcmode="lin" valueType="num">
                                      <p:cBhvr additive="base">
                                        <p:cTn id="129" dur="2000" fill="hold"/>
                                        <p:tgtEl>
                                          <p:spTgt spid="61"/>
                                        </p:tgtEl>
                                        <p:attrNameLst>
                                          <p:attrName>ppt_x</p:attrName>
                                        </p:attrNameLst>
                                      </p:cBhvr>
                                      <p:tavLst>
                                        <p:tav tm="0">
                                          <p:val>
                                            <p:strVal val="1+#ppt_w/2"/>
                                          </p:val>
                                        </p:tav>
                                        <p:tav tm="100000">
                                          <p:val>
                                            <p:strVal val="#ppt_x"/>
                                          </p:val>
                                        </p:tav>
                                      </p:tavLst>
                                    </p:anim>
                                    <p:anim calcmode="lin" valueType="num">
                                      <p:cBhvr additive="base">
                                        <p:cTn id="130" dur="2000" fill="hold"/>
                                        <p:tgtEl>
                                          <p:spTgt spid="61"/>
                                        </p:tgtEl>
                                        <p:attrNameLst>
                                          <p:attrName>ppt_y</p:attrName>
                                        </p:attrNameLst>
                                      </p:cBhvr>
                                      <p:tavLst>
                                        <p:tav tm="0">
                                          <p:val>
                                            <p:strVal val="1+#ppt_h/2"/>
                                          </p:val>
                                        </p:tav>
                                        <p:tav tm="100000">
                                          <p:val>
                                            <p:strVal val="#ppt_y"/>
                                          </p:val>
                                        </p:tav>
                                      </p:tavLst>
                                    </p:anim>
                                  </p:childTnLst>
                                </p:cTn>
                              </p:par>
                              <p:par>
                                <p:cTn id="131" presetID="2" presetClass="entr" presetSubtype="3" fill="hold" grpId="0" nodeType="withEffect">
                                  <p:stCondLst>
                                    <p:cond delay="0"/>
                                  </p:stCondLst>
                                  <p:childTnLst>
                                    <p:set>
                                      <p:cBhvr>
                                        <p:cTn id="132" dur="1" fill="hold">
                                          <p:stCondLst>
                                            <p:cond delay="0"/>
                                          </p:stCondLst>
                                        </p:cTn>
                                        <p:tgtEl>
                                          <p:spTgt spid="62"/>
                                        </p:tgtEl>
                                        <p:attrNameLst>
                                          <p:attrName>style.visibility</p:attrName>
                                        </p:attrNameLst>
                                      </p:cBhvr>
                                      <p:to>
                                        <p:strVal val="visible"/>
                                      </p:to>
                                    </p:set>
                                    <p:anim calcmode="lin" valueType="num">
                                      <p:cBhvr additive="base">
                                        <p:cTn id="133" dur="2000" fill="hold"/>
                                        <p:tgtEl>
                                          <p:spTgt spid="62"/>
                                        </p:tgtEl>
                                        <p:attrNameLst>
                                          <p:attrName>ppt_x</p:attrName>
                                        </p:attrNameLst>
                                      </p:cBhvr>
                                      <p:tavLst>
                                        <p:tav tm="0">
                                          <p:val>
                                            <p:strVal val="1+#ppt_w/2"/>
                                          </p:val>
                                        </p:tav>
                                        <p:tav tm="100000">
                                          <p:val>
                                            <p:strVal val="#ppt_x"/>
                                          </p:val>
                                        </p:tav>
                                      </p:tavLst>
                                    </p:anim>
                                    <p:anim calcmode="lin" valueType="num">
                                      <p:cBhvr additive="base">
                                        <p:cTn id="134" dur="2000" fill="hold"/>
                                        <p:tgtEl>
                                          <p:spTgt spid="62"/>
                                        </p:tgtEl>
                                        <p:attrNameLst>
                                          <p:attrName>ppt_y</p:attrName>
                                        </p:attrNameLst>
                                      </p:cBhvr>
                                      <p:tavLst>
                                        <p:tav tm="0">
                                          <p:val>
                                            <p:strVal val="0-#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63"/>
                                        </p:tgtEl>
                                        <p:attrNameLst>
                                          <p:attrName>style.visibility</p:attrName>
                                        </p:attrNameLst>
                                      </p:cBhvr>
                                      <p:to>
                                        <p:strVal val="visible"/>
                                      </p:to>
                                    </p:set>
                                    <p:anim calcmode="lin" valueType="num">
                                      <p:cBhvr additive="base">
                                        <p:cTn id="137" dur="2000" fill="hold"/>
                                        <p:tgtEl>
                                          <p:spTgt spid="63"/>
                                        </p:tgtEl>
                                        <p:attrNameLst>
                                          <p:attrName>ppt_x</p:attrName>
                                        </p:attrNameLst>
                                      </p:cBhvr>
                                      <p:tavLst>
                                        <p:tav tm="0">
                                          <p:val>
                                            <p:strVal val="1+#ppt_w/2"/>
                                          </p:val>
                                        </p:tav>
                                        <p:tav tm="100000">
                                          <p:val>
                                            <p:strVal val="#ppt_x"/>
                                          </p:val>
                                        </p:tav>
                                      </p:tavLst>
                                    </p:anim>
                                    <p:anim calcmode="lin" valueType="num">
                                      <p:cBhvr additive="base">
                                        <p:cTn id="138" dur="2000" fill="hold"/>
                                        <p:tgtEl>
                                          <p:spTgt spid="63"/>
                                        </p:tgtEl>
                                        <p:attrNameLst>
                                          <p:attrName>ppt_y</p:attrName>
                                        </p:attrNameLst>
                                      </p:cBhvr>
                                      <p:tavLst>
                                        <p:tav tm="0">
                                          <p:val>
                                            <p:strVal val="1+#ppt_h/2"/>
                                          </p:val>
                                        </p:tav>
                                        <p:tav tm="100000">
                                          <p:val>
                                            <p:strVal val="#ppt_y"/>
                                          </p:val>
                                        </p:tav>
                                      </p:tavLst>
                                    </p:anim>
                                  </p:childTnLst>
                                </p:cTn>
                              </p:par>
                              <p:par>
                                <p:cTn id="139" presetID="3" presetClass="entr" presetSubtype="5" fill="hold" grpId="1" nodeType="withEffect">
                                  <p:stCondLst>
                                    <p:cond delay="0"/>
                                  </p:stCondLst>
                                  <p:childTnLst>
                                    <p:set>
                                      <p:cBhvr>
                                        <p:cTn id="140" dur="1" fill="hold">
                                          <p:stCondLst>
                                            <p:cond delay="0"/>
                                          </p:stCondLst>
                                        </p:cTn>
                                        <p:tgtEl>
                                          <p:spTgt spid="52"/>
                                        </p:tgtEl>
                                        <p:attrNameLst>
                                          <p:attrName>style.visibility</p:attrName>
                                        </p:attrNameLst>
                                      </p:cBhvr>
                                      <p:to>
                                        <p:strVal val="visible"/>
                                      </p:to>
                                    </p:set>
                                    <p:animEffect transition="in" filter="blinds(vertical)">
                                      <p:cBhvr>
                                        <p:cTn id="141" dur="2000"/>
                                        <p:tgtEl>
                                          <p:spTgt spid="52"/>
                                        </p:tgtEl>
                                      </p:cBhvr>
                                    </p:animEffect>
                                  </p:childTnLst>
                                </p:cTn>
                              </p:par>
                              <p:par>
                                <p:cTn id="142" presetID="3" presetClass="entr" presetSubtype="5" fill="hold" grpId="1" nodeType="withEffect">
                                  <p:stCondLst>
                                    <p:cond delay="0"/>
                                  </p:stCondLst>
                                  <p:childTnLst>
                                    <p:set>
                                      <p:cBhvr>
                                        <p:cTn id="143" dur="1" fill="hold">
                                          <p:stCondLst>
                                            <p:cond delay="0"/>
                                          </p:stCondLst>
                                        </p:cTn>
                                        <p:tgtEl>
                                          <p:spTgt spid="53"/>
                                        </p:tgtEl>
                                        <p:attrNameLst>
                                          <p:attrName>style.visibility</p:attrName>
                                        </p:attrNameLst>
                                      </p:cBhvr>
                                      <p:to>
                                        <p:strVal val="visible"/>
                                      </p:to>
                                    </p:set>
                                    <p:animEffect transition="in" filter="blinds(vertical)">
                                      <p:cBhvr>
                                        <p:cTn id="144" dur="2000"/>
                                        <p:tgtEl>
                                          <p:spTgt spid="53"/>
                                        </p:tgtEl>
                                      </p:cBhvr>
                                    </p:animEffect>
                                  </p:childTnLst>
                                </p:cTn>
                              </p:par>
                              <p:par>
                                <p:cTn id="145" presetID="3" presetClass="entr" presetSubtype="5" fill="hold" grpId="1" nodeType="withEffect">
                                  <p:stCondLst>
                                    <p:cond delay="0"/>
                                  </p:stCondLst>
                                  <p:childTnLst>
                                    <p:set>
                                      <p:cBhvr>
                                        <p:cTn id="146" dur="1" fill="hold">
                                          <p:stCondLst>
                                            <p:cond delay="0"/>
                                          </p:stCondLst>
                                        </p:cTn>
                                        <p:tgtEl>
                                          <p:spTgt spid="54"/>
                                        </p:tgtEl>
                                        <p:attrNameLst>
                                          <p:attrName>style.visibility</p:attrName>
                                        </p:attrNameLst>
                                      </p:cBhvr>
                                      <p:to>
                                        <p:strVal val="visible"/>
                                      </p:to>
                                    </p:set>
                                    <p:animEffect transition="in" filter="blinds(vertical)">
                                      <p:cBhvr>
                                        <p:cTn id="147" dur="2000"/>
                                        <p:tgtEl>
                                          <p:spTgt spid="54"/>
                                        </p:tgtEl>
                                      </p:cBhvr>
                                    </p:animEffect>
                                  </p:childTnLst>
                                </p:cTn>
                              </p:par>
                              <p:par>
                                <p:cTn id="148" presetID="3" presetClass="entr" presetSubtype="5" fill="hold" grpId="1" nodeType="withEffect">
                                  <p:stCondLst>
                                    <p:cond delay="0"/>
                                  </p:stCondLst>
                                  <p:childTnLst>
                                    <p:set>
                                      <p:cBhvr>
                                        <p:cTn id="149" dur="1" fill="hold">
                                          <p:stCondLst>
                                            <p:cond delay="0"/>
                                          </p:stCondLst>
                                        </p:cTn>
                                        <p:tgtEl>
                                          <p:spTgt spid="55"/>
                                        </p:tgtEl>
                                        <p:attrNameLst>
                                          <p:attrName>style.visibility</p:attrName>
                                        </p:attrNameLst>
                                      </p:cBhvr>
                                      <p:to>
                                        <p:strVal val="visible"/>
                                      </p:to>
                                    </p:set>
                                    <p:animEffect transition="in" filter="blinds(vertical)">
                                      <p:cBhvr>
                                        <p:cTn id="150" dur="2000"/>
                                        <p:tgtEl>
                                          <p:spTgt spid="55"/>
                                        </p:tgtEl>
                                      </p:cBhvr>
                                    </p:animEffect>
                                  </p:childTnLst>
                                </p:cTn>
                              </p:par>
                              <p:par>
                                <p:cTn id="151" presetID="3" presetClass="entr" presetSubtype="5" fill="hold" grpId="1" nodeType="withEffect">
                                  <p:stCondLst>
                                    <p:cond delay="0"/>
                                  </p:stCondLst>
                                  <p:childTnLst>
                                    <p:set>
                                      <p:cBhvr>
                                        <p:cTn id="152" dur="1" fill="hold">
                                          <p:stCondLst>
                                            <p:cond delay="0"/>
                                          </p:stCondLst>
                                        </p:cTn>
                                        <p:tgtEl>
                                          <p:spTgt spid="56"/>
                                        </p:tgtEl>
                                        <p:attrNameLst>
                                          <p:attrName>style.visibility</p:attrName>
                                        </p:attrNameLst>
                                      </p:cBhvr>
                                      <p:to>
                                        <p:strVal val="visible"/>
                                      </p:to>
                                    </p:set>
                                    <p:animEffect transition="in" filter="blinds(vertical)">
                                      <p:cBhvr>
                                        <p:cTn id="153" dur="2000"/>
                                        <p:tgtEl>
                                          <p:spTgt spid="56"/>
                                        </p:tgtEl>
                                      </p:cBhvr>
                                    </p:animEffect>
                                  </p:childTnLst>
                                </p:cTn>
                              </p:par>
                              <p:par>
                                <p:cTn id="154" presetID="3" presetClass="entr" presetSubtype="5" fill="hold" grpId="1" nodeType="withEffect">
                                  <p:stCondLst>
                                    <p:cond delay="0"/>
                                  </p:stCondLst>
                                  <p:childTnLst>
                                    <p:set>
                                      <p:cBhvr>
                                        <p:cTn id="155" dur="1" fill="hold">
                                          <p:stCondLst>
                                            <p:cond delay="0"/>
                                          </p:stCondLst>
                                        </p:cTn>
                                        <p:tgtEl>
                                          <p:spTgt spid="57"/>
                                        </p:tgtEl>
                                        <p:attrNameLst>
                                          <p:attrName>style.visibility</p:attrName>
                                        </p:attrNameLst>
                                      </p:cBhvr>
                                      <p:to>
                                        <p:strVal val="visible"/>
                                      </p:to>
                                    </p:set>
                                    <p:animEffect transition="in" filter="blinds(vertical)">
                                      <p:cBhvr>
                                        <p:cTn id="156" dur="2000"/>
                                        <p:tgtEl>
                                          <p:spTgt spid="57"/>
                                        </p:tgtEl>
                                      </p:cBhvr>
                                    </p:animEffect>
                                  </p:childTnLst>
                                </p:cTn>
                              </p:par>
                              <p:par>
                                <p:cTn id="157" presetID="3" presetClass="entr" presetSubtype="5" fill="hold" grpId="1" nodeType="withEffect">
                                  <p:stCondLst>
                                    <p:cond delay="0"/>
                                  </p:stCondLst>
                                  <p:childTnLst>
                                    <p:set>
                                      <p:cBhvr>
                                        <p:cTn id="158" dur="1" fill="hold">
                                          <p:stCondLst>
                                            <p:cond delay="0"/>
                                          </p:stCondLst>
                                        </p:cTn>
                                        <p:tgtEl>
                                          <p:spTgt spid="58"/>
                                        </p:tgtEl>
                                        <p:attrNameLst>
                                          <p:attrName>style.visibility</p:attrName>
                                        </p:attrNameLst>
                                      </p:cBhvr>
                                      <p:to>
                                        <p:strVal val="visible"/>
                                      </p:to>
                                    </p:set>
                                    <p:animEffect transition="in" filter="blinds(vertical)">
                                      <p:cBhvr>
                                        <p:cTn id="159" dur="2000"/>
                                        <p:tgtEl>
                                          <p:spTgt spid="58"/>
                                        </p:tgtEl>
                                      </p:cBhvr>
                                    </p:animEffect>
                                  </p:childTnLst>
                                </p:cTn>
                              </p:par>
                              <p:par>
                                <p:cTn id="160" presetID="3" presetClass="entr" presetSubtype="5" fill="hold" grpId="1" nodeType="withEffect">
                                  <p:stCondLst>
                                    <p:cond delay="0"/>
                                  </p:stCondLst>
                                  <p:childTnLst>
                                    <p:set>
                                      <p:cBhvr>
                                        <p:cTn id="161" dur="1" fill="hold">
                                          <p:stCondLst>
                                            <p:cond delay="0"/>
                                          </p:stCondLst>
                                        </p:cTn>
                                        <p:tgtEl>
                                          <p:spTgt spid="59"/>
                                        </p:tgtEl>
                                        <p:attrNameLst>
                                          <p:attrName>style.visibility</p:attrName>
                                        </p:attrNameLst>
                                      </p:cBhvr>
                                      <p:to>
                                        <p:strVal val="visible"/>
                                      </p:to>
                                    </p:set>
                                    <p:animEffect transition="in" filter="blinds(vertical)">
                                      <p:cBhvr>
                                        <p:cTn id="162" dur="2000"/>
                                        <p:tgtEl>
                                          <p:spTgt spid="59"/>
                                        </p:tgtEl>
                                      </p:cBhvr>
                                    </p:animEffect>
                                  </p:childTnLst>
                                </p:cTn>
                              </p:par>
                              <p:par>
                                <p:cTn id="163" presetID="3" presetClass="entr" presetSubtype="5" fill="hold" grpId="1" nodeType="withEffect">
                                  <p:stCondLst>
                                    <p:cond delay="0"/>
                                  </p:stCondLst>
                                  <p:childTnLst>
                                    <p:set>
                                      <p:cBhvr>
                                        <p:cTn id="164" dur="1" fill="hold">
                                          <p:stCondLst>
                                            <p:cond delay="0"/>
                                          </p:stCondLst>
                                        </p:cTn>
                                        <p:tgtEl>
                                          <p:spTgt spid="60"/>
                                        </p:tgtEl>
                                        <p:attrNameLst>
                                          <p:attrName>style.visibility</p:attrName>
                                        </p:attrNameLst>
                                      </p:cBhvr>
                                      <p:to>
                                        <p:strVal val="visible"/>
                                      </p:to>
                                    </p:set>
                                    <p:animEffect transition="in" filter="blinds(vertical)">
                                      <p:cBhvr>
                                        <p:cTn id="165" dur="2000"/>
                                        <p:tgtEl>
                                          <p:spTgt spid="60"/>
                                        </p:tgtEl>
                                      </p:cBhvr>
                                    </p:animEffect>
                                  </p:childTnLst>
                                </p:cTn>
                              </p:par>
                              <p:par>
                                <p:cTn id="166" presetID="3" presetClass="entr" presetSubtype="5" fill="hold" grpId="1" nodeType="withEffect">
                                  <p:stCondLst>
                                    <p:cond delay="0"/>
                                  </p:stCondLst>
                                  <p:childTnLst>
                                    <p:set>
                                      <p:cBhvr>
                                        <p:cTn id="167" dur="1" fill="hold">
                                          <p:stCondLst>
                                            <p:cond delay="0"/>
                                          </p:stCondLst>
                                        </p:cTn>
                                        <p:tgtEl>
                                          <p:spTgt spid="61"/>
                                        </p:tgtEl>
                                        <p:attrNameLst>
                                          <p:attrName>style.visibility</p:attrName>
                                        </p:attrNameLst>
                                      </p:cBhvr>
                                      <p:to>
                                        <p:strVal val="visible"/>
                                      </p:to>
                                    </p:set>
                                    <p:animEffect transition="in" filter="blinds(vertical)">
                                      <p:cBhvr>
                                        <p:cTn id="168" dur="2000"/>
                                        <p:tgtEl>
                                          <p:spTgt spid="61"/>
                                        </p:tgtEl>
                                      </p:cBhvr>
                                    </p:animEffect>
                                  </p:childTnLst>
                                </p:cTn>
                              </p:par>
                              <p:par>
                                <p:cTn id="169" presetID="3" presetClass="entr" presetSubtype="5" fill="hold" grpId="1" nodeType="withEffect">
                                  <p:stCondLst>
                                    <p:cond delay="0"/>
                                  </p:stCondLst>
                                  <p:childTnLst>
                                    <p:set>
                                      <p:cBhvr>
                                        <p:cTn id="170" dur="1" fill="hold">
                                          <p:stCondLst>
                                            <p:cond delay="0"/>
                                          </p:stCondLst>
                                        </p:cTn>
                                        <p:tgtEl>
                                          <p:spTgt spid="62"/>
                                        </p:tgtEl>
                                        <p:attrNameLst>
                                          <p:attrName>style.visibility</p:attrName>
                                        </p:attrNameLst>
                                      </p:cBhvr>
                                      <p:to>
                                        <p:strVal val="visible"/>
                                      </p:to>
                                    </p:set>
                                    <p:animEffect transition="in" filter="blinds(vertical)">
                                      <p:cBhvr>
                                        <p:cTn id="171" dur="2000"/>
                                        <p:tgtEl>
                                          <p:spTgt spid="62"/>
                                        </p:tgtEl>
                                      </p:cBhvr>
                                    </p:animEffect>
                                  </p:childTnLst>
                                </p:cTn>
                              </p:par>
                              <p:par>
                                <p:cTn id="172" presetID="3" presetClass="entr" presetSubtype="5" fill="hold" grpId="1" nodeType="withEffect">
                                  <p:stCondLst>
                                    <p:cond delay="0"/>
                                  </p:stCondLst>
                                  <p:childTnLst>
                                    <p:set>
                                      <p:cBhvr>
                                        <p:cTn id="173" dur="1" fill="hold">
                                          <p:stCondLst>
                                            <p:cond delay="0"/>
                                          </p:stCondLst>
                                        </p:cTn>
                                        <p:tgtEl>
                                          <p:spTgt spid="63"/>
                                        </p:tgtEl>
                                        <p:attrNameLst>
                                          <p:attrName>style.visibility</p:attrName>
                                        </p:attrNameLst>
                                      </p:cBhvr>
                                      <p:to>
                                        <p:strVal val="visible"/>
                                      </p:to>
                                    </p:set>
                                    <p:animEffect transition="in" filter="blinds(vertical)">
                                      <p:cBhvr>
                                        <p:cTn id="174" dur="2000"/>
                                        <p:tgtEl>
                                          <p:spTgt spid="63"/>
                                        </p:tgtEl>
                                      </p:cBhvr>
                                    </p:animEffect>
                                  </p:childTnLst>
                                </p:cTn>
                              </p:par>
                            </p:childTnLst>
                          </p:cTn>
                        </p:par>
                        <p:par>
                          <p:cTn id="175" fill="hold">
                            <p:stCondLst>
                              <p:cond delay="2000"/>
                            </p:stCondLst>
                            <p:childTnLst>
                              <p:par>
                                <p:cTn id="176" presetID="2" presetClass="exit" presetSubtype="6" fill="hold" grpId="2" nodeType="afterEffect">
                                  <p:stCondLst>
                                    <p:cond delay="0"/>
                                  </p:stCondLst>
                                  <p:childTnLst>
                                    <p:anim calcmode="lin" valueType="num">
                                      <p:cBhvr additive="base">
                                        <p:cTn id="177" dur="2000"/>
                                        <p:tgtEl>
                                          <p:spTgt spid="40"/>
                                        </p:tgtEl>
                                        <p:attrNameLst>
                                          <p:attrName>ppt_x</p:attrName>
                                        </p:attrNameLst>
                                      </p:cBhvr>
                                      <p:tavLst>
                                        <p:tav tm="0">
                                          <p:val>
                                            <p:strVal val="ppt_x"/>
                                          </p:val>
                                        </p:tav>
                                        <p:tav tm="100000">
                                          <p:val>
                                            <p:strVal val="1+ppt_w/2"/>
                                          </p:val>
                                        </p:tav>
                                      </p:tavLst>
                                    </p:anim>
                                    <p:anim calcmode="lin" valueType="num">
                                      <p:cBhvr additive="base">
                                        <p:cTn id="178" dur="2000"/>
                                        <p:tgtEl>
                                          <p:spTgt spid="40"/>
                                        </p:tgtEl>
                                        <p:attrNameLst>
                                          <p:attrName>ppt_y</p:attrName>
                                        </p:attrNameLst>
                                      </p:cBhvr>
                                      <p:tavLst>
                                        <p:tav tm="0">
                                          <p:val>
                                            <p:strVal val="ppt_y"/>
                                          </p:val>
                                        </p:tav>
                                        <p:tav tm="100000">
                                          <p:val>
                                            <p:strVal val="1+ppt_h/2"/>
                                          </p:val>
                                        </p:tav>
                                      </p:tavLst>
                                    </p:anim>
                                    <p:set>
                                      <p:cBhvr>
                                        <p:cTn id="179" dur="1" fill="hold">
                                          <p:stCondLst>
                                            <p:cond delay="1999"/>
                                          </p:stCondLst>
                                        </p:cTn>
                                        <p:tgtEl>
                                          <p:spTgt spid="40"/>
                                        </p:tgtEl>
                                        <p:attrNameLst>
                                          <p:attrName>style.visibility</p:attrName>
                                        </p:attrNameLst>
                                      </p:cBhvr>
                                      <p:to>
                                        <p:strVal val="hidden"/>
                                      </p:to>
                                    </p:set>
                                  </p:childTnLst>
                                </p:cTn>
                              </p:par>
                              <p:par>
                                <p:cTn id="180" presetID="2" presetClass="exit" presetSubtype="6" fill="hold" grpId="2" nodeType="withEffect">
                                  <p:stCondLst>
                                    <p:cond delay="0"/>
                                  </p:stCondLst>
                                  <p:childTnLst>
                                    <p:anim calcmode="lin" valueType="num">
                                      <p:cBhvr additive="base">
                                        <p:cTn id="181" dur="2000"/>
                                        <p:tgtEl>
                                          <p:spTgt spid="42"/>
                                        </p:tgtEl>
                                        <p:attrNameLst>
                                          <p:attrName>ppt_x</p:attrName>
                                        </p:attrNameLst>
                                      </p:cBhvr>
                                      <p:tavLst>
                                        <p:tav tm="0">
                                          <p:val>
                                            <p:strVal val="ppt_x"/>
                                          </p:val>
                                        </p:tav>
                                        <p:tav tm="100000">
                                          <p:val>
                                            <p:strVal val="1+ppt_w/2"/>
                                          </p:val>
                                        </p:tav>
                                      </p:tavLst>
                                    </p:anim>
                                    <p:anim calcmode="lin" valueType="num">
                                      <p:cBhvr additive="base">
                                        <p:cTn id="182" dur="2000"/>
                                        <p:tgtEl>
                                          <p:spTgt spid="42"/>
                                        </p:tgtEl>
                                        <p:attrNameLst>
                                          <p:attrName>ppt_y</p:attrName>
                                        </p:attrNameLst>
                                      </p:cBhvr>
                                      <p:tavLst>
                                        <p:tav tm="0">
                                          <p:val>
                                            <p:strVal val="ppt_y"/>
                                          </p:val>
                                        </p:tav>
                                        <p:tav tm="100000">
                                          <p:val>
                                            <p:strVal val="1+ppt_h/2"/>
                                          </p:val>
                                        </p:tav>
                                      </p:tavLst>
                                    </p:anim>
                                    <p:set>
                                      <p:cBhvr>
                                        <p:cTn id="183" dur="1" fill="hold">
                                          <p:stCondLst>
                                            <p:cond delay="1999"/>
                                          </p:stCondLst>
                                        </p:cTn>
                                        <p:tgtEl>
                                          <p:spTgt spid="42"/>
                                        </p:tgtEl>
                                        <p:attrNameLst>
                                          <p:attrName>style.visibility</p:attrName>
                                        </p:attrNameLst>
                                      </p:cBhvr>
                                      <p:to>
                                        <p:strVal val="hidden"/>
                                      </p:to>
                                    </p:set>
                                  </p:childTnLst>
                                </p:cTn>
                              </p:par>
                              <p:par>
                                <p:cTn id="184" presetID="2" presetClass="exit" presetSubtype="6" fill="hold" grpId="2" nodeType="withEffect">
                                  <p:stCondLst>
                                    <p:cond delay="0"/>
                                  </p:stCondLst>
                                  <p:childTnLst>
                                    <p:anim calcmode="lin" valueType="num">
                                      <p:cBhvr additive="base">
                                        <p:cTn id="185" dur="2000"/>
                                        <p:tgtEl>
                                          <p:spTgt spid="44"/>
                                        </p:tgtEl>
                                        <p:attrNameLst>
                                          <p:attrName>ppt_x</p:attrName>
                                        </p:attrNameLst>
                                      </p:cBhvr>
                                      <p:tavLst>
                                        <p:tav tm="0">
                                          <p:val>
                                            <p:strVal val="ppt_x"/>
                                          </p:val>
                                        </p:tav>
                                        <p:tav tm="100000">
                                          <p:val>
                                            <p:strVal val="1+ppt_w/2"/>
                                          </p:val>
                                        </p:tav>
                                      </p:tavLst>
                                    </p:anim>
                                    <p:anim calcmode="lin" valueType="num">
                                      <p:cBhvr additive="base">
                                        <p:cTn id="186" dur="2000"/>
                                        <p:tgtEl>
                                          <p:spTgt spid="44"/>
                                        </p:tgtEl>
                                        <p:attrNameLst>
                                          <p:attrName>ppt_y</p:attrName>
                                        </p:attrNameLst>
                                      </p:cBhvr>
                                      <p:tavLst>
                                        <p:tav tm="0">
                                          <p:val>
                                            <p:strVal val="ppt_y"/>
                                          </p:val>
                                        </p:tav>
                                        <p:tav tm="100000">
                                          <p:val>
                                            <p:strVal val="1+ppt_h/2"/>
                                          </p:val>
                                        </p:tav>
                                      </p:tavLst>
                                    </p:anim>
                                    <p:set>
                                      <p:cBhvr>
                                        <p:cTn id="187" dur="1" fill="hold">
                                          <p:stCondLst>
                                            <p:cond delay="1999"/>
                                          </p:stCondLst>
                                        </p:cTn>
                                        <p:tgtEl>
                                          <p:spTgt spid="44"/>
                                        </p:tgtEl>
                                        <p:attrNameLst>
                                          <p:attrName>style.visibility</p:attrName>
                                        </p:attrNameLst>
                                      </p:cBhvr>
                                      <p:to>
                                        <p:strVal val="hidden"/>
                                      </p:to>
                                    </p:set>
                                  </p:childTnLst>
                                </p:cTn>
                              </p:par>
                              <p:par>
                                <p:cTn id="188" presetID="2" presetClass="exit" presetSubtype="6" fill="hold" grpId="2" nodeType="withEffect">
                                  <p:stCondLst>
                                    <p:cond delay="0"/>
                                  </p:stCondLst>
                                  <p:childTnLst>
                                    <p:anim calcmode="lin" valueType="num">
                                      <p:cBhvr additive="base">
                                        <p:cTn id="189" dur="2000"/>
                                        <p:tgtEl>
                                          <p:spTgt spid="46"/>
                                        </p:tgtEl>
                                        <p:attrNameLst>
                                          <p:attrName>ppt_x</p:attrName>
                                        </p:attrNameLst>
                                      </p:cBhvr>
                                      <p:tavLst>
                                        <p:tav tm="0">
                                          <p:val>
                                            <p:strVal val="ppt_x"/>
                                          </p:val>
                                        </p:tav>
                                        <p:tav tm="100000">
                                          <p:val>
                                            <p:strVal val="1+ppt_w/2"/>
                                          </p:val>
                                        </p:tav>
                                      </p:tavLst>
                                    </p:anim>
                                    <p:anim calcmode="lin" valueType="num">
                                      <p:cBhvr additive="base">
                                        <p:cTn id="190" dur="2000"/>
                                        <p:tgtEl>
                                          <p:spTgt spid="46"/>
                                        </p:tgtEl>
                                        <p:attrNameLst>
                                          <p:attrName>ppt_y</p:attrName>
                                        </p:attrNameLst>
                                      </p:cBhvr>
                                      <p:tavLst>
                                        <p:tav tm="0">
                                          <p:val>
                                            <p:strVal val="ppt_y"/>
                                          </p:val>
                                        </p:tav>
                                        <p:tav tm="100000">
                                          <p:val>
                                            <p:strVal val="1+ppt_h/2"/>
                                          </p:val>
                                        </p:tav>
                                      </p:tavLst>
                                    </p:anim>
                                    <p:set>
                                      <p:cBhvr>
                                        <p:cTn id="191" dur="1" fill="hold">
                                          <p:stCondLst>
                                            <p:cond delay="1999"/>
                                          </p:stCondLst>
                                        </p:cTn>
                                        <p:tgtEl>
                                          <p:spTgt spid="46"/>
                                        </p:tgtEl>
                                        <p:attrNameLst>
                                          <p:attrName>style.visibility</p:attrName>
                                        </p:attrNameLst>
                                      </p:cBhvr>
                                      <p:to>
                                        <p:strVal val="hidden"/>
                                      </p:to>
                                    </p:set>
                                  </p:childTnLst>
                                </p:cTn>
                              </p:par>
                              <p:par>
                                <p:cTn id="192" presetID="2" presetClass="exit" presetSubtype="6" fill="hold" grpId="2" nodeType="withEffect">
                                  <p:stCondLst>
                                    <p:cond delay="0"/>
                                  </p:stCondLst>
                                  <p:childTnLst>
                                    <p:anim calcmode="lin" valueType="num">
                                      <p:cBhvr additive="base">
                                        <p:cTn id="193" dur="2000"/>
                                        <p:tgtEl>
                                          <p:spTgt spid="48"/>
                                        </p:tgtEl>
                                        <p:attrNameLst>
                                          <p:attrName>ppt_x</p:attrName>
                                        </p:attrNameLst>
                                      </p:cBhvr>
                                      <p:tavLst>
                                        <p:tav tm="0">
                                          <p:val>
                                            <p:strVal val="ppt_x"/>
                                          </p:val>
                                        </p:tav>
                                        <p:tav tm="100000">
                                          <p:val>
                                            <p:strVal val="1+ppt_w/2"/>
                                          </p:val>
                                        </p:tav>
                                      </p:tavLst>
                                    </p:anim>
                                    <p:anim calcmode="lin" valueType="num">
                                      <p:cBhvr additive="base">
                                        <p:cTn id="194" dur="2000"/>
                                        <p:tgtEl>
                                          <p:spTgt spid="48"/>
                                        </p:tgtEl>
                                        <p:attrNameLst>
                                          <p:attrName>ppt_y</p:attrName>
                                        </p:attrNameLst>
                                      </p:cBhvr>
                                      <p:tavLst>
                                        <p:tav tm="0">
                                          <p:val>
                                            <p:strVal val="ppt_y"/>
                                          </p:val>
                                        </p:tav>
                                        <p:tav tm="100000">
                                          <p:val>
                                            <p:strVal val="1+ppt_h/2"/>
                                          </p:val>
                                        </p:tav>
                                      </p:tavLst>
                                    </p:anim>
                                    <p:set>
                                      <p:cBhvr>
                                        <p:cTn id="195" dur="1" fill="hold">
                                          <p:stCondLst>
                                            <p:cond delay="1999"/>
                                          </p:stCondLst>
                                        </p:cTn>
                                        <p:tgtEl>
                                          <p:spTgt spid="48"/>
                                        </p:tgtEl>
                                        <p:attrNameLst>
                                          <p:attrName>style.visibility</p:attrName>
                                        </p:attrNameLst>
                                      </p:cBhvr>
                                      <p:to>
                                        <p:strVal val="hidden"/>
                                      </p:to>
                                    </p:set>
                                  </p:childTnLst>
                                </p:cTn>
                              </p:par>
                              <p:par>
                                <p:cTn id="196" presetID="2" presetClass="exit" presetSubtype="6" fill="hold" grpId="2" nodeType="withEffect">
                                  <p:stCondLst>
                                    <p:cond delay="0"/>
                                  </p:stCondLst>
                                  <p:childTnLst>
                                    <p:anim calcmode="lin" valueType="num">
                                      <p:cBhvr additive="base">
                                        <p:cTn id="197" dur="2000"/>
                                        <p:tgtEl>
                                          <p:spTgt spid="50"/>
                                        </p:tgtEl>
                                        <p:attrNameLst>
                                          <p:attrName>ppt_x</p:attrName>
                                        </p:attrNameLst>
                                      </p:cBhvr>
                                      <p:tavLst>
                                        <p:tav tm="0">
                                          <p:val>
                                            <p:strVal val="ppt_x"/>
                                          </p:val>
                                        </p:tav>
                                        <p:tav tm="100000">
                                          <p:val>
                                            <p:strVal val="1+ppt_w/2"/>
                                          </p:val>
                                        </p:tav>
                                      </p:tavLst>
                                    </p:anim>
                                    <p:anim calcmode="lin" valueType="num">
                                      <p:cBhvr additive="base">
                                        <p:cTn id="198" dur="2000"/>
                                        <p:tgtEl>
                                          <p:spTgt spid="50"/>
                                        </p:tgtEl>
                                        <p:attrNameLst>
                                          <p:attrName>ppt_y</p:attrName>
                                        </p:attrNameLst>
                                      </p:cBhvr>
                                      <p:tavLst>
                                        <p:tav tm="0">
                                          <p:val>
                                            <p:strVal val="ppt_y"/>
                                          </p:val>
                                        </p:tav>
                                        <p:tav tm="100000">
                                          <p:val>
                                            <p:strVal val="1+ppt_h/2"/>
                                          </p:val>
                                        </p:tav>
                                      </p:tavLst>
                                    </p:anim>
                                    <p:set>
                                      <p:cBhvr>
                                        <p:cTn id="199" dur="1" fill="hold">
                                          <p:stCondLst>
                                            <p:cond delay="1999"/>
                                          </p:stCondLst>
                                        </p:cTn>
                                        <p:tgtEl>
                                          <p:spTgt spid="50"/>
                                        </p:tgtEl>
                                        <p:attrNameLst>
                                          <p:attrName>style.visibility</p:attrName>
                                        </p:attrNameLst>
                                      </p:cBhvr>
                                      <p:to>
                                        <p:strVal val="hidden"/>
                                      </p:to>
                                    </p:set>
                                  </p:childTnLst>
                                </p:cTn>
                              </p:par>
                              <p:par>
                                <p:cTn id="200" presetID="2" presetClass="exit" presetSubtype="12" fill="hold" grpId="2" nodeType="withEffect">
                                  <p:stCondLst>
                                    <p:cond delay="0"/>
                                  </p:stCondLst>
                                  <p:childTnLst>
                                    <p:anim calcmode="lin" valueType="num">
                                      <p:cBhvr additive="base">
                                        <p:cTn id="201" dur="2000"/>
                                        <p:tgtEl>
                                          <p:spTgt spid="52"/>
                                        </p:tgtEl>
                                        <p:attrNameLst>
                                          <p:attrName>ppt_x</p:attrName>
                                        </p:attrNameLst>
                                      </p:cBhvr>
                                      <p:tavLst>
                                        <p:tav tm="0">
                                          <p:val>
                                            <p:strVal val="ppt_x"/>
                                          </p:val>
                                        </p:tav>
                                        <p:tav tm="100000">
                                          <p:val>
                                            <p:strVal val="0-ppt_w/2"/>
                                          </p:val>
                                        </p:tav>
                                      </p:tavLst>
                                    </p:anim>
                                    <p:anim calcmode="lin" valueType="num">
                                      <p:cBhvr additive="base">
                                        <p:cTn id="202" dur="2000"/>
                                        <p:tgtEl>
                                          <p:spTgt spid="52"/>
                                        </p:tgtEl>
                                        <p:attrNameLst>
                                          <p:attrName>ppt_y</p:attrName>
                                        </p:attrNameLst>
                                      </p:cBhvr>
                                      <p:tavLst>
                                        <p:tav tm="0">
                                          <p:val>
                                            <p:strVal val="ppt_y"/>
                                          </p:val>
                                        </p:tav>
                                        <p:tav tm="100000">
                                          <p:val>
                                            <p:strVal val="1+ppt_h/2"/>
                                          </p:val>
                                        </p:tav>
                                      </p:tavLst>
                                    </p:anim>
                                    <p:set>
                                      <p:cBhvr>
                                        <p:cTn id="203" dur="1" fill="hold">
                                          <p:stCondLst>
                                            <p:cond delay="1999"/>
                                          </p:stCondLst>
                                        </p:cTn>
                                        <p:tgtEl>
                                          <p:spTgt spid="52"/>
                                        </p:tgtEl>
                                        <p:attrNameLst>
                                          <p:attrName>style.visibility</p:attrName>
                                        </p:attrNameLst>
                                      </p:cBhvr>
                                      <p:to>
                                        <p:strVal val="hidden"/>
                                      </p:to>
                                    </p:set>
                                  </p:childTnLst>
                                </p:cTn>
                              </p:par>
                              <p:par>
                                <p:cTn id="204" presetID="2" presetClass="exit" presetSubtype="12" fill="hold" grpId="2" nodeType="withEffect">
                                  <p:stCondLst>
                                    <p:cond delay="0"/>
                                  </p:stCondLst>
                                  <p:childTnLst>
                                    <p:anim calcmode="lin" valueType="num">
                                      <p:cBhvr additive="base">
                                        <p:cTn id="205" dur="2000"/>
                                        <p:tgtEl>
                                          <p:spTgt spid="54"/>
                                        </p:tgtEl>
                                        <p:attrNameLst>
                                          <p:attrName>ppt_x</p:attrName>
                                        </p:attrNameLst>
                                      </p:cBhvr>
                                      <p:tavLst>
                                        <p:tav tm="0">
                                          <p:val>
                                            <p:strVal val="ppt_x"/>
                                          </p:val>
                                        </p:tav>
                                        <p:tav tm="100000">
                                          <p:val>
                                            <p:strVal val="0-ppt_w/2"/>
                                          </p:val>
                                        </p:tav>
                                      </p:tavLst>
                                    </p:anim>
                                    <p:anim calcmode="lin" valueType="num">
                                      <p:cBhvr additive="base">
                                        <p:cTn id="206" dur="2000"/>
                                        <p:tgtEl>
                                          <p:spTgt spid="54"/>
                                        </p:tgtEl>
                                        <p:attrNameLst>
                                          <p:attrName>ppt_y</p:attrName>
                                        </p:attrNameLst>
                                      </p:cBhvr>
                                      <p:tavLst>
                                        <p:tav tm="0">
                                          <p:val>
                                            <p:strVal val="ppt_y"/>
                                          </p:val>
                                        </p:tav>
                                        <p:tav tm="100000">
                                          <p:val>
                                            <p:strVal val="1+ppt_h/2"/>
                                          </p:val>
                                        </p:tav>
                                      </p:tavLst>
                                    </p:anim>
                                    <p:set>
                                      <p:cBhvr>
                                        <p:cTn id="207" dur="1" fill="hold">
                                          <p:stCondLst>
                                            <p:cond delay="1999"/>
                                          </p:stCondLst>
                                        </p:cTn>
                                        <p:tgtEl>
                                          <p:spTgt spid="54"/>
                                        </p:tgtEl>
                                        <p:attrNameLst>
                                          <p:attrName>style.visibility</p:attrName>
                                        </p:attrNameLst>
                                      </p:cBhvr>
                                      <p:to>
                                        <p:strVal val="hidden"/>
                                      </p:to>
                                    </p:set>
                                  </p:childTnLst>
                                </p:cTn>
                              </p:par>
                              <p:par>
                                <p:cTn id="208" presetID="2" presetClass="exit" presetSubtype="12" fill="hold" grpId="2" nodeType="withEffect">
                                  <p:stCondLst>
                                    <p:cond delay="0"/>
                                  </p:stCondLst>
                                  <p:childTnLst>
                                    <p:anim calcmode="lin" valueType="num">
                                      <p:cBhvr additive="base">
                                        <p:cTn id="209" dur="2000"/>
                                        <p:tgtEl>
                                          <p:spTgt spid="56"/>
                                        </p:tgtEl>
                                        <p:attrNameLst>
                                          <p:attrName>ppt_x</p:attrName>
                                        </p:attrNameLst>
                                      </p:cBhvr>
                                      <p:tavLst>
                                        <p:tav tm="0">
                                          <p:val>
                                            <p:strVal val="ppt_x"/>
                                          </p:val>
                                        </p:tav>
                                        <p:tav tm="100000">
                                          <p:val>
                                            <p:strVal val="0-ppt_w/2"/>
                                          </p:val>
                                        </p:tav>
                                      </p:tavLst>
                                    </p:anim>
                                    <p:anim calcmode="lin" valueType="num">
                                      <p:cBhvr additive="base">
                                        <p:cTn id="210" dur="2000"/>
                                        <p:tgtEl>
                                          <p:spTgt spid="56"/>
                                        </p:tgtEl>
                                        <p:attrNameLst>
                                          <p:attrName>ppt_y</p:attrName>
                                        </p:attrNameLst>
                                      </p:cBhvr>
                                      <p:tavLst>
                                        <p:tav tm="0">
                                          <p:val>
                                            <p:strVal val="ppt_y"/>
                                          </p:val>
                                        </p:tav>
                                        <p:tav tm="100000">
                                          <p:val>
                                            <p:strVal val="1+ppt_h/2"/>
                                          </p:val>
                                        </p:tav>
                                      </p:tavLst>
                                    </p:anim>
                                    <p:set>
                                      <p:cBhvr>
                                        <p:cTn id="211" dur="1" fill="hold">
                                          <p:stCondLst>
                                            <p:cond delay="1999"/>
                                          </p:stCondLst>
                                        </p:cTn>
                                        <p:tgtEl>
                                          <p:spTgt spid="56"/>
                                        </p:tgtEl>
                                        <p:attrNameLst>
                                          <p:attrName>style.visibility</p:attrName>
                                        </p:attrNameLst>
                                      </p:cBhvr>
                                      <p:to>
                                        <p:strVal val="hidden"/>
                                      </p:to>
                                    </p:set>
                                  </p:childTnLst>
                                </p:cTn>
                              </p:par>
                              <p:par>
                                <p:cTn id="212" presetID="2" presetClass="exit" presetSubtype="12" fill="hold" grpId="2" nodeType="withEffect">
                                  <p:stCondLst>
                                    <p:cond delay="0"/>
                                  </p:stCondLst>
                                  <p:childTnLst>
                                    <p:anim calcmode="lin" valueType="num">
                                      <p:cBhvr additive="base">
                                        <p:cTn id="213" dur="2000"/>
                                        <p:tgtEl>
                                          <p:spTgt spid="58"/>
                                        </p:tgtEl>
                                        <p:attrNameLst>
                                          <p:attrName>ppt_x</p:attrName>
                                        </p:attrNameLst>
                                      </p:cBhvr>
                                      <p:tavLst>
                                        <p:tav tm="0">
                                          <p:val>
                                            <p:strVal val="ppt_x"/>
                                          </p:val>
                                        </p:tav>
                                        <p:tav tm="100000">
                                          <p:val>
                                            <p:strVal val="0-ppt_w/2"/>
                                          </p:val>
                                        </p:tav>
                                      </p:tavLst>
                                    </p:anim>
                                    <p:anim calcmode="lin" valueType="num">
                                      <p:cBhvr additive="base">
                                        <p:cTn id="214" dur="2000"/>
                                        <p:tgtEl>
                                          <p:spTgt spid="58"/>
                                        </p:tgtEl>
                                        <p:attrNameLst>
                                          <p:attrName>ppt_y</p:attrName>
                                        </p:attrNameLst>
                                      </p:cBhvr>
                                      <p:tavLst>
                                        <p:tav tm="0">
                                          <p:val>
                                            <p:strVal val="ppt_y"/>
                                          </p:val>
                                        </p:tav>
                                        <p:tav tm="100000">
                                          <p:val>
                                            <p:strVal val="1+ppt_h/2"/>
                                          </p:val>
                                        </p:tav>
                                      </p:tavLst>
                                    </p:anim>
                                    <p:set>
                                      <p:cBhvr>
                                        <p:cTn id="215" dur="1" fill="hold">
                                          <p:stCondLst>
                                            <p:cond delay="1999"/>
                                          </p:stCondLst>
                                        </p:cTn>
                                        <p:tgtEl>
                                          <p:spTgt spid="58"/>
                                        </p:tgtEl>
                                        <p:attrNameLst>
                                          <p:attrName>style.visibility</p:attrName>
                                        </p:attrNameLst>
                                      </p:cBhvr>
                                      <p:to>
                                        <p:strVal val="hidden"/>
                                      </p:to>
                                    </p:set>
                                  </p:childTnLst>
                                </p:cTn>
                              </p:par>
                              <p:par>
                                <p:cTn id="216" presetID="2" presetClass="exit" presetSubtype="12" fill="hold" grpId="2" nodeType="withEffect">
                                  <p:stCondLst>
                                    <p:cond delay="0"/>
                                  </p:stCondLst>
                                  <p:childTnLst>
                                    <p:anim calcmode="lin" valueType="num">
                                      <p:cBhvr additive="base">
                                        <p:cTn id="217" dur="2000"/>
                                        <p:tgtEl>
                                          <p:spTgt spid="60"/>
                                        </p:tgtEl>
                                        <p:attrNameLst>
                                          <p:attrName>ppt_x</p:attrName>
                                        </p:attrNameLst>
                                      </p:cBhvr>
                                      <p:tavLst>
                                        <p:tav tm="0">
                                          <p:val>
                                            <p:strVal val="ppt_x"/>
                                          </p:val>
                                        </p:tav>
                                        <p:tav tm="100000">
                                          <p:val>
                                            <p:strVal val="0-ppt_w/2"/>
                                          </p:val>
                                        </p:tav>
                                      </p:tavLst>
                                    </p:anim>
                                    <p:anim calcmode="lin" valueType="num">
                                      <p:cBhvr additive="base">
                                        <p:cTn id="218" dur="2000"/>
                                        <p:tgtEl>
                                          <p:spTgt spid="60"/>
                                        </p:tgtEl>
                                        <p:attrNameLst>
                                          <p:attrName>ppt_y</p:attrName>
                                        </p:attrNameLst>
                                      </p:cBhvr>
                                      <p:tavLst>
                                        <p:tav tm="0">
                                          <p:val>
                                            <p:strVal val="ppt_y"/>
                                          </p:val>
                                        </p:tav>
                                        <p:tav tm="100000">
                                          <p:val>
                                            <p:strVal val="1+ppt_h/2"/>
                                          </p:val>
                                        </p:tav>
                                      </p:tavLst>
                                    </p:anim>
                                    <p:set>
                                      <p:cBhvr>
                                        <p:cTn id="219" dur="1" fill="hold">
                                          <p:stCondLst>
                                            <p:cond delay="1999"/>
                                          </p:stCondLst>
                                        </p:cTn>
                                        <p:tgtEl>
                                          <p:spTgt spid="60"/>
                                        </p:tgtEl>
                                        <p:attrNameLst>
                                          <p:attrName>style.visibility</p:attrName>
                                        </p:attrNameLst>
                                      </p:cBhvr>
                                      <p:to>
                                        <p:strVal val="hidden"/>
                                      </p:to>
                                    </p:set>
                                  </p:childTnLst>
                                </p:cTn>
                              </p:par>
                              <p:par>
                                <p:cTn id="220" presetID="2" presetClass="exit" presetSubtype="12" fill="hold" grpId="2" nodeType="withEffect">
                                  <p:stCondLst>
                                    <p:cond delay="0"/>
                                  </p:stCondLst>
                                  <p:childTnLst>
                                    <p:anim calcmode="lin" valueType="num">
                                      <p:cBhvr additive="base">
                                        <p:cTn id="221" dur="2000"/>
                                        <p:tgtEl>
                                          <p:spTgt spid="62"/>
                                        </p:tgtEl>
                                        <p:attrNameLst>
                                          <p:attrName>ppt_x</p:attrName>
                                        </p:attrNameLst>
                                      </p:cBhvr>
                                      <p:tavLst>
                                        <p:tav tm="0">
                                          <p:val>
                                            <p:strVal val="ppt_x"/>
                                          </p:val>
                                        </p:tav>
                                        <p:tav tm="100000">
                                          <p:val>
                                            <p:strVal val="0-ppt_w/2"/>
                                          </p:val>
                                        </p:tav>
                                      </p:tavLst>
                                    </p:anim>
                                    <p:anim calcmode="lin" valueType="num">
                                      <p:cBhvr additive="base">
                                        <p:cTn id="222" dur="2000"/>
                                        <p:tgtEl>
                                          <p:spTgt spid="62"/>
                                        </p:tgtEl>
                                        <p:attrNameLst>
                                          <p:attrName>ppt_y</p:attrName>
                                        </p:attrNameLst>
                                      </p:cBhvr>
                                      <p:tavLst>
                                        <p:tav tm="0">
                                          <p:val>
                                            <p:strVal val="ppt_y"/>
                                          </p:val>
                                        </p:tav>
                                        <p:tav tm="100000">
                                          <p:val>
                                            <p:strVal val="1+ppt_h/2"/>
                                          </p:val>
                                        </p:tav>
                                      </p:tavLst>
                                    </p:anim>
                                    <p:set>
                                      <p:cBhvr>
                                        <p:cTn id="223" dur="1" fill="hold">
                                          <p:stCondLst>
                                            <p:cond delay="1999"/>
                                          </p:stCondLst>
                                        </p:cTn>
                                        <p:tgtEl>
                                          <p:spTgt spid="62"/>
                                        </p:tgtEl>
                                        <p:attrNameLst>
                                          <p:attrName>style.visibility</p:attrName>
                                        </p:attrNameLst>
                                      </p:cBhvr>
                                      <p:to>
                                        <p:strVal val="hidden"/>
                                      </p:to>
                                    </p:set>
                                  </p:childTnLst>
                                </p:cTn>
                              </p:par>
                              <p:par>
                                <p:cTn id="224" presetID="2" presetClass="exit" presetSubtype="9" fill="hold" grpId="2" nodeType="withEffect">
                                  <p:stCondLst>
                                    <p:cond delay="0"/>
                                  </p:stCondLst>
                                  <p:childTnLst>
                                    <p:anim calcmode="lin" valueType="num">
                                      <p:cBhvr additive="base">
                                        <p:cTn id="225" dur="2000"/>
                                        <p:tgtEl>
                                          <p:spTgt spid="53"/>
                                        </p:tgtEl>
                                        <p:attrNameLst>
                                          <p:attrName>ppt_x</p:attrName>
                                        </p:attrNameLst>
                                      </p:cBhvr>
                                      <p:tavLst>
                                        <p:tav tm="0">
                                          <p:val>
                                            <p:strVal val="ppt_x"/>
                                          </p:val>
                                        </p:tav>
                                        <p:tav tm="100000">
                                          <p:val>
                                            <p:strVal val="0-ppt_w/2"/>
                                          </p:val>
                                        </p:tav>
                                      </p:tavLst>
                                    </p:anim>
                                    <p:anim calcmode="lin" valueType="num">
                                      <p:cBhvr additive="base">
                                        <p:cTn id="226" dur="2000"/>
                                        <p:tgtEl>
                                          <p:spTgt spid="53"/>
                                        </p:tgtEl>
                                        <p:attrNameLst>
                                          <p:attrName>ppt_y</p:attrName>
                                        </p:attrNameLst>
                                      </p:cBhvr>
                                      <p:tavLst>
                                        <p:tav tm="0">
                                          <p:val>
                                            <p:strVal val="ppt_y"/>
                                          </p:val>
                                        </p:tav>
                                        <p:tav tm="100000">
                                          <p:val>
                                            <p:strVal val="0-ppt_h/2"/>
                                          </p:val>
                                        </p:tav>
                                      </p:tavLst>
                                    </p:anim>
                                    <p:set>
                                      <p:cBhvr>
                                        <p:cTn id="227" dur="1" fill="hold">
                                          <p:stCondLst>
                                            <p:cond delay="1999"/>
                                          </p:stCondLst>
                                        </p:cTn>
                                        <p:tgtEl>
                                          <p:spTgt spid="53"/>
                                        </p:tgtEl>
                                        <p:attrNameLst>
                                          <p:attrName>style.visibility</p:attrName>
                                        </p:attrNameLst>
                                      </p:cBhvr>
                                      <p:to>
                                        <p:strVal val="hidden"/>
                                      </p:to>
                                    </p:set>
                                  </p:childTnLst>
                                </p:cTn>
                              </p:par>
                              <p:par>
                                <p:cTn id="228" presetID="2" presetClass="exit" presetSubtype="9" fill="hold" grpId="2" nodeType="withEffect">
                                  <p:stCondLst>
                                    <p:cond delay="0"/>
                                  </p:stCondLst>
                                  <p:childTnLst>
                                    <p:anim calcmode="lin" valueType="num">
                                      <p:cBhvr additive="base">
                                        <p:cTn id="229" dur="2000"/>
                                        <p:tgtEl>
                                          <p:spTgt spid="55"/>
                                        </p:tgtEl>
                                        <p:attrNameLst>
                                          <p:attrName>ppt_x</p:attrName>
                                        </p:attrNameLst>
                                      </p:cBhvr>
                                      <p:tavLst>
                                        <p:tav tm="0">
                                          <p:val>
                                            <p:strVal val="ppt_x"/>
                                          </p:val>
                                        </p:tav>
                                        <p:tav tm="100000">
                                          <p:val>
                                            <p:strVal val="0-ppt_w/2"/>
                                          </p:val>
                                        </p:tav>
                                      </p:tavLst>
                                    </p:anim>
                                    <p:anim calcmode="lin" valueType="num">
                                      <p:cBhvr additive="base">
                                        <p:cTn id="230" dur="2000"/>
                                        <p:tgtEl>
                                          <p:spTgt spid="55"/>
                                        </p:tgtEl>
                                        <p:attrNameLst>
                                          <p:attrName>ppt_y</p:attrName>
                                        </p:attrNameLst>
                                      </p:cBhvr>
                                      <p:tavLst>
                                        <p:tav tm="0">
                                          <p:val>
                                            <p:strVal val="ppt_y"/>
                                          </p:val>
                                        </p:tav>
                                        <p:tav tm="100000">
                                          <p:val>
                                            <p:strVal val="0-ppt_h/2"/>
                                          </p:val>
                                        </p:tav>
                                      </p:tavLst>
                                    </p:anim>
                                    <p:set>
                                      <p:cBhvr>
                                        <p:cTn id="231" dur="1" fill="hold">
                                          <p:stCondLst>
                                            <p:cond delay="1999"/>
                                          </p:stCondLst>
                                        </p:cTn>
                                        <p:tgtEl>
                                          <p:spTgt spid="55"/>
                                        </p:tgtEl>
                                        <p:attrNameLst>
                                          <p:attrName>style.visibility</p:attrName>
                                        </p:attrNameLst>
                                      </p:cBhvr>
                                      <p:to>
                                        <p:strVal val="hidden"/>
                                      </p:to>
                                    </p:set>
                                  </p:childTnLst>
                                </p:cTn>
                              </p:par>
                              <p:par>
                                <p:cTn id="232" presetID="2" presetClass="exit" presetSubtype="9" fill="hold" grpId="2" nodeType="withEffect">
                                  <p:stCondLst>
                                    <p:cond delay="0"/>
                                  </p:stCondLst>
                                  <p:childTnLst>
                                    <p:anim calcmode="lin" valueType="num">
                                      <p:cBhvr additive="base">
                                        <p:cTn id="233" dur="2000"/>
                                        <p:tgtEl>
                                          <p:spTgt spid="57"/>
                                        </p:tgtEl>
                                        <p:attrNameLst>
                                          <p:attrName>ppt_x</p:attrName>
                                        </p:attrNameLst>
                                      </p:cBhvr>
                                      <p:tavLst>
                                        <p:tav tm="0">
                                          <p:val>
                                            <p:strVal val="ppt_x"/>
                                          </p:val>
                                        </p:tav>
                                        <p:tav tm="100000">
                                          <p:val>
                                            <p:strVal val="0-ppt_w/2"/>
                                          </p:val>
                                        </p:tav>
                                      </p:tavLst>
                                    </p:anim>
                                    <p:anim calcmode="lin" valueType="num">
                                      <p:cBhvr additive="base">
                                        <p:cTn id="234" dur="2000"/>
                                        <p:tgtEl>
                                          <p:spTgt spid="57"/>
                                        </p:tgtEl>
                                        <p:attrNameLst>
                                          <p:attrName>ppt_y</p:attrName>
                                        </p:attrNameLst>
                                      </p:cBhvr>
                                      <p:tavLst>
                                        <p:tav tm="0">
                                          <p:val>
                                            <p:strVal val="ppt_y"/>
                                          </p:val>
                                        </p:tav>
                                        <p:tav tm="100000">
                                          <p:val>
                                            <p:strVal val="0-ppt_h/2"/>
                                          </p:val>
                                        </p:tav>
                                      </p:tavLst>
                                    </p:anim>
                                    <p:set>
                                      <p:cBhvr>
                                        <p:cTn id="235" dur="1" fill="hold">
                                          <p:stCondLst>
                                            <p:cond delay="1999"/>
                                          </p:stCondLst>
                                        </p:cTn>
                                        <p:tgtEl>
                                          <p:spTgt spid="57"/>
                                        </p:tgtEl>
                                        <p:attrNameLst>
                                          <p:attrName>style.visibility</p:attrName>
                                        </p:attrNameLst>
                                      </p:cBhvr>
                                      <p:to>
                                        <p:strVal val="hidden"/>
                                      </p:to>
                                    </p:set>
                                  </p:childTnLst>
                                </p:cTn>
                              </p:par>
                              <p:par>
                                <p:cTn id="236" presetID="2" presetClass="exit" presetSubtype="9" fill="hold" grpId="2" nodeType="withEffect">
                                  <p:stCondLst>
                                    <p:cond delay="0"/>
                                  </p:stCondLst>
                                  <p:childTnLst>
                                    <p:anim calcmode="lin" valueType="num">
                                      <p:cBhvr additive="base">
                                        <p:cTn id="237" dur="2000"/>
                                        <p:tgtEl>
                                          <p:spTgt spid="59"/>
                                        </p:tgtEl>
                                        <p:attrNameLst>
                                          <p:attrName>ppt_x</p:attrName>
                                        </p:attrNameLst>
                                      </p:cBhvr>
                                      <p:tavLst>
                                        <p:tav tm="0">
                                          <p:val>
                                            <p:strVal val="ppt_x"/>
                                          </p:val>
                                        </p:tav>
                                        <p:tav tm="100000">
                                          <p:val>
                                            <p:strVal val="0-ppt_w/2"/>
                                          </p:val>
                                        </p:tav>
                                      </p:tavLst>
                                    </p:anim>
                                    <p:anim calcmode="lin" valueType="num">
                                      <p:cBhvr additive="base">
                                        <p:cTn id="238" dur="2000"/>
                                        <p:tgtEl>
                                          <p:spTgt spid="59"/>
                                        </p:tgtEl>
                                        <p:attrNameLst>
                                          <p:attrName>ppt_y</p:attrName>
                                        </p:attrNameLst>
                                      </p:cBhvr>
                                      <p:tavLst>
                                        <p:tav tm="0">
                                          <p:val>
                                            <p:strVal val="ppt_y"/>
                                          </p:val>
                                        </p:tav>
                                        <p:tav tm="100000">
                                          <p:val>
                                            <p:strVal val="0-ppt_h/2"/>
                                          </p:val>
                                        </p:tav>
                                      </p:tavLst>
                                    </p:anim>
                                    <p:set>
                                      <p:cBhvr>
                                        <p:cTn id="239" dur="1" fill="hold">
                                          <p:stCondLst>
                                            <p:cond delay="1999"/>
                                          </p:stCondLst>
                                        </p:cTn>
                                        <p:tgtEl>
                                          <p:spTgt spid="59"/>
                                        </p:tgtEl>
                                        <p:attrNameLst>
                                          <p:attrName>style.visibility</p:attrName>
                                        </p:attrNameLst>
                                      </p:cBhvr>
                                      <p:to>
                                        <p:strVal val="hidden"/>
                                      </p:to>
                                    </p:set>
                                  </p:childTnLst>
                                </p:cTn>
                              </p:par>
                              <p:par>
                                <p:cTn id="240" presetID="2" presetClass="exit" presetSubtype="9" fill="hold" grpId="2" nodeType="withEffect">
                                  <p:stCondLst>
                                    <p:cond delay="0"/>
                                  </p:stCondLst>
                                  <p:childTnLst>
                                    <p:anim calcmode="lin" valueType="num">
                                      <p:cBhvr additive="base">
                                        <p:cTn id="241" dur="2000"/>
                                        <p:tgtEl>
                                          <p:spTgt spid="61"/>
                                        </p:tgtEl>
                                        <p:attrNameLst>
                                          <p:attrName>ppt_x</p:attrName>
                                        </p:attrNameLst>
                                      </p:cBhvr>
                                      <p:tavLst>
                                        <p:tav tm="0">
                                          <p:val>
                                            <p:strVal val="ppt_x"/>
                                          </p:val>
                                        </p:tav>
                                        <p:tav tm="100000">
                                          <p:val>
                                            <p:strVal val="0-ppt_w/2"/>
                                          </p:val>
                                        </p:tav>
                                      </p:tavLst>
                                    </p:anim>
                                    <p:anim calcmode="lin" valueType="num">
                                      <p:cBhvr additive="base">
                                        <p:cTn id="242" dur="2000"/>
                                        <p:tgtEl>
                                          <p:spTgt spid="61"/>
                                        </p:tgtEl>
                                        <p:attrNameLst>
                                          <p:attrName>ppt_y</p:attrName>
                                        </p:attrNameLst>
                                      </p:cBhvr>
                                      <p:tavLst>
                                        <p:tav tm="0">
                                          <p:val>
                                            <p:strVal val="ppt_y"/>
                                          </p:val>
                                        </p:tav>
                                        <p:tav tm="100000">
                                          <p:val>
                                            <p:strVal val="0-ppt_h/2"/>
                                          </p:val>
                                        </p:tav>
                                      </p:tavLst>
                                    </p:anim>
                                    <p:set>
                                      <p:cBhvr>
                                        <p:cTn id="243" dur="1" fill="hold">
                                          <p:stCondLst>
                                            <p:cond delay="1999"/>
                                          </p:stCondLst>
                                        </p:cTn>
                                        <p:tgtEl>
                                          <p:spTgt spid="61"/>
                                        </p:tgtEl>
                                        <p:attrNameLst>
                                          <p:attrName>style.visibility</p:attrName>
                                        </p:attrNameLst>
                                      </p:cBhvr>
                                      <p:to>
                                        <p:strVal val="hidden"/>
                                      </p:to>
                                    </p:set>
                                  </p:childTnLst>
                                </p:cTn>
                              </p:par>
                              <p:par>
                                <p:cTn id="244" presetID="2" presetClass="exit" presetSubtype="9" fill="hold" grpId="2" nodeType="withEffect">
                                  <p:stCondLst>
                                    <p:cond delay="0"/>
                                  </p:stCondLst>
                                  <p:childTnLst>
                                    <p:anim calcmode="lin" valueType="num">
                                      <p:cBhvr additive="base">
                                        <p:cTn id="245" dur="2000"/>
                                        <p:tgtEl>
                                          <p:spTgt spid="63"/>
                                        </p:tgtEl>
                                        <p:attrNameLst>
                                          <p:attrName>ppt_x</p:attrName>
                                        </p:attrNameLst>
                                      </p:cBhvr>
                                      <p:tavLst>
                                        <p:tav tm="0">
                                          <p:val>
                                            <p:strVal val="ppt_x"/>
                                          </p:val>
                                        </p:tav>
                                        <p:tav tm="100000">
                                          <p:val>
                                            <p:strVal val="0-ppt_w/2"/>
                                          </p:val>
                                        </p:tav>
                                      </p:tavLst>
                                    </p:anim>
                                    <p:anim calcmode="lin" valueType="num">
                                      <p:cBhvr additive="base">
                                        <p:cTn id="246" dur="2000"/>
                                        <p:tgtEl>
                                          <p:spTgt spid="63"/>
                                        </p:tgtEl>
                                        <p:attrNameLst>
                                          <p:attrName>ppt_y</p:attrName>
                                        </p:attrNameLst>
                                      </p:cBhvr>
                                      <p:tavLst>
                                        <p:tav tm="0">
                                          <p:val>
                                            <p:strVal val="ppt_y"/>
                                          </p:val>
                                        </p:tav>
                                        <p:tav tm="100000">
                                          <p:val>
                                            <p:strVal val="0-ppt_h/2"/>
                                          </p:val>
                                        </p:tav>
                                      </p:tavLst>
                                    </p:anim>
                                    <p:set>
                                      <p:cBhvr>
                                        <p:cTn id="247" dur="1" fill="hold">
                                          <p:stCondLst>
                                            <p:cond delay="1999"/>
                                          </p:stCondLst>
                                        </p:cTn>
                                        <p:tgtEl>
                                          <p:spTgt spid="63"/>
                                        </p:tgtEl>
                                        <p:attrNameLst>
                                          <p:attrName>style.visibility</p:attrName>
                                        </p:attrNameLst>
                                      </p:cBhvr>
                                      <p:to>
                                        <p:strVal val="hidden"/>
                                      </p:to>
                                    </p:set>
                                  </p:childTnLst>
                                </p:cTn>
                              </p:par>
                              <p:par>
                                <p:cTn id="248" presetID="2" presetClass="exit" presetSubtype="3" fill="hold" grpId="2" nodeType="withEffect">
                                  <p:stCondLst>
                                    <p:cond delay="0"/>
                                  </p:stCondLst>
                                  <p:childTnLst>
                                    <p:anim calcmode="lin" valueType="num">
                                      <p:cBhvr additive="base">
                                        <p:cTn id="249" dur="2000"/>
                                        <p:tgtEl>
                                          <p:spTgt spid="41"/>
                                        </p:tgtEl>
                                        <p:attrNameLst>
                                          <p:attrName>ppt_x</p:attrName>
                                        </p:attrNameLst>
                                      </p:cBhvr>
                                      <p:tavLst>
                                        <p:tav tm="0">
                                          <p:val>
                                            <p:strVal val="ppt_x"/>
                                          </p:val>
                                        </p:tav>
                                        <p:tav tm="100000">
                                          <p:val>
                                            <p:strVal val="1+ppt_w/2"/>
                                          </p:val>
                                        </p:tav>
                                      </p:tavLst>
                                    </p:anim>
                                    <p:anim calcmode="lin" valueType="num">
                                      <p:cBhvr additive="base">
                                        <p:cTn id="250" dur="2000"/>
                                        <p:tgtEl>
                                          <p:spTgt spid="41"/>
                                        </p:tgtEl>
                                        <p:attrNameLst>
                                          <p:attrName>ppt_y</p:attrName>
                                        </p:attrNameLst>
                                      </p:cBhvr>
                                      <p:tavLst>
                                        <p:tav tm="0">
                                          <p:val>
                                            <p:strVal val="ppt_y"/>
                                          </p:val>
                                        </p:tav>
                                        <p:tav tm="100000">
                                          <p:val>
                                            <p:strVal val="0-ppt_h/2"/>
                                          </p:val>
                                        </p:tav>
                                      </p:tavLst>
                                    </p:anim>
                                    <p:set>
                                      <p:cBhvr>
                                        <p:cTn id="251" dur="1" fill="hold">
                                          <p:stCondLst>
                                            <p:cond delay="1999"/>
                                          </p:stCondLst>
                                        </p:cTn>
                                        <p:tgtEl>
                                          <p:spTgt spid="41"/>
                                        </p:tgtEl>
                                        <p:attrNameLst>
                                          <p:attrName>style.visibility</p:attrName>
                                        </p:attrNameLst>
                                      </p:cBhvr>
                                      <p:to>
                                        <p:strVal val="hidden"/>
                                      </p:to>
                                    </p:set>
                                  </p:childTnLst>
                                </p:cTn>
                              </p:par>
                              <p:par>
                                <p:cTn id="252" presetID="2" presetClass="exit" presetSubtype="3" fill="hold" grpId="2" nodeType="withEffect">
                                  <p:stCondLst>
                                    <p:cond delay="0"/>
                                  </p:stCondLst>
                                  <p:childTnLst>
                                    <p:anim calcmode="lin" valueType="num">
                                      <p:cBhvr additive="base">
                                        <p:cTn id="253" dur="2000"/>
                                        <p:tgtEl>
                                          <p:spTgt spid="43"/>
                                        </p:tgtEl>
                                        <p:attrNameLst>
                                          <p:attrName>ppt_x</p:attrName>
                                        </p:attrNameLst>
                                      </p:cBhvr>
                                      <p:tavLst>
                                        <p:tav tm="0">
                                          <p:val>
                                            <p:strVal val="ppt_x"/>
                                          </p:val>
                                        </p:tav>
                                        <p:tav tm="100000">
                                          <p:val>
                                            <p:strVal val="1+ppt_w/2"/>
                                          </p:val>
                                        </p:tav>
                                      </p:tavLst>
                                    </p:anim>
                                    <p:anim calcmode="lin" valueType="num">
                                      <p:cBhvr additive="base">
                                        <p:cTn id="254" dur="2000"/>
                                        <p:tgtEl>
                                          <p:spTgt spid="43"/>
                                        </p:tgtEl>
                                        <p:attrNameLst>
                                          <p:attrName>ppt_y</p:attrName>
                                        </p:attrNameLst>
                                      </p:cBhvr>
                                      <p:tavLst>
                                        <p:tav tm="0">
                                          <p:val>
                                            <p:strVal val="ppt_y"/>
                                          </p:val>
                                        </p:tav>
                                        <p:tav tm="100000">
                                          <p:val>
                                            <p:strVal val="0-ppt_h/2"/>
                                          </p:val>
                                        </p:tav>
                                      </p:tavLst>
                                    </p:anim>
                                    <p:set>
                                      <p:cBhvr>
                                        <p:cTn id="255" dur="1" fill="hold">
                                          <p:stCondLst>
                                            <p:cond delay="1999"/>
                                          </p:stCondLst>
                                        </p:cTn>
                                        <p:tgtEl>
                                          <p:spTgt spid="43"/>
                                        </p:tgtEl>
                                        <p:attrNameLst>
                                          <p:attrName>style.visibility</p:attrName>
                                        </p:attrNameLst>
                                      </p:cBhvr>
                                      <p:to>
                                        <p:strVal val="hidden"/>
                                      </p:to>
                                    </p:set>
                                  </p:childTnLst>
                                </p:cTn>
                              </p:par>
                              <p:par>
                                <p:cTn id="256" presetID="2" presetClass="exit" presetSubtype="3" fill="hold" grpId="2" nodeType="withEffect">
                                  <p:stCondLst>
                                    <p:cond delay="0"/>
                                  </p:stCondLst>
                                  <p:childTnLst>
                                    <p:anim calcmode="lin" valueType="num">
                                      <p:cBhvr additive="base">
                                        <p:cTn id="257" dur="2000"/>
                                        <p:tgtEl>
                                          <p:spTgt spid="45"/>
                                        </p:tgtEl>
                                        <p:attrNameLst>
                                          <p:attrName>ppt_x</p:attrName>
                                        </p:attrNameLst>
                                      </p:cBhvr>
                                      <p:tavLst>
                                        <p:tav tm="0">
                                          <p:val>
                                            <p:strVal val="ppt_x"/>
                                          </p:val>
                                        </p:tav>
                                        <p:tav tm="100000">
                                          <p:val>
                                            <p:strVal val="1+ppt_w/2"/>
                                          </p:val>
                                        </p:tav>
                                      </p:tavLst>
                                    </p:anim>
                                    <p:anim calcmode="lin" valueType="num">
                                      <p:cBhvr additive="base">
                                        <p:cTn id="258" dur="2000"/>
                                        <p:tgtEl>
                                          <p:spTgt spid="45"/>
                                        </p:tgtEl>
                                        <p:attrNameLst>
                                          <p:attrName>ppt_y</p:attrName>
                                        </p:attrNameLst>
                                      </p:cBhvr>
                                      <p:tavLst>
                                        <p:tav tm="0">
                                          <p:val>
                                            <p:strVal val="ppt_y"/>
                                          </p:val>
                                        </p:tav>
                                        <p:tav tm="100000">
                                          <p:val>
                                            <p:strVal val="0-ppt_h/2"/>
                                          </p:val>
                                        </p:tav>
                                      </p:tavLst>
                                    </p:anim>
                                    <p:set>
                                      <p:cBhvr>
                                        <p:cTn id="259" dur="1" fill="hold">
                                          <p:stCondLst>
                                            <p:cond delay="1999"/>
                                          </p:stCondLst>
                                        </p:cTn>
                                        <p:tgtEl>
                                          <p:spTgt spid="45"/>
                                        </p:tgtEl>
                                        <p:attrNameLst>
                                          <p:attrName>style.visibility</p:attrName>
                                        </p:attrNameLst>
                                      </p:cBhvr>
                                      <p:to>
                                        <p:strVal val="hidden"/>
                                      </p:to>
                                    </p:set>
                                  </p:childTnLst>
                                </p:cTn>
                              </p:par>
                              <p:par>
                                <p:cTn id="260" presetID="2" presetClass="exit" presetSubtype="3" fill="hold" grpId="2" nodeType="withEffect">
                                  <p:stCondLst>
                                    <p:cond delay="0"/>
                                  </p:stCondLst>
                                  <p:childTnLst>
                                    <p:anim calcmode="lin" valueType="num">
                                      <p:cBhvr additive="base">
                                        <p:cTn id="261" dur="2000"/>
                                        <p:tgtEl>
                                          <p:spTgt spid="47"/>
                                        </p:tgtEl>
                                        <p:attrNameLst>
                                          <p:attrName>ppt_x</p:attrName>
                                        </p:attrNameLst>
                                      </p:cBhvr>
                                      <p:tavLst>
                                        <p:tav tm="0">
                                          <p:val>
                                            <p:strVal val="ppt_x"/>
                                          </p:val>
                                        </p:tav>
                                        <p:tav tm="100000">
                                          <p:val>
                                            <p:strVal val="1+ppt_w/2"/>
                                          </p:val>
                                        </p:tav>
                                      </p:tavLst>
                                    </p:anim>
                                    <p:anim calcmode="lin" valueType="num">
                                      <p:cBhvr additive="base">
                                        <p:cTn id="262" dur="2000"/>
                                        <p:tgtEl>
                                          <p:spTgt spid="47"/>
                                        </p:tgtEl>
                                        <p:attrNameLst>
                                          <p:attrName>ppt_y</p:attrName>
                                        </p:attrNameLst>
                                      </p:cBhvr>
                                      <p:tavLst>
                                        <p:tav tm="0">
                                          <p:val>
                                            <p:strVal val="ppt_y"/>
                                          </p:val>
                                        </p:tav>
                                        <p:tav tm="100000">
                                          <p:val>
                                            <p:strVal val="0-ppt_h/2"/>
                                          </p:val>
                                        </p:tav>
                                      </p:tavLst>
                                    </p:anim>
                                    <p:set>
                                      <p:cBhvr>
                                        <p:cTn id="263" dur="1" fill="hold">
                                          <p:stCondLst>
                                            <p:cond delay="1999"/>
                                          </p:stCondLst>
                                        </p:cTn>
                                        <p:tgtEl>
                                          <p:spTgt spid="47"/>
                                        </p:tgtEl>
                                        <p:attrNameLst>
                                          <p:attrName>style.visibility</p:attrName>
                                        </p:attrNameLst>
                                      </p:cBhvr>
                                      <p:to>
                                        <p:strVal val="hidden"/>
                                      </p:to>
                                    </p:set>
                                  </p:childTnLst>
                                </p:cTn>
                              </p:par>
                              <p:par>
                                <p:cTn id="264" presetID="2" presetClass="exit" presetSubtype="3" fill="hold" grpId="2" nodeType="withEffect">
                                  <p:stCondLst>
                                    <p:cond delay="0"/>
                                  </p:stCondLst>
                                  <p:childTnLst>
                                    <p:anim calcmode="lin" valueType="num">
                                      <p:cBhvr additive="base">
                                        <p:cTn id="265" dur="2000"/>
                                        <p:tgtEl>
                                          <p:spTgt spid="49"/>
                                        </p:tgtEl>
                                        <p:attrNameLst>
                                          <p:attrName>ppt_x</p:attrName>
                                        </p:attrNameLst>
                                      </p:cBhvr>
                                      <p:tavLst>
                                        <p:tav tm="0">
                                          <p:val>
                                            <p:strVal val="ppt_x"/>
                                          </p:val>
                                        </p:tav>
                                        <p:tav tm="100000">
                                          <p:val>
                                            <p:strVal val="1+ppt_w/2"/>
                                          </p:val>
                                        </p:tav>
                                      </p:tavLst>
                                    </p:anim>
                                    <p:anim calcmode="lin" valueType="num">
                                      <p:cBhvr additive="base">
                                        <p:cTn id="266" dur="2000"/>
                                        <p:tgtEl>
                                          <p:spTgt spid="49"/>
                                        </p:tgtEl>
                                        <p:attrNameLst>
                                          <p:attrName>ppt_y</p:attrName>
                                        </p:attrNameLst>
                                      </p:cBhvr>
                                      <p:tavLst>
                                        <p:tav tm="0">
                                          <p:val>
                                            <p:strVal val="ppt_y"/>
                                          </p:val>
                                        </p:tav>
                                        <p:tav tm="100000">
                                          <p:val>
                                            <p:strVal val="0-ppt_h/2"/>
                                          </p:val>
                                        </p:tav>
                                      </p:tavLst>
                                    </p:anim>
                                    <p:set>
                                      <p:cBhvr>
                                        <p:cTn id="267" dur="1" fill="hold">
                                          <p:stCondLst>
                                            <p:cond delay="1999"/>
                                          </p:stCondLst>
                                        </p:cTn>
                                        <p:tgtEl>
                                          <p:spTgt spid="49"/>
                                        </p:tgtEl>
                                        <p:attrNameLst>
                                          <p:attrName>style.visibility</p:attrName>
                                        </p:attrNameLst>
                                      </p:cBhvr>
                                      <p:to>
                                        <p:strVal val="hidden"/>
                                      </p:to>
                                    </p:set>
                                  </p:childTnLst>
                                </p:cTn>
                              </p:par>
                              <p:par>
                                <p:cTn id="268" presetID="2" presetClass="exit" presetSubtype="3" fill="hold" grpId="2" nodeType="withEffect">
                                  <p:stCondLst>
                                    <p:cond delay="0"/>
                                  </p:stCondLst>
                                  <p:childTnLst>
                                    <p:anim calcmode="lin" valueType="num">
                                      <p:cBhvr additive="base">
                                        <p:cTn id="269" dur="2000"/>
                                        <p:tgtEl>
                                          <p:spTgt spid="51"/>
                                        </p:tgtEl>
                                        <p:attrNameLst>
                                          <p:attrName>ppt_x</p:attrName>
                                        </p:attrNameLst>
                                      </p:cBhvr>
                                      <p:tavLst>
                                        <p:tav tm="0">
                                          <p:val>
                                            <p:strVal val="ppt_x"/>
                                          </p:val>
                                        </p:tav>
                                        <p:tav tm="100000">
                                          <p:val>
                                            <p:strVal val="1+ppt_w/2"/>
                                          </p:val>
                                        </p:tav>
                                      </p:tavLst>
                                    </p:anim>
                                    <p:anim calcmode="lin" valueType="num">
                                      <p:cBhvr additive="base">
                                        <p:cTn id="270" dur="2000"/>
                                        <p:tgtEl>
                                          <p:spTgt spid="51"/>
                                        </p:tgtEl>
                                        <p:attrNameLst>
                                          <p:attrName>ppt_y</p:attrName>
                                        </p:attrNameLst>
                                      </p:cBhvr>
                                      <p:tavLst>
                                        <p:tav tm="0">
                                          <p:val>
                                            <p:strVal val="ppt_y"/>
                                          </p:val>
                                        </p:tav>
                                        <p:tav tm="100000">
                                          <p:val>
                                            <p:strVal val="0-ppt_h/2"/>
                                          </p:val>
                                        </p:tav>
                                      </p:tavLst>
                                    </p:anim>
                                    <p:set>
                                      <p:cBhvr>
                                        <p:cTn id="271" dur="1" fill="hold">
                                          <p:stCondLst>
                                            <p:cond delay="1999"/>
                                          </p:stCondLst>
                                        </p:cTn>
                                        <p:tgtEl>
                                          <p:spTgt spid="51"/>
                                        </p:tgtEl>
                                        <p:attrNameLst>
                                          <p:attrName>style.visibility</p:attrName>
                                        </p:attrNameLst>
                                      </p:cBhvr>
                                      <p:to>
                                        <p:strVal val="hidden"/>
                                      </p:to>
                                    </p:set>
                                  </p:childTnLst>
                                </p:cTn>
                              </p:par>
                              <p:par>
                                <p:cTn id="272" presetID="23" presetClass="entr" presetSubtype="272"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strVal val="2/3*#ppt_w"/>
                                          </p:val>
                                        </p:tav>
                                        <p:tav tm="100000">
                                          <p:val>
                                            <p:strVal val="#ppt_w"/>
                                          </p:val>
                                        </p:tav>
                                      </p:tavLst>
                                    </p:anim>
                                    <p:anim calcmode="lin" valueType="num">
                                      <p:cBhvr>
                                        <p:cTn id="275" dur="2000" fill="hold"/>
                                        <p:tgtEl>
                                          <p:spTgt spid="2"/>
                                        </p:tgtEl>
                                        <p:attrNameLst>
                                          <p:attrName>ppt_h</p:attrName>
                                        </p:attrNameLst>
                                      </p:cBhvr>
                                      <p:tavLst>
                                        <p:tav tm="0">
                                          <p:val>
                                            <p:strVal val="2/3*#ppt_h"/>
                                          </p:val>
                                        </p:tav>
                                        <p:tav tm="100000">
                                          <p:val>
                                            <p:strVal val="#ppt_h"/>
                                          </p:val>
                                        </p:tav>
                                      </p:tavLst>
                                    </p:anim>
                                  </p:childTnLst>
                                </p:cTn>
                              </p:par>
                              <p:par>
                                <p:cTn id="276" presetID="4" presetClass="entr" presetSubtype="32" fill="hold" nodeType="withEffect">
                                  <p:stCondLst>
                                    <p:cond delay="0"/>
                                  </p:stCondLst>
                                  <p:childTnLst>
                                    <p:set>
                                      <p:cBhvr>
                                        <p:cTn id="277" dur="1" fill="hold">
                                          <p:stCondLst>
                                            <p:cond delay="0"/>
                                          </p:stCondLst>
                                        </p:cTn>
                                        <p:tgtEl>
                                          <p:spTgt spid="2"/>
                                        </p:tgtEl>
                                        <p:attrNameLst>
                                          <p:attrName>style.visibility</p:attrName>
                                        </p:attrNameLst>
                                      </p:cBhvr>
                                      <p:to>
                                        <p:strVal val="visible"/>
                                      </p:to>
                                    </p:set>
                                    <p:animEffect transition="in" filter="box(out)">
                                      <p:cBhvr>
                                        <p:cTn id="2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2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42F04"/>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12" name="11 Imagen" descr="eac7a268b0640ecba1fe73306327e3aa.png"/>
          <p:cNvPicPr>
            <a:picLocks noChangeAspect="1"/>
          </p:cNvPicPr>
          <p:nvPr/>
        </p:nvPicPr>
        <p:blipFill>
          <a:blip r:embed="rId2"/>
          <a:stretch>
            <a:fillRect/>
          </a:stretch>
        </p:blipFill>
        <p:spPr>
          <a:xfrm>
            <a:off x="1429261" y="0"/>
            <a:ext cx="6285477" cy="5143500"/>
          </a:xfrm>
          <a:prstGeom prst="rect">
            <a:avLst/>
          </a:prstGeom>
        </p:spPr>
      </p:pic>
      <p:pic>
        <p:nvPicPr>
          <p:cNvPr id="5" name="4 Imagen" descr="78009463_p.png"/>
          <p:cNvPicPr>
            <a:picLocks noChangeAspect="1"/>
          </p:cNvPicPr>
          <p:nvPr/>
        </p:nvPicPr>
        <p:blipFill>
          <a:blip r:embed="rId3"/>
          <a:srcRect r="9550"/>
          <a:stretch>
            <a:fillRect/>
          </a:stretch>
        </p:blipFill>
        <p:spPr>
          <a:xfrm>
            <a:off x="0" y="1067484"/>
            <a:ext cx="3000396" cy="4076016"/>
          </a:xfrm>
          <a:prstGeom prst="rect">
            <a:avLst/>
          </a:prstGeom>
        </p:spPr>
      </p:pic>
      <p:sp>
        <p:nvSpPr>
          <p:cNvPr id="6" name="5 CuadroTexto"/>
          <p:cNvSpPr txBox="1"/>
          <p:nvPr/>
        </p:nvSpPr>
        <p:spPr>
          <a:xfrm>
            <a:off x="3000365" y="1785932"/>
            <a:ext cx="3643338" cy="1477328"/>
          </a:xfrm>
          <a:prstGeom prst="rect">
            <a:avLst/>
          </a:prstGeom>
          <a:noFill/>
        </p:spPr>
        <p:txBody>
          <a:bodyPr wrap="square" rtlCol="0">
            <a:spAutoFit/>
          </a:bodyPr>
          <a:lstStyle/>
          <a:p>
            <a:pPr algn="ctr"/>
            <a:r>
              <a:rPr lang="es-PE" b="1" dirty="0" smtClean="0"/>
              <a:t>Todo lo que experimente una persona en la etapa de la infancia es lo que la va definir, determinará su carácter, su comportamiento, autoestima, la manera de ser y la interacción con los demás</a:t>
            </a:r>
          </a:p>
          <a:p>
            <a:pPr algn="ctr"/>
            <a:endParaRPr lang="es-PE" b="1" dirty="0"/>
          </a:p>
        </p:txBody>
      </p:sp>
      <p:sp>
        <p:nvSpPr>
          <p:cNvPr id="7" name="6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1000">
              <a:srgbClr val="39381C"/>
            </a:gs>
            <a:gs pos="50000">
              <a:schemeClr val="bg1">
                <a:shade val="67500"/>
                <a:satMod val="115000"/>
              </a:schemeClr>
            </a:gs>
            <a:gs pos="100000">
              <a:schemeClr val="bg1">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fghag.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2897278">
            <a:off x="1639919" y="1667344"/>
            <a:ext cx="1571636" cy="1653080"/>
          </a:xfrm>
          <a:prstGeom prst="teardrop">
            <a:avLst>
              <a:gd name="adj" fmla="val 146933"/>
            </a:avLst>
          </a:prstGeom>
          <a:blipFill>
            <a:blip r:embed="rId3" cstate="print">
              <a:duotone>
                <a:schemeClr val="accent3">
                  <a:shade val="45000"/>
                  <a:satMod val="135000"/>
                </a:schemeClr>
                <a:prstClr val="white"/>
              </a:duotone>
              <a:lum bright="-20000" contrast="2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6200000">
            <a:off x="5607852" y="3357529"/>
            <a:ext cx="1571636" cy="1643074"/>
          </a:xfrm>
          <a:prstGeom prst="teardrop">
            <a:avLst>
              <a:gd name="adj" fmla="val 146933"/>
            </a:avLst>
          </a:prstGeom>
          <a:blipFill>
            <a:blip r:embed="rId4" cstate="print">
              <a:duotone>
                <a:schemeClr val="accent3">
                  <a:shade val="45000"/>
                  <a:satMod val="135000"/>
                </a:schemeClr>
                <a:prstClr val="white"/>
              </a:duotone>
              <a:lum bright="-20000" contrast="2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315250">
            <a:off x="2069389" y="3218904"/>
            <a:ext cx="1725133" cy="1589557"/>
          </a:xfrm>
          <a:prstGeom prst="teardrop">
            <a:avLst>
              <a:gd name="adj" fmla="val 146933"/>
            </a:avLst>
          </a:prstGeom>
          <a:blipFill>
            <a:blip r:embed="rId5" cstate="print">
              <a:duotone>
                <a:schemeClr val="accent3">
                  <a:shade val="45000"/>
                  <a:satMod val="135000"/>
                </a:schemeClr>
                <a:prstClr val="white"/>
              </a:duotone>
              <a:lum bright="-20000" contrast="2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985987">
            <a:off x="3702831" y="3773698"/>
            <a:ext cx="1666902" cy="1668114"/>
          </a:xfrm>
          <a:prstGeom prst="teardrop">
            <a:avLst>
              <a:gd name="adj" fmla="val 146933"/>
            </a:avLst>
          </a:prstGeom>
          <a:blipFill>
            <a:blip r:embed="rId6" cstate="print">
              <a:duotone>
                <a:schemeClr val="accent3">
                  <a:shade val="45000"/>
                  <a:satMod val="135000"/>
                </a:schemeClr>
                <a:prstClr val="white"/>
              </a:duotone>
              <a:lum bright="-20000" contrast="2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792811">
            <a:off x="5849475" y="1737508"/>
            <a:ext cx="1571636" cy="1643074"/>
          </a:xfrm>
          <a:prstGeom prst="teardrop">
            <a:avLst>
              <a:gd name="adj" fmla="val 146933"/>
            </a:avLst>
          </a:prstGeom>
          <a:blipFill>
            <a:blip r:embed="rId4" cstate="print">
              <a:duotone>
                <a:schemeClr val="accent3">
                  <a:shade val="45000"/>
                  <a:satMod val="135000"/>
                </a:schemeClr>
                <a:prstClr val="white"/>
              </a:duotone>
              <a:lum bright="-20000" contrast="2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772176">
            <a:off x="2382549" y="71714"/>
            <a:ext cx="1633456" cy="1659806"/>
          </a:xfrm>
          <a:prstGeom prst="teardrop">
            <a:avLst>
              <a:gd name="adj" fmla="val 146933"/>
            </a:avLst>
          </a:prstGeom>
          <a:blipFill>
            <a:blip r:embed="rId7" cstate="print">
              <a:duotone>
                <a:schemeClr val="accent3">
                  <a:shade val="45000"/>
                  <a:satMod val="135000"/>
                </a:schemeClr>
                <a:prstClr val="white"/>
              </a:duotone>
              <a:lum bright="-20000" contrast="2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8386380">
            <a:off x="3991248" y="-188071"/>
            <a:ext cx="1571636" cy="1653080"/>
          </a:xfrm>
          <a:prstGeom prst="teardrop">
            <a:avLst>
              <a:gd name="adj" fmla="val 146933"/>
            </a:avLst>
          </a:prstGeom>
          <a:blipFill>
            <a:blip r:embed="rId3" cstate="print">
              <a:duotone>
                <a:schemeClr val="accent3">
                  <a:shade val="45000"/>
                  <a:satMod val="135000"/>
                </a:schemeClr>
                <a:prstClr val="white"/>
              </a:duotone>
              <a:lum bright="-20000" contrast="2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1176499">
            <a:off x="5443452" y="295235"/>
            <a:ext cx="1571636" cy="1653080"/>
          </a:xfrm>
          <a:prstGeom prst="teardrop">
            <a:avLst>
              <a:gd name="adj" fmla="val 146933"/>
            </a:avLst>
          </a:prstGeom>
          <a:blipFill>
            <a:blip r:embed="rId3" cstate="print">
              <a:duotone>
                <a:schemeClr val="accent3">
                  <a:shade val="45000"/>
                  <a:satMod val="135000"/>
                </a:schemeClr>
                <a:prstClr val="white"/>
              </a:duotone>
              <a:lum bright="-20000" contrast="2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2000"/>
                            </p:stCondLst>
                            <p:childTnLst>
                              <p:par>
                                <p:cTn id="72" presetID="23" presetClass="exit" presetSubtype="544" fill="hold" grpId="2"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grpId="2"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grpId="2"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grpId="2"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grpId="2"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grpId="2"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grpId="2"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grpId="2"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fill="hold" grpId="3"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fill="hold" grpId="3"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fill="hold" grpId="3"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fill="hold" grpId="3"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fill="hold" grpId="3"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8000">
              <a:srgbClr val="3E1F00"/>
            </a:gs>
            <a:gs pos="50000">
              <a:schemeClr val="bg2">
                <a:lumMod val="90000"/>
                <a:shade val="67500"/>
                <a:satMod val="115000"/>
              </a:schemeClr>
            </a:gs>
            <a:gs pos="100000">
              <a:schemeClr val="bg2">
                <a:lumMod val="9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gh,j.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2" name="31 Rectángulo"/>
          <p:cNvSpPr/>
          <p:nvPr/>
        </p:nvSpPr>
        <p:spPr>
          <a:xfrm rot="20637084">
            <a:off x="139126" y="190709"/>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0637084">
            <a:off x="782036" y="190709"/>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637084">
            <a:off x="1496449" y="190707"/>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0637084">
            <a:off x="2139359" y="190707"/>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637084">
            <a:off x="2782331" y="190711"/>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0637084">
            <a:off x="3425241" y="190711"/>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637084">
            <a:off x="4139654" y="190709"/>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0637084">
            <a:off x="4782564" y="190709"/>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20637084">
            <a:off x="5354100" y="190712"/>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0637084">
            <a:off x="5997010" y="190712"/>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20637084">
            <a:off x="6711423" y="190710"/>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0637084">
            <a:off x="7354333" y="190710"/>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20637084">
            <a:off x="7886882" y="190708"/>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0637084">
            <a:off x="139128" y="1047965"/>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20637084">
            <a:off x="782038" y="1047965"/>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0637084">
            <a:off x="1496451" y="1047963"/>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20637084">
            <a:off x="2139361" y="1047963"/>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0637084">
            <a:off x="2782333" y="1047967"/>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20637084">
            <a:off x="3425243" y="1047967"/>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20637084">
            <a:off x="4139656" y="1047965"/>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20637084">
            <a:off x="4782566" y="1047965"/>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20637084">
            <a:off x="5354102" y="1047968"/>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20637084">
            <a:off x="5997012" y="1047968"/>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20637084">
            <a:off x="6711425" y="1047966"/>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20637084">
            <a:off x="7354335" y="1047966"/>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20637084">
            <a:off x="7886884" y="1047964"/>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20637084">
            <a:off x="139127" y="1905222"/>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20637084">
            <a:off x="782037" y="1905222"/>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20637084">
            <a:off x="1496450" y="1905220"/>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20637084">
            <a:off x="2139360" y="1905220"/>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20637084">
            <a:off x="2782332" y="1905224"/>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20637084">
            <a:off x="3425242" y="1905224"/>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20637084">
            <a:off x="4139655" y="1905222"/>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20637084">
            <a:off x="4782565" y="1905222"/>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20637084">
            <a:off x="5354101" y="1905225"/>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20637084">
            <a:off x="5997011" y="1905225"/>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20637084">
            <a:off x="6711424" y="1905223"/>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20637084">
            <a:off x="7354334" y="1905223"/>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20637084">
            <a:off x="7886883" y="1905221"/>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20637084">
            <a:off x="139127" y="2905353"/>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20637084">
            <a:off x="782037" y="2905353"/>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rot="20637084">
            <a:off x="1496450" y="2905351"/>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20637084">
            <a:off x="2139360" y="2905351"/>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rot="20637084">
            <a:off x="2782332" y="2905355"/>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20637084">
            <a:off x="3425242" y="2905355"/>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20637084">
            <a:off x="4139655" y="2905353"/>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rot="20637084">
            <a:off x="4782565" y="2905353"/>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20637084">
            <a:off x="5354101" y="2905356"/>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rot="20637084">
            <a:off x="5997011" y="2905356"/>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rot="20637084">
            <a:off x="6711424" y="2905354"/>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rot="20637084">
            <a:off x="7354334" y="2905354"/>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rot="20637084">
            <a:off x="7886883" y="2905352"/>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rot="20637084">
            <a:off x="139126" y="3905487"/>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ectángulo"/>
          <p:cNvSpPr/>
          <p:nvPr/>
        </p:nvSpPr>
        <p:spPr>
          <a:xfrm rot="20637084">
            <a:off x="782036" y="3905487"/>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Rectángulo"/>
          <p:cNvSpPr/>
          <p:nvPr/>
        </p:nvSpPr>
        <p:spPr>
          <a:xfrm rot="20637084">
            <a:off x="1496449" y="3905485"/>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Rectángulo"/>
          <p:cNvSpPr/>
          <p:nvPr/>
        </p:nvSpPr>
        <p:spPr>
          <a:xfrm rot="20637084">
            <a:off x="2139359" y="3905485"/>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Rectángulo"/>
          <p:cNvSpPr/>
          <p:nvPr/>
        </p:nvSpPr>
        <p:spPr>
          <a:xfrm rot="20637084">
            <a:off x="2782331" y="3905489"/>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Rectángulo"/>
          <p:cNvSpPr/>
          <p:nvPr/>
        </p:nvSpPr>
        <p:spPr>
          <a:xfrm rot="20637084">
            <a:off x="3425241" y="3905489"/>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Rectángulo"/>
          <p:cNvSpPr/>
          <p:nvPr/>
        </p:nvSpPr>
        <p:spPr>
          <a:xfrm rot="20637084">
            <a:off x="4139654" y="3905487"/>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ectángulo"/>
          <p:cNvSpPr/>
          <p:nvPr/>
        </p:nvSpPr>
        <p:spPr>
          <a:xfrm rot="20637084">
            <a:off x="4782564" y="3905487"/>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Rectángulo"/>
          <p:cNvSpPr/>
          <p:nvPr/>
        </p:nvSpPr>
        <p:spPr>
          <a:xfrm rot="20637084">
            <a:off x="5354100" y="3905490"/>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Rectángulo"/>
          <p:cNvSpPr/>
          <p:nvPr/>
        </p:nvSpPr>
        <p:spPr>
          <a:xfrm rot="20637084">
            <a:off x="5997010" y="3905490"/>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Rectángulo"/>
          <p:cNvSpPr/>
          <p:nvPr/>
        </p:nvSpPr>
        <p:spPr>
          <a:xfrm rot="20637084">
            <a:off x="6711423" y="3905488"/>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Rectángulo"/>
          <p:cNvSpPr/>
          <p:nvPr/>
        </p:nvSpPr>
        <p:spPr>
          <a:xfrm rot="20637084">
            <a:off x="7354333" y="3905488"/>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95 Rectángulo"/>
          <p:cNvSpPr/>
          <p:nvPr/>
        </p:nvSpPr>
        <p:spPr>
          <a:xfrm rot="20637084">
            <a:off x="7886882" y="3905486"/>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7"/>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2"/>
                                        </p:tgtEl>
                                        <p:attrNameLst>
                                          <p:attrName>style.visibility</p:attrName>
                                        </p:attrNameLst>
                                      </p:cBhvr>
                                      <p:to>
                                        <p:strVal val="visible"/>
                                      </p:to>
                                    </p:set>
                                    <p:anim calcmode="lin" valueType="num">
                                      <p:cBhvr additive="base">
                                        <p:cTn id="9" dur="3000" fill="hold"/>
                                        <p:tgtEl>
                                          <p:spTgt spid="32"/>
                                        </p:tgtEl>
                                        <p:attrNameLst>
                                          <p:attrName>ppt_x</p:attrName>
                                        </p:attrNameLst>
                                      </p:cBhvr>
                                      <p:tavLst>
                                        <p:tav tm="0">
                                          <p:val>
                                            <p:strVal val="#ppt_x"/>
                                          </p:val>
                                        </p:tav>
                                        <p:tav tm="100000">
                                          <p:val>
                                            <p:strVal val="#ppt_x"/>
                                          </p:val>
                                        </p:tav>
                                      </p:tavLst>
                                    </p:anim>
                                    <p:anim calcmode="lin" valueType="num">
                                      <p:cBhvr additive="base">
                                        <p:cTn id="10" dur="3000" fill="hold"/>
                                        <p:tgtEl>
                                          <p:spTgt spid="32"/>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additive="base">
                                        <p:cTn id="13" dur="3000" fill="hold"/>
                                        <p:tgtEl>
                                          <p:spTgt spid="33"/>
                                        </p:tgtEl>
                                        <p:attrNameLst>
                                          <p:attrName>ppt_x</p:attrName>
                                        </p:attrNameLst>
                                      </p:cBhvr>
                                      <p:tavLst>
                                        <p:tav tm="0">
                                          <p:val>
                                            <p:strVal val="#ppt_x"/>
                                          </p:val>
                                        </p:tav>
                                        <p:tav tm="100000">
                                          <p:val>
                                            <p:strVal val="#ppt_x"/>
                                          </p:val>
                                        </p:tav>
                                      </p:tavLst>
                                    </p:anim>
                                    <p:anim calcmode="lin" valueType="num">
                                      <p:cBhvr additive="base">
                                        <p:cTn id="14" dur="3000" fill="hold"/>
                                        <p:tgtEl>
                                          <p:spTgt spid="33"/>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3000" fill="hold"/>
                                        <p:tgtEl>
                                          <p:spTgt spid="34"/>
                                        </p:tgtEl>
                                        <p:attrNameLst>
                                          <p:attrName>ppt_x</p:attrName>
                                        </p:attrNameLst>
                                      </p:cBhvr>
                                      <p:tavLst>
                                        <p:tav tm="0">
                                          <p:val>
                                            <p:strVal val="#ppt_x"/>
                                          </p:val>
                                        </p:tav>
                                        <p:tav tm="100000">
                                          <p:val>
                                            <p:strVal val="#ppt_x"/>
                                          </p:val>
                                        </p:tav>
                                      </p:tavLst>
                                    </p:anim>
                                    <p:anim calcmode="lin" valueType="num">
                                      <p:cBhvr additive="base">
                                        <p:cTn id="18" dur="3000" fill="hold"/>
                                        <p:tgtEl>
                                          <p:spTgt spid="34"/>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additive="base">
                                        <p:cTn id="21" dur="3000" fill="hold"/>
                                        <p:tgtEl>
                                          <p:spTgt spid="35"/>
                                        </p:tgtEl>
                                        <p:attrNameLst>
                                          <p:attrName>ppt_x</p:attrName>
                                        </p:attrNameLst>
                                      </p:cBhvr>
                                      <p:tavLst>
                                        <p:tav tm="0">
                                          <p:val>
                                            <p:strVal val="#ppt_x"/>
                                          </p:val>
                                        </p:tav>
                                        <p:tav tm="100000">
                                          <p:val>
                                            <p:strVal val="#ppt_x"/>
                                          </p:val>
                                        </p:tav>
                                      </p:tavLst>
                                    </p:anim>
                                    <p:anim calcmode="lin" valueType="num">
                                      <p:cBhvr additive="base">
                                        <p:cTn id="22" dur="3000" fill="hold"/>
                                        <p:tgtEl>
                                          <p:spTgt spid="3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3000" fill="hold"/>
                                        <p:tgtEl>
                                          <p:spTgt spid="36"/>
                                        </p:tgtEl>
                                        <p:attrNameLst>
                                          <p:attrName>ppt_x</p:attrName>
                                        </p:attrNameLst>
                                      </p:cBhvr>
                                      <p:tavLst>
                                        <p:tav tm="0">
                                          <p:val>
                                            <p:strVal val="#ppt_x"/>
                                          </p:val>
                                        </p:tav>
                                        <p:tav tm="100000">
                                          <p:val>
                                            <p:strVal val="#ppt_x"/>
                                          </p:val>
                                        </p:tav>
                                      </p:tavLst>
                                    </p:anim>
                                    <p:anim calcmode="lin" valueType="num">
                                      <p:cBhvr additive="base">
                                        <p:cTn id="26" dur="3000" fill="hold"/>
                                        <p:tgtEl>
                                          <p:spTgt spid="3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7"/>
                                        </p:tgtEl>
                                        <p:attrNameLst>
                                          <p:attrName>style.visibility</p:attrName>
                                        </p:attrNameLst>
                                      </p:cBhvr>
                                      <p:to>
                                        <p:strVal val="visible"/>
                                      </p:to>
                                    </p:set>
                                    <p:anim calcmode="lin" valueType="num">
                                      <p:cBhvr additive="base">
                                        <p:cTn id="29" dur="3000" fill="hold"/>
                                        <p:tgtEl>
                                          <p:spTgt spid="37"/>
                                        </p:tgtEl>
                                        <p:attrNameLst>
                                          <p:attrName>ppt_x</p:attrName>
                                        </p:attrNameLst>
                                      </p:cBhvr>
                                      <p:tavLst>
                                        <p:tav tm="0">
                                          <p:val>
                                            <p:strVal val="#ppt_x"/>
                                          </p:val>
                                        </p:tav>
                                        <p:tav tm="100000">
                                          <p:val>
                                            <p:strVal val="#ppt_x"/>
                                          </p:val>
                                        </p:tav>
                                      </p:tavLst>
                                    </p:anim>
                                    <p:anim calcmode="lin" valueType="num">
                                      <p:cBhvr additive="base">
                                        <p:cTn id="30" dur="3000" fill="hold"/>
                                        <p:tgtEl>
                                          <p:spTgt spid="37"/>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38"/>
                                        </p:tgtEl>
                                        <p:attrNameLst>
                                          <p:attrName>style.visibility</p:attrName>
                                        </p:attrNameLst>
                                      </p:cBhvr>
                                      <p:to>
                                        <p:strVal val="visible"/>
                                      </p:to>
                                    </p:set>
                                    <p:anim calcmode="lin" valueType="num">
                                      <p:cBhvr additive="base">
                                        <p:cTn id="33" dur="3000" fill="hold"/>
                                        <p:tgtEl>
                                          <p:spTgt spid="38"/>
                                        </p:tgtEl>
                                        <p:attrNameLst>
                                          <p:attrName>ppt_x</p:attrName>
                                        </p:attrNameLst>
                                      </p:cBhvr>
                                      <p:tavLst>
                                        <p:tav tm="0">
                                          <p:val>
                                            <p:strVal val="#ppt_x"/>
                                          </p:val>
                                        </p:tav>
                                        <p:tav tm="100000">
                                          <p:val>
                                            <p:strVal val="#ppt_x"/>
                                          </p:val>
                                        </p:tav>
                                      </p:tavLst>
                                    </p:anim>
                                    <p:anim calcmode="lin" valueType="num">
                                      <p:cBhvr additive="base">
                                        <p:cTn id="34" dur="3000" fill="hold"/>
                                        <p:tgtEl>
                                          <p:spTgt spid="3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additive="base">
                                        <p:cTn id="37" dur="3000" fill="hold"/>
                                        <p:tgtEl>
                                          <p:spTgt spid="39"/>
                                        </p:tgtEl>
                                        <p:attrNameLst>
                                          <p:attrName>ppt_x</p:attrName>
                                        </p:attrNameLst>
                                      </p:cBhvr>
                                      <p:tavLst>
                                        <p:tav tm="0">
                                          <p:val>
                                            <p:strVal val="#ppt_x"/>
                                          </p:val>
                                        </p:tav>
                                        <p:tav tm="100000">
                                          <p:val>
                                            <p:strVal val="#ppt_x"/>
                                          </p:val>
                                        </p:tav>
                                      </p:tavLst>
                                    </p:anim>
                                    <p:anim calcmode="lin" valueType="num">
                                      <p:cBhvr additive="base">
                                        <p:cTn id="38" dur="3000" fill="hold"/>
                                        <p:tgtEl>
                                          <p:spTgt spid="3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40"/>
                                        </p:tgtEl>
                                        <p:attrNameLst>
                                          <p:attrName>style.visibility</p:attrName>
                                        </p:attrNameLst>
                                      </p:cBhvr>
                                      <p:to>
                                        <p:strVal val="visible"/>
                                      </p:to>
                                    </p:set>
                                    <p:anim calcmode="lin" valueType="num">
                                      <p:cBhvr additive="base">
                                        <p:cTn id="41" dur="3000" fill="hold"/>
                                        <p:tgtEl>
                                          <p:spTgt spid="40"/>
                                        </p:tgtEl>
                                        <p:attrNameLst>
                                          <p:attrName>ppt_x</p:attrName>
                                        </p:attrNameLst>
                                      </p:cBhvr>
                                      <p:tavLst>
                                        <p:tav tm="0">
                                          <p:val>
                                            <p:strVal val="#ppt_x"/>
                                          </p:val>
                                        </p:tav>
                                        <p:tav tm="100000">
                                          <p:val>
                                            <p:strVal val="#ppt_x"/>
                                          </p:val>
                                        </p:tav>
                                      </p:tavLst>
                                    </p:anim>
                                    <p:anim calcmode="lin" valueType="num">
                                      <p:cBhvr additive="base">
                                        <p:cTn id="42" dur="3000" fill="hold"/>
                                        <p:tgtEl>
                                          <p:spTgt spid="40"/>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additive="base">
                                        <p:cTn id="45" dur="3000" fill="hold"/>
                                        <p:tgtEl>
                                          <p:spTgt spid="41"/>
                                        </p:tgtEl>
                                        <p:attrNameLst>
                                          <p:attrName>ppt_x</p:attrName>
                                        </p:attrNameLst>
                                      </p:cBhvr>
                                      <p:tavLst>
                                        <p:tav tm="0">
                                          <p:val>
                                            <p:strVal val="#ppt_x"/>
                                          </p:val>
                                        </p:tav>
                                        <p:tav tm="100000">
                                          <p:val>
                                            <p:strVal val="#ppt_x"/>
                                          </p:val>
                                        </p:tav>
                                      </p:tavLst>
                                    </p:anim>
                                    <p:anim calcmode="lin" valueType="num">
                                      <p:cBhvr additive="base">
                                        <p:cTn id="46" dur="3000" fill="hold"/>
                                        <p:tgtEl>
                                          <p:spTgt spid="41"/>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42"/>
                                        </p:tgtEl>
                                        <p:attrNameLst>
                                          <p:attrName>style.visibility</p:attrName>
                                        </p:attrNameLst>
                                      </p:cBhvr>
                                      <p:to>
                                        <p:strVal val="visible"/>
                                      </p:to>
                                    </p:set>
                                    <p:anim calcmode="lin" valueType="num">
                                      <p:cBhvr additive="base">
                                        <p:cTn id="49" dur="3000" fill="hold"/>
                                        <p:tgtEl>
                                          <p:spTgt spid="42"/>
                                        </p:tgtEl>
                                        <p:attrNameLst>
                                          <p:attrName>ppt_x</p:attrName>
                                        </p:attrNameLst>
                                      </p:cBhvr>
                                      <p:tavLst>
                                        <p:tav tm="0">
                                          <p:val>
                                            <p:strVal val="#ppt_x"/>
                                          </p:val>
                                        </p:tav>
                                        <p:tav tm="100000">
                                          <p:val>
                                            <p:strVal val="#ppt_x"/>
                                          </p:val>
                                        </p:tav>
                                      </p:tavLst>
                                    </p:anim>
                                    <p:anim calcmode="lin" valueType="num">
                                      <p:cBhvr additive="base">
                                        <p:cTn id="50" dur="3000" fill="hold"/>
                                        <p:tgtEl>
                                          <p:spTgt spid="42"/>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additive="base">
                                        <p:cTn id="53" dur="3000" fill="hold"/>
                                        <p:tgtEl>
                                          <p:spTgt spid="43"/>
                                        </p:tgtEl>
                                        <p:attrNameLst>
                                          <p:attrName>ppt_x</p:attrName>
                                        </p:attrNameLst>
                                      </p:cBhvr>
                                      <p:tavLst>
                                        <p:tav tm="0">
                                          <p:val>
                                            <p:strVal val="#ppt_x"/>
                                          </p:val>
                                        </p:tav>
                                        <p:tav tm="100000">
                                          <p:val>
                                            <p:strVal val="#ppt_x"/>
                                          </p:val>
                                        </p:tav>
                                      </p:tavLst>
                                    </p:anim>
                                    <p:anim calcmode="lin" valueType="num">
                                      <p:cBhvr additive="base">
                                        <p:cTn id="54" dur="3000" fill="hold"/>
                                        <p:tgtEl>
                                          <p:spTgt spid="43"/>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44"/>
                                        </p:tgtEl>
                                        <p:attrNameLst>
                                          <p:attrName>style.visibility</p:attrName>
                                        </p:attrNameLst>
                                      </p:cBhvr>
                                      <p:to>
                                        <p:strVal val="visible"/>
                                      </p:to>
                                    </p:set>
                                    <p:anim calcmode="lin" valueType="num">
                                      <p:cBhvr additive="base">
                                        <p:cTn id="57" dur="3000" fill="hold"/>
                                        <p:tgtEl>
                                          <p:spTgt spid="44"/>
                                        </p:tgtEl>
                                        <p:attrNameLst>
                                          <p:attrName>ppt_x</p:attrName>
                                        </p:attrNameLst>
                                      </p:cBhvr>
                                      <p:tavLst>
                                        <p:tav tm="0">
                                          <p:val>
                                            <p:strVal val="#ppt_x"/>
                                          </p:val>
                                        </p:tav>
                                        <p:tav tm="100000">
                                          <p:val>
                                            <p:strVal val="#ppt_x"/>
                                          </p:val>
                                        </p:tav>
                                      </p:tavLst>
                                    </p:anim>
                                    <p:anim calcmode="lin" valueType="num">
                                      <p:cBhvr additive="base">
                                        <p:cTn id="58" dur="3000" fill="hold"/>
                                        <p:tgtEl>
                                          <p:spTgt spid="44"/>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45"/>
                                        </p:tgtEl>
                                        <p:attrNameLst>
                                          <p:attrName>style.visibility</p:attrName>
                                        </p:attrNameLst>
                                      </p:cBhvr>
                                      <p:to>
                                        <p:strVal val="visible"/>
                                      </p:to>
                                    </p:set>
                                    <p:anim calcmode="lin" valueType="num">
                                      <p:cBhvr additive="base">
                                        <p:cTn id="61" dur="3000" fill="hold"/>
                                        <p:tgtEl>
                                          <p:spTgt spid="45"/>
                                        </p:tgtEl>
                                        <p:attrNameLst>
                                          <p:attrName>ppt_x</p:attrName>
                                        </p:attrNameLst>
                                      </p:cBhvr>
                                      <p:tavLst>
                                        <p:tav tm="0">
                                          <p:val>
                                            <p:strVal val="#ppt_x"/>
                                          </p:val>
                                        </p:tav>
                                        <p:tav tm="100000">
                                          <p:val>
                                            <p:strVal val="#ppt_x"/>
                                          </p:val>
                                        </p:tav>
                                      </p:tavLst>
                                    </p:anim>
                                    <p:anim calcmode="lin" valueType="num">
                                      <p:cBhvr additive="base">
                                        <p:cTn id="62" dur="3000" fill="hold"/>
                                        <p:tgtEl>
                                          <p:spTgt spid="45"/>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46"/>
                                        </p:tgtEl>
                                        <p:attrNameLst>
                                          <p:attrName>style.visibility</p:attrName>
                                        </p:attrNameLst>
                                      </p:cBhvr>
                                      <p:to>
                                        <p:strVal val="visible"/>
                                      </p:to>
                                    </p:set>
                                    <p:anim calcmode="lin" valueType="num">
                                      <p:cBhvr additive="base">
                                        <p:cTn id="65" dur="3000" fill="hold"/>
                                        <p:tgtEl>
                                          <p:spTgt spid="46"/>
                                        </p:tgtEl>
                                        <p:attrNameLst>
                                          <p:attrName>ppt_x</p:attrName>
                                        </p:attrNameLst>
                                      </p:cBhvr>
                                      <p:tavLst>
                                        <p:tav tm="0">
                                          <p:val>
                                            <p:strVal val="#ppt_x"/>
                                          </p:val>
                                        </p:tav>
                                        <p:tav tm="100000">
                                          <p:val>
                                            <p:strVal val="#ppt_x"/>
                                          </p:val>
                                        </p:tav>
                                      </p:tavLst>
                                    </p:anim>
                                    <p:anim calcmode="lin" valueType="num">
                                      <p:cBhvr additive="base">
                                        <p:cTn id="66" dur="3000" fill="hold"/>
                                        <p:tgtEl>
                                          <p:spTgt spid="46"/>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47"/>
                                        </p:tgtEl>
                                        <p:attrNameLst>
                                          <p:attrName>style.visibility</p:attrName>
                                        </p:attrNameLst>
                                      </p:cBhvr>
                                      <p:to>
                                        <p:strVal val="visible"/>
                                      </p:to>
                                    </p:set>
                                    <p:anim calcmode="lin" valueType="num">
                                      <p:cBhvr additive="base">
                                        <p:cTn id="69" dur="3000" fill="hold"/>
                                        <p:tgtEl>
                                          <p:spTgt spid="47"/>
                                        </p:tgtEl>
                                        <p:attrNameLst>
                                          <p:attrName>ppt_x</p:attrName>
                                        </p:attrNameLst>
                                      </p:cBhvr>
                                      <p:tavLst>
                                        <p:tav tm="0">
                                          <p:val>
                                            <p:strVal val="#ppt_x"/>
                                          </p:val>
                                        </p:tav>
                                        <p:tav tm="100000">
                                          <p:val>
                                            <p:strVal val="#ppt_x"/>
                                          </p:val>
                                        </p:tav>
                                      </p:tavLst>
                                    </p:anim>
                                    <p:anim calcmode="lin" valueType="num">
                                      <p:cBhvr additive="base">
                                        <p:cTn id="70" dur="3000" fill="hold"/>
                                        <p:tgtEl>
                                          <p:spTgt spid="47"/>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48"/>
                                        </p:tgtEl>
                                        <p:attrNameLst>
                                          <p:attrName>style.visibility</p:attrName>
                                        </p:attrNameLst>
                                      </p:cBhvr>
                                      <p:to>
                                        <p:strVal val="visible"/>
                                      </p:to>
                                    </p:set>
                                    <p:anim calcmode="lin" valueType="num">
                                      <p:cBhvr additive="base">
                                        <p:cTn id="73" dur="3000" fill="hold"/>
                                        <p:tgtEl>
                                          <p:spTgt spid="48"/>
                                        </p:tgtEl>
                                        <p:attrNameLst>
                                          <p:attrName>ppt_x</p:attrName>
                                        </p:attrNameLst>
                                      </p:cBhvr>
                                      <p:tavLst>
                                        <p:tav tm="0">
                                          <p:val>
                                            <p:strVal val="#ppt_x"/>
                                          </p:val>
                                        </p:tav>
                                        <p:tav tm="100000">
                                          <p:val>
                                            <p:strVal val="#ppt_x"/>
                                          </p:val>
                                        </p:tav>
                                      </p:tavLst>
                                    </p:anim>
                                    <p:anim calcmode="lin" valueType="num">
                                      <p:cBhvr additive="base">
                                        <p:cTn id="74" dur="3000" fill="hold"/>
                                        <p:tgtEl>
                                          <p:spTgt spid="48"/>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49"/>
                                        </p:tgtEl>
                                        <p:attrNameLst>
                                          <p:attrName>style.visibility</p:attrName>
                                        </p:attrNameLst>
                                      </p:cBhvr>
                                      <p:to>
                                        <p:strVal val="visible"/>
                                      </p:to>
                                    </p:set>
                                    <p:anim calcmode="lin" valueType="num">
                                      <p:cBhvr additive="base">
                                        <p:cTn id="77" dur="3000" fill="hold"/>
                                        <p:tgtEl>
                                          <p:spTgt spid="49"/>
                                        </p:tgtEl>
                                        <p:attrNameLst>
                                          <p:attrName>ppt_x</p:attrName>
                                        </p:attrNameLst>
                                      </p:cBhvr>
                                      <p:tavLst>
                                        <p:tav tm="0">
                                          <p:val>
                                            <p:strVal val="#ppt_x"/>
                                          </p:val>
                                        </p:tav>
                                        <p:tav tm="100000">
                                          <p:val>
                                            <p:strVal val="#ppt_x"/>
                                          </p:val>
                                        </p:tav>
                                      </p:tavLst>
                                    </p:anim>
                                    <p:anim calcmode="lin" valueType="num">
                                      <p:cBhvr additive="base">
                                        <p:cTn id="78" dur="3000" fill="hold"/>
                                        <p:tgtEl>
                                          <p:spTgt spid="49"/>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50"/>
                                        </p:tgtEl>
                                        <p:attrNameLst>
                                          <p:attrName>style.visibility</p:attrName>
                                        </p:attrNameLst>
                                      </p:cBhvr>
                                      <p:to>
                                        <p:strVal val="visible"/>
                                      </p:to>
                                    </p:set>
                                    <p:anim calcmode="lin" valueType="num">
                                      <p:cBhvr additive="base">
                                        <p:cTn id="81" dur="3000" fill="hold"/>
                                        <p:tgtEl>
                                          <p:spTgt spid="50"/>
                                        </p:tgtEl>
                                        <p:attrNameLst>
                                          <p:attrName>ppt_x</p:attrName>
                                        </p:attrNameLst>
                                      </p:cBhvr>
                                      <p:tavLst>
                                        <p:tav tm="0">
                                          <p:val>
                                            <p:strVal val="#ppt_x"/>
                                          </p:val>
                                        </p:tav>
                                        <p:tav tm="100000">
                                          <p:val>
                                            <p:strVal val="#ppt_x"/>
                                          </p:val>
                                        </p:tav>
                                      </p:tavLst>
                                    </p:anim>
                                    <p:anim calcmode="lin" valueType="num">
                                      <p:cBhvr additive="base">
                                        <p:cTn id="82" dur="3000" fill="hold"/>
                                        <p:tgtEl>
                                          <p:spTgt spid="50"/>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51"/>
                                        </p:tgtEl>
                                        <p:attrNameLst>
                                          <p:attrName>style.visibility</p:attrName>
                                        </p:attrNameLst>
                                      </p:cBhvr>
                                      <p:to>
                                        <p:strVal val="visible"/>
                                      </p:to>
                                    </p:set>
                                    <p:anim calcmode="lin" valueType="num">
                                      <p:cBhvr additive="base">
                                        <p:cTn id="85" dur="3000" fill="hold"/>
                                        <p:tgtEl>
                                          <p:spTgt spid="51"/>
                                        </p:tgtEl>
                                        <p:attrNameLst>
                                          <p:attrName>ppt_x</p:attrName>
                                        </p:attrNameLst>
                                      </p:cBhvr>
                                      <p:tavLst>
                                        <p:tav tm="0">
                                          <p:val>
                                            <p:strVal val="#ppt_x"/>
                                          </p:val>
                                        </p:tav>
                                        <p:tav tm="100000">
                                          <p:val>
                                            <p:strVal val="#ppt_x"/>
                                          </p:val>
                                        </p:tav>
                                      </p:tavLst>
                                    </p:anim>
                                    <p:anim calcmode="lin" valueType="num">
                                      <p:cBhvr additive="base">
                                        <p:cTn id="86" dur="3000" fill="hold"/>
                                        <p:tgtEl>
                                          <p:spTgt spid="51"/>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52"/>
                                        </p:tgtEl>
                                        <p:attrNameLst>
                                          <p:attrName>style.visibility</p:attrName>
                                        </p:attrNameLst>
                                      </p:cBhvr>
                                      <p:to>
                                        <p:strVal val="visible"/>
                                      </p:to>
                                    </p:set>
                                    <p:anim calcmode="lin" valueType="num">
                                      <p:cBhvr additive="base">
                                        <p:cTn id="89" dur="3000" fill="hold"/>
                                        <p:tgtEl>
                                          <p:spTgt spid="52"/>
                                        </p:tgtEl>
                                        <p:attrNameLst>
                                          <p:attrName>ppt_x</p:attrName>
                                        </p:attrNameLst>
                                      </p:cBhvr>
                                      <p:tavLst>
                                        <p:tav tm="0">
                                          <p:val>
                                            <p:strVal val="#ppt_x"/>
                                          </p:val>
                                        </p:tav>
                                        <p:tav tm="100000">
                                          <p:val>
                                            <p:strVal val="#ppt_x"/>
                                          </p:val>
                                        </p:tav>
                                      </p:tavLst>
                                    </p:anim>
                                    <p:anim calcmode="lin" valueType="num">
                                      <p:cBhvr additive="base">
                                        <p:cTn id="90" dur="3000" fill="hold"/>
                                        <p:tgtEl>
                                          <p:spTgt spid="52"/>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53"/>
                                        </p:tgtEl>
                                        <p:attrNameLst>
                                          <p:attrName>style.visibility</p:attrName>
                                        </p:attrNameLst>
                                      </p:cBhvr>
                                      <p:to>
                                        <p:strVal val="visible"/>
                                      </p:to>
                                    </p:set>
                                    <p:anim calcmode="lin" valueType="num">
                                      <p:cBhvr additive="base">
                                        <p:cTn id="93" dur="3000" fill="hold"/>
                                        <p:tgtEl>
                                          <p:spTgt spid="53"/>
                                        </p:tgtEl>
                                        <p:attrNameLst>
                                          <p:attrName>ppt_x</p:attrName>
                                        </p:attrNameLst>
                                      </p:cBhvr>
                                      <p:tavLst>
                                        <p:tav tm="0">
                                          <p:val>
                                            <p:strVal val="#ppt_x"/>
                                          </p:val>
                                        </p:tav>
                                        <p:tav tm="100000">
                                          <p:val>
                                            <p:strVal val="#ppt_x"/>
                                          </p:val>
                                        </p:tav>
                                      </p:tavLst>
                                    </p:anim>
                                    <p:anim calcmode="lin" valueType="num">
                                      <p:cBhvr additive="base">
                                        <p:cTn id="94" dur="3000" fill="hold"/>
                                        <p:tgtEl>
                                          <p:spTgt spid="53"/>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54"/>
                                        </p:tgtEl>
                                        <p:attrNameLst>
                                          <p:attrName>style.visibility</p:attrName>
                                        </p:attrNameLst>
                                      </p:cBhvr>
                                      <p:to>
                                        <p:strVal val="visible"/>
                                      </p:to>
                                    </p:set>
                                    <p:anim calcmode="lin" valueType="num">
                                      <p:cBhvr additive="base">
                                        <p:cTn id="97" dur="3000" fill="hold"/>
                                        <p:tgtEl>
                                          <p:spTgt spid="54"/>
                                        </p:tgtEl>
                                        <p:attrNameLst>
                                          <p:attrName>ppt_x</p:attrName>
                                        </p:attrNameLst>
                                      </p:cBhvr>
                                      <p:tavLst>
                                        <p:tav tm="0">
                                          <p:val>
                                            <p:strVal val="#ppt_x"/>
                                          </p:val>
                                        </p:tav>
                                        <p:tav tm="100000">
                                          <p:val>
                                            <p:strVal val="#ppt_x"/>
                                          </p:val>
                                        </p:tav>
                                      </p:tavLst>
                                    </p:anim>
                                    <p:anim calcmode="lin" valueType="num">
                                      <p:cBhvr additive="base">
                                        <p:cTn id="98" dur="3000" fill="hold"/>
                                        <p:tgtEl>
                                          <p:spTgt spid="54"/>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55"/>
                                        </p:tgtEl>
                                        <p:attrNameLst>
                                          <p:attrName>style.visibility</p:attrName>
                                        </p:attrNameLst>
                                      </p:cBhvr>
                                      <p:to>
                                        <p:strVal val="visible"/>
                                      </p:to>
                                    </p:set>
                                    <p:anim calcmode="lin" valueType="num">
                                      <p:cBhvr additive="base">
                                        <p:cTn id="101" dur="3000" fill="hold"/>
                                        <p:tgtEl>
                                          <p:spTgt spid="55"/>
                                        </p:tgtEl>
                                        <p:attrNameLst>
                                          <p:attrName>ppt_x</p:attrName>
                                        </p:attrNameLst>
                                      </p:cBhvr>
                                      <p:tavLst>
                                        <p:tav tm="0">
                                          <p:val>
                                            <p:strVal val="#ppt_x"/>
                                          </p:val>
                                        </p:tav>
                                        <p:tav tm="100000">
                                          <p:val>
                                            <p:strVal val="#ppt_x"/>
                                          </p:val>
                                        </p:tav>
                                      </p:tavLst>
                                    </p:anim>
                                    <p:anim calcmode="lin" valueType="num">
                                      <p:cBhvr additive="base">
                                        <p:cTn id="102" dur="3000" fill="hold"/>
                                        <p:tgtEl>
                                          <p:spTgt spid="55"/>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56"/>
                                        </p:tgtEl>
                                        <p:attrNameLst>
                                          <p:attrName>style.visibility</p:attrName>
                                        </p:attrNameLst>
                                      </p:cBhvr>
                                      <p:to>
                                        <p:strVal val="visible"/>
                                      </p:to>
                                    </p:set>
                                    <p:anim calcmode="lin" valueType="num">
                                      <p:cBhvr additive="base">
                                        <p:cTn id="105" dur="3000" fill="hold"/>
                                        <p:tgtEl>
                                          <p:spTgt spid="56"/>
                                        </p:tgtEl>
                                        <p:attrNameLst>
                                          <p:attrName>ppt_x</p:attrName>
                                        </p:attrNameLst>
                                      </p:cBhvr>
                                      <p:tavLst>
                                        <p:tav tm="0">
                                          <p:val>
                                            <p:strVal val="#ppt_x"/>
                                          </p:val>
                                        </p:tav>
                                        <p:tav tm="100000">
                                          <p:val>
                                            <p:strVal val="#ppt_x"/>
                                          </p:val>
                                        </p:tav>
                                      </p:tavLst>
                                    </p:anim>
                                    <p:anim calcmode="lin" valueType="num">
                                      <p:cBhvr additive="base">
                                        <p:cTn id="106" dur="3000" fill="hold"/>
                                        <p:tgtEl>
                                          <p:spTgt spid="56"/>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57"/>
                                        </p:tgtEl>
                                        <p:attrNameLst>
                                          <p:attrName>style.visibility</p:attrName>
                                        </p:attrNameLst>
                                      </p:cBhvr>
                                      <p:to>
                                        <p:strVal val="visible"/>
                                      </p:to>
                                    </p:set>
                                    <p:anim calcmode="lin" valueType="num">
                                      <p:cBhvr additive="base">
                                        <p:cTn id="109" dur="3000" fill="hold"/>
                                        <p:tgtEl>
                                          <p:spTgt spid="57"/>
                                        </p:tgtEl>
                                        <p:attrNameLst>
                                          <p:attrName>ppt_x</p:attrName>
                                        </p:attrNameLst>
                                      </p:cBhvr>
                                      <p:tavLst>
                                        <p:tav tm="0">
                                          <p:val>
                                            <p:strVal val="#ppt_x"/>
                                          </p:val>
                                        </p:tav>
                                        <p:tav tm="100000">
                                          <p:val>
                                            <p:strVal val="#ppt_x"/>
                                          </p:val>
                                        </p:tav>
                                      </p:tavLst>
                                    </p:anim>
                                    <p:anim calcmode="lin" valueType="num">
                                      <p:cBhvr additive="base">
                                        <p:cTn id="110" dur="3000" fill="hold"/>
                                        <p:tgtEl>
                                          <p:spTgt spid="57"/>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58"/>
                                        </p:tgtEl>
                                        <p:attrNameLst>
                                          <p:attrName>style.visibility</p:attrName>
                                        </p:attrNameLst>
                                      </p:cBhvr>
                                      <p:to>
                                        <p:strVal val="visible"/>
                                      </p:to>
                                    </p:set>
                                    <p:anim calcmode="lin" valueType="num">
                                      <p:cBhvr additive="base">
                                        <p:cTn id="113" dur="3000" fill="hold"/>
                                        <p:tgtEl>
                                          <p:spTgt spid="58"/>
                                        </p:tgtEl>
                                        <p:attrNameLst>
                                          <p:attrName>ppt_x</p:attrName>
                                        </p:attrNameLst>
                                      </p:cBhvr>
                                      <p:tavLst>
                                        <p:tav tm="0">
                                          <p:val>
                                            <p:strVal val="#ppt_x"/>
                                          </p:val>
                                        </p:tav>
                                        <p:tav tm="100000">
                                          <p:val>
                                            <p:strVal val="#ppt_x"/>
                                          </p:val>
                                        </p:tav>
                                      </p:tavLst>
                                    </p:anim>
                                    <p:anim calcmode="lin" valueType="num">
                                      <p:cBhvr additive="base">
                                        <p:cTn id="114" dur="3000" fill="hold"/>
                                        <p:tgtEl>
                                          <p:spTgt spid="58"/>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59"/>
                                        </p:tgtEl>
                                        <p:attrNameLst>
                                          <p:attrName>style.visibility</p:attrName>
                                        </p:attrNameLst>
                                      </p:cBhvr>
                                      <p:to>
                                        <p:strVal val="visible"/>
                                      </p:to>
                                    </p:set>
                                    <p:anim calcmode="lin" valueType="num">
                                      <p:cBhvr additive="base">
                                        <p:cTn id="117" dur="3000" fill="hold"/>
                                        <p:tgtEl>
                                          <p:spTgt spid="59"/>
                                        </p:tgtEl>
                                        <p:attrNameLst>
                                          <p:attrName>ppt_x</p:attrName>
                                        </p:attrNameLst>
                                      </p:cBhvr>
                                      <p:tavLst>
                                        <p:tav tm="0">
                                          <p:val>
                                            <p:strVal val="#ppt_x"/>
                                          </p:val>
                                        </p:tav>
                                        <p:tav tm="100000">
                                          <p:val>
                                            <p:strVal val="#ppt_x"/>
                                          </p:val>
                                        </p:tav>
                                      </p:tavLst>
                                    </p:anim>
                                    <p:anim calcmode="lin" valueType="num">
                                      <p:cBhvr additive="base">
                                        <p:cTn id="118" dur="3000" fill="hold"/>
                                        <p:tgtEl>
                                          <p:spTgt spid="59"/>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60"/>
                                        </p:tgtEl>
                                        <p:attrNameLst>
                                          <p:attrName>style.visibility</p:attrName>
                                        </p:attrNameLst>
                                      </p:cBhvr>
                                      <p:to>
                                        <p:strVal val="visible"/>
                                      </p:to>
                                    </p:set>
                                    <p:anim calcmode="lin" valueType="num">
                                      <p:cBhvr additive="base">
                                        <p:cTn id="121" dur="3000" fill="hold"/>
                                        <p:tgtEl>
                                          <p:spTgt spid="60"/>
                                        </p:tgtEl>
                                        <p:attrNameLst>
                                          <p:attrName>ppt_x</p:attrName>
                                        </p:attrNameLst>
                                      </p:cBhvr>
                                      <p:tavLst>
                                        <p:tav tm="0">
                                          <p:val>
                                            <p:strVal val="#ppt_x"/>
                                          </p:val>
                                        </p:tav>
                                        <p:tav tm="100000">
                                          <p:val>
                                            <p:strVal val="#ppt_x"/>
                                          </p:val>
                                        </p:tav>
                                      </p:tavLst>
                                    </p:anim>
                                    <p:anim calcmode="lin" valueType="num">
                                      <p:cBhvr additive="base">
                                        <p:cTn id="122" dur="3000" fill="hold"/>
                                        <p:tgtEl>
                                          <p:spTgt spid="60"/>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61"/>
                                        </p:tgtEl>
                                        <p:attrNameLst>
                                          <p:attrName>style.visibility</p:attrName>
                                        </p:attrNameLst>
                                      </p:cBhvr>
                                      <p:to>
                                        <p:strVal val="visible"/>
                                      </p:to>
                                    </p:set>
                                    <p:anim calcmode="lin" valueType="num">
                                      <p:cBhvr additive="base">
                                        <p:cTn id="125" dur="3000" fill="hold"/>
                                        <p:tgtEl>
                                          <p:spTgt spid="61"/>
                                        </p:tgtEl>
                                        <p:attrNameLst>
                                          <p:attrName>ppt_x</p:attrName>
                                        </p:attrNameLst>
                                      </p:cBhvr>
                                      <p:tavLst>
                                        <p:tav tm="0">
                                          <p:val>
                                            <p:strVal val="#ppt_x"/>
                                          </p:val>
                                        </p:tav>
                                        <p:tav tm="100000">
                                          <p:val>
                                            <p:strVal val="#ppt_x"/>
                                          </p:val>
                                        </p:tav>
                                      </p:tavLst>
                                    </p:anim>
                                    <p:anim calcmode="lin" valueType="num">
                                      <p:cBhvr additive="base">
                                        <p:cTn id="126" dur="3000" fill="hold"/>
                                        <p:tgtEl>
                                          <p:spTgt spid="61"/>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62"/>
                                        </p:tgtEl>
                                        <p:attrNameLst>
                                          <p:attrName>style.visibility</p:attrName>
                                        </p:attrNameLst>
                                      </p:cBhvr>
                                      <p:to>
                                        <p:strVal val="visible"/>
                                      </p:to>
                                    </p:set>
                                    <p:anim calcmode="lin" valueType="num">
                                      <p:cBhvr additive="base">
                                        <p:cTn id="129" dur="3000" fill="hold"/>
                                        <p:tgtEl>
                                          <p:spTgt spid="62"/>
                                        </p:tgtEl>
                                        <p:attrNameLst>
                                          <p:attrName>ppt_x</p:attrName>
                                        </p:attrNameLst>
                                      </p:cBhvr>
                                      <p:tavLst>
                                        <p:tav tm="0">
                                          <p:val>
                                            <p:strVal val="#ppt_x"/>
                                          </p:val>
                                        </p:tav>
                                        <p:tav tm="100000">
                                          <p:val>
                                            <p:strVal val="#ppt_x"/>
                                          </p:val>
                                        </p:tav>
                                      </p:tavLst>
                                    </p:anim>
                                    <p:anim calcmode="lin" valueType="num">
                                      <p:cBhvr additive="base">
                                        <p:cTn id="130" dur="3000" fill="hold"/>
                                        <p:tgtEl>
                                          <p:spTgt spid="62"/>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63"/>
                                        </p:tgtEl>
                                        <p:attrNameLst>
                                          <p:attrName>style.visibility</p:attrName>
                                        </p:attrNameLst>
                                      </p:cBhvr>
                                      <p:to>
                                        <p:strVal val="visible"/>
                                      </p:to>
                                    </p:set>
                                    <p:anim calcmode="lin" valueType="num">
                                      <p:cBhvr additive="base">
                                        <p:cTn id="133" dur="3000" fill="hold"/>
                                        <p:tgtEl>
                                          <p:spTgt spid="63"/>
                                        </p:tgtEl>
                                        <p:attrNameLst>
                                          <p:attrName>ppt_x</p:attrName>
                                        </p:attrNameLst>
                                      </p:cBhvr>
                                      <p:tavLst>
                                        <p:tav tm="0">
                                          <p:val>
                                            <p:strVal val="#ppt_x"/>
                                          </p:val>
                                        </p:tav>
                                        <p:tav tm="100000">
                                          <p:val>
                                            <p:strVal val="#ppt_x"/>
                                          </p:val>
                                        </p:tav>
                                      </p:tavLst>
                                    </p:anim>
                                    <p:anim calcmode="lin" valueType="num">
                                      <p:cBhvr additive="base">
                                        <p:cTn id="134" dur="3000" fill="hold"/>
                                        <p:tgtEl>
                                          <p:spTgt spid="63"/>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64"/>
                                        </p:tgtEl>
                                        <p:attrNameLst>
                                          <p:attrName>style.visibility</p:attrName>
                                        </p:attrNameLst>
                                      </p:cBhvr>
                                      <p:to>
                                        <p:strVal val="visible"/>
                                      </p:to>
                                    </p:set>
                                    <p:anim calcmode="lin" valueType="num">
                                      <p:cBhvr additive="base">
                                        <p:cTn id="137" dur="3000" fill="hold"/>
                                        <p:tgtEl>
                                          <p:spTgt spid="64"/>
                                        </p:tgtEl>
                                        <p:attrNameLst>
                                          <p:attrName>ppt_x</p:attrName>
                                        </p:attrNameLst>
                                      </p:cBhvr>
                                      <p:tavLst>
                                        <p:tav tm="0">
                                          <p:val>
                                            <p:strVal val="#ppt_x"/>
                                          </p:val>
                                        </p:tav>
                                        <p:tav tm="100000">
                                          <p:val>
                                            <p:strVal val="#ppt_x"/>
                                          </p:val>
                                        </p:tav>
                                      </p:tavLst>
                                    </p:anim>
                                    <p:anim calcmode="lin" valueType="num">
                                      <p:cBhvr additive="base">
                                        <p:cTn id="138" dur="3000" fill="hold"/>
                                        <p:tgtEl>
                                          <p:spTgt spid="64"/>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65"/>
                                        </p:tgtEl>
                                        <p:attrNameLst>
                                          <p:attrName>style.visibility</p:attrName>
                                        </p:attrNameLst>
                                      </p:cBhvr>
                                      <p:to>
                                        <p:strVal val="visible"/>
                                      </p:to>
                                    </p:set>
                                    <p:anim calcmode="lin" valueType="num">
                                      <p:cBhvr additive="base">
                                        <p:cTn id="141" dur="3000" fill="hold"/>
                                        <p:tgtEl>
                                          <p:spTgt spid="65"/>
                                        </p:tgtEl>
                                        <p:attrNameLst>
                                          <p:attrName>ppt_x</p:attrName>
                                        </p:attrNameLst>
                                      </p:cBhvr>
                                      <p:tavLst>
                                        <p:tav tm="0">
                                          <p:val>
                                            <p:strVal val="#ppt_x"/>
                                          </p:val>
                                        </p:tav>
                                        <p:tav tm="100000">
                                          <p:val>
                                            <p:strVal val="#ppt_x"/>
                                          </p:val>
                                        </p:tav>
                                      </p:tavLst>
                                    </p:anim>
                                    <p:anim calcmode="lin" valueType="num">
                                      <p:cBhvr additive="base">
                                        <p:cTn id="142" dur="3000" fill="hold"/>
                                        <p:tgtEl>
                                          <p:spTgt spid="65"/>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66"/>
                                        </p:tgtEl>
                                        <p:attrNameLst>
                                          <p:attrName>style.visibility</p:attrName>
                                        </p:attrNameLst>
                                      </p:cBhvr>
                                      <p:to>
                                        <p:strVal val="visible"/>
                                      </p:to>
                                    </p:set>
                                    <p:anim calcmode="lin" valueType="num">
                                      <p:cBhvr additive="base">
                                        <p:cTn id="145" dur="3000" fill="hold"/>
                                        <p:tgtEl>
                                          <p:spTgt spid="66"/>
                                        </p:tgtEl>
                                        <p:attrNameLst>
                                          <p:attrName>ppt_x</p:attrName>
                                        </p:attrNameLst>
                                      </p:cBhvr>
                                      <p:tavLst>
                                        <p:tav tm="0">
                                          <p:val>
                                            <p:strVal val="#ppt_x"/>
                                          </p:val>
                                        </p:tav>
                                        <p:tav tm="100000">
                                          <p:val>
                                            <p:strVal val="#ppt_x"/>
                                          </p:val>
                                        </p:tav>
                                      </p:tavLst>
                                    </p:anim>
                                    <p:anim calcmode="lin" valueType="num">
                                      <p:cBhvr additive="base">
                                        <p:cTn id="146" dur="3000" fill="hold"/>
                                        <p:tgtEl>
                                          <p:spTgt spid="66"/>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67"/>
                                        </p:tgtEl>
                                        <p:attrNameLst>
                                          <p:attrName>style.visibility</p:attrName>
                                        </p:attrNameLst>
                                      </p:cBhvr>
                                      <p:to>
                                        <p:strVal val="visible"/>
                                      </p:to>
                                    </p:set>
                                    <p:anim calcmode="lin" valueType="num">
                                      <p:cBhvr additive="base">
                                        <p:cTn id="149" dur="3000" fill="hold"/>
                                        <p:tgtEl>
                                          <p:spTgt spid="67"/>
                                        </p:tgtEl>
                                        <p:attrNameLst>
                                          <p:attrName>ppt_x</p:attrName>
                                        </p:attrNameLst>
                                      </p:cBhvr>
                                      <p:tavLst>
                                        <p:tav tm="0">
                                          <p:val>
                                            <p:strVal val="#ppt_x"/>
                                          </p:val>
                                        </p:tav>
                                        <p:tav tm="100000">
                                          <p:val>
                                            <p:strVal val="#ppt_x"/>
                                          </p:val>
                                        </p:tav>
                                      </p:tavLst>
                                    </p:anim>
                                    <p:anim calcmode="lin" valueType="num">
                                      <p:cBhvr additive="base">
                                        <p:cTn id="150" dur="3000" fill="hold"/>
                                        <p:tgtEl>
                                          <p:spTgt spid="67"/>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68"/>
                                        </p:tgtEl>
                                        <p:attrNameLst>
                                          <p:attrName>style.visibility</p:attrName>
                                        </p:attrNameLst>
                                      </p:cBhvr>
                                      <p:to>
                                        <p:strVal val="visible"/>
                                      </p:to>
                                    </p:set>
                                    <p:anim calcmode="lin" valueType="num">
                                      <p:cBhvr additive="base">
                                        <p:cTn id="153" dur="3000" fill="hold"/>
                                        <p:tgtEl>
                                          <p:spTgt spid="68"/>
                                        </p:tgtEl>
                                        <p:attrNameLst>
                                          <p:attrName>ppt_x</p:attrName>
                                        </p:attrNameLst>
                                      </p:cBhvr>
                                      <p:tavLst>
                                        <p:tav tm="0">
                                          <p:val>
                                            <p:strVal val="#ppt_x"/>
                                          </p:val>
                                        </p:tav>
                                        <p:tav tm="100000">
                                          <p:val>
                                            <p:strVal val="#ppt_x"/>
                                          </p:val>
                                        </p:tav>
                                      </p:tavLst>
                                    </p:anim>
                                    <p:anim calcmode="lin" valueType="num">
                                      <p:cBhvr additive="base">
                                        <p:cTn id="154" dur="3000" fill="hold"/>
                                        <p:tgtEl>
                                          <p:spTgt spid="68"/>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69"/>
                                        </p:tgtEl>
                                        <p:attrNameLst>
                                          <p:attrName>style.visibility</p:attrName>
                                        </p:attrNameLst>
                                      </p:cBhvr>
                                      <p:to>
                                        <p:strVal val="visible"/>
                                      </p:to>
                                    </p:set>
                                    <p:anim calcmode="lin" valueType="num">
                                      <p:cBhvr additive="base">
                                        <p:cTn id="157" dur="3000" fill="hold"/>
                                        <p:tgtEl>
                                          <p:spTgt spid="69"/>
                                        </p:tgtEl>
                                        <p:attrNameLst>
                                          <p:attrName>ppt_x</p:attrName>
                                        </p:attrNameLst>
                                      </p:cBhvr>
                                      <p:tavLst>
                                        <p:tav tm="0">
                                          <p:val>
                                            <p:strVal val="#ppt_x"/>
                                          </p:val>
                                        </p:tav>
                                        <p:tav tm="100000">
                                          <p:val>
                                            <p:strVal val="#ppt_x"/>
                                          </p:val>
                                        </p:tav>
                                      </p:tavLst>
                                    </p:anim>
                                    <p:anim calcmode="lin" valueType="num">
                                      <p:cBhvr additive="base">
                                        <p:cTn id="158" dur="3000" fill="hold"/>
                                        <p:tgtEl>
                                          <p:spTgt spid="69"/>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70"/>
                                        </p:tgtEl>
                                        <p:attrNameLst>
                                          <p:attrName>style.visibility</p:attrName>
                                        </p:attrNameLst>
                                      </p:cBhvr>
                                      <p:to>
                                        <p:strVal val="visible"/>
                                      </p:to>
                                    </p:set>
                                    <p:anim calcmode="lin" valueType="num">
                                      <p:cBhvr additive="base">
                                        <p:cTn id="161" dur="3000" fill="hold"/>
                                        <p:tgtEl>
                                          <p:spTgt spid="70"/>
                                        </p:tgtEl>
                                        <p:attrNameLst>
                                          <p:attrName>ppt_x</p:attrName>
                                        </p:attrNameLst>
                                      </p:cBhvr>
                                      <p:tavLst>
                                        <p:tav tm="0">
                                          <p:val>
                                            <p:strVal val="#ppt_x"/>
                                          </p:val>
                                        </p:tav>
                                        <p:tav tm="100000">
                                          <p:val>
                                            <p:strVal val="#ppt_x"/>
                                          </p:val>
                                        </p:tav>
                                      </p:tavLst>
                                    </p:anim>
                                    <p:anim calcmode="lin" valueType="num">
                                      <p:cBhvr additive="base">
                                        <p:cTn id="162" dur="3000" fill="hold"/>
                                        <p:tgtEl>
                                          <p:spTgt spid="70"/>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71"/>
                                        </p:tgtEl>
                                        <p:attrNameLst>
                                          <p:attrName>style.visibility</p:attrName>
                                        </p:attrNameLst>
                                      </p:cBhvr>
                                      <p:to>
                                        <p:strVal val="visible"/>
                                      </p:to>
                                    </p:set>
                                    <p:anim calcmode="lin" valueType="num">
                                      <p:cBhvr additive="base">
                                        <p:cTn id="165" dur="3000" fill="hold"/>
                                        <p:tgtEl>
                                          <p:spTgt spid="71"/>
                                        </p:tgtEl>
                                        <p:attrNameLst>
                                          <p:attrName>ppt_x</p:attrName>
                                        </p:attrNameLst>
                                      </p:cBhvr>
                                      <p:tavLst>
                                        <p:tav tm="0">
                                          <p:val>
                                            <p:strVal val="#ppt_x"/>
                                          </p:val>
                                        </p:tav>
                                        <p:tav tm="100000">
                                          <p:val>
                                            <p:strVal val="#ppt_x"/>
                                          </p:val>
                                        </p:tav>
                                      </p:tavLst>
                                    </p:anim>
                                    <p:anim calcmode="lin" valueType="num">
                                      <p:cBhvr additive="base">
                                        <p:cTn id="166" dur="3000" fill="hold"/>
                                        <p:tgtEl>
                                          <p:spTgt spid="71"/>
                                        </p:tgtEl>
                                        <p:attrNameLst>
                                          <p:attrName>ppt_y</p:attrName>
                                        </p:attrNameLst>
                                      </p:cBhvr>
                                      <p:tavLst>
                                        <p:tav tm="0">
                                          <p:val>
                                            <p:strVal val="1+#ppt_h/2"/>
                                          </p:val>
                                        </p:tav>
                                        <p:tav tm="100000">
                                          <p:val>
                                            <p:strVal val="#ppt_y"/>
                                          </p:val>
                                        </p:tav>
                                      </p:tavLst>
                                    </p:anim>
                                  </p:childTnLst>
                                </p:cTn>
                              </p:par>
                              <p:par>
                                <p:cTn id="167" presetID="2" presetClass="entr" presetSubtype="4" fill="hold" grpId="0" nodeType="withEffect">
                                  <p:stCondLst>
                                    <p:cond delay="0"/>
                                  </p:stCondLst>
                                  <p:childTnLst>
                                    <p:set>
                                      <p:cBhvr>
                                        <p:cTn id="168" dur="1" fill="hold">
                                          <p:stCondLst>
                                            <p:cond delay="0"/>
                                          </p:stCondLst>
                                        </p:cTn>
                                        <p:tgtEl>
                                          <p:spTgt spid="72"/>
                                        </p:tgtEl>
                                        <p:attrNameLst>
                                          <p:attrName>style.visibility</p:attrName>
                                        </p:attrNameLst>
                                      </p:cBhvr>
                                      <p:to>
                                        <p:strVal val="visible"/>
                                      </p:to>
                                    </p:set>
                                    <p:anim calcmode="lin" valueType="num">
                                      <p:cBhvr additive="base">
                                        <p:cTn id="169" dur="3000" fill="hold"/>
                                        <p:tgtEl>
                                          <p:spTgt spid="72"/>
                                        </p:tgtEl>
                                        <p:attrNameLst>
                                          <p:attrName>ppt_x</p:attrName>
                                        </p:attrNameLst>
                                      </p:cBhvr>
                                      <p:tavLst>
                                        <p:tav tm="0">
                                          <p:val>
                                            <p:strVal val="#ppt_x"/>
                                          </p:val>
                                        </p:tav>
                                        <p:tav tm="100000">
                                          <p:val>
                                            <p:strVal val="#ppt_x"/>
                                          </p:val>
                                        </p:tav>
                                      </p:tavLst>
                                    </p:anim>
                                    <p:anim calcmode="lin" valueType="num">
                                      <p:cBhvr additive="base">
                                        <p:cTn id="170" dur="3000" fill="hold"/>
                                        <p:tgtEl>
                                          <p:spTgt spid="72"/>
                                        </p:tgtEl>
                                        <p:attrNameLst>
                                          <p:attrName>ppt_y</p:attrName>
                                        </p:attrNameLst>
                                      </p:cBhvr>
                                      <p:tavLst>
                                        <p:tav tm="0">
                                          <p:val>
                                            <p:strVal val="1+#ppt_h/2"/>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73"/>
                                        </p:tgtEl>
                                        <p:attrNameLst>
                                          <p:attrName>style.visibility</p:attrName>
                                        </p:attrNameLst>
                                      </p:cBhvr>
                                      <p:to>
                                        <p:strVal val="visible"/>
                                      </p:to>
                                    </p:set>
                                    <p:anim calcmode="lin" valueType="num">
                                      <p:cBhvr additive="base">
                                        <p:cTn id="173" dur="3000" fill="hold"/>
                                        <p:tgtEl>
                                          <p:spTgt spid="73"/>
                                        </p:tgtEl>
                                        <p:attrNameLst>
                                          <p:attrName>ppt_x</p:attrName>
                                        </p:attrNameLst>
                                      </p:cBhvr>
                                      <p:tavLst>
                                        <p:tav tm="0">
                                          <p:val>
                                            <p:strVal val="#ppt_x"/>
                                          </p:val>
                                        </p:tav>
                                        <p:tav tm="100000">
                                          <p:val>
                                            <p:strVal val="#ppt_x"/>
                                          </p:val>
                                        </p:tav>
                                      </p:tavLst>
                                    </p:anim>
                                    <p:anim calcmode="lin" valueType="num">
                                      <p:cBhvr additive="base">
                                        <p:cTn id="174" dur="3000" fill="hold"/>
                                        <p:tgtEl>
                                          <p:spTgt spid="73"/>
                                        </p:tgtEl>
                                        <p:attrNameLst>
                                          <p:attrName>ppt_y</p:attrName>
                                        </p:attrNameLst>
                                      </p:cBhvr>
                                      <p:tavLst>
                                        <p:tav tm="0">
                                          <p:val>
                                            <p:strVal val="1+#ppt_h/2"/>
                                          </p:val>
                                        </p:tav>
                                        <p:tav tm="100000">
                                          <p:val>
                                            <p:strVal val="#ppt_y"/>
                                          </p:val>
                                        </p:tav>
                                      </p:tavLst>
                                    </p:anim>
                                  </p:childTnLst>
                                </p:cTn>
                              </p:par>
                              <p:par>
                                <p:cTn id="175" presetID="2" presetClass="entr" presetSubtype="4" fill="hold" grpId="0" nodeType="withEffect">
                                  <p:stCondLst>
                                    <p:cond delay="0"/>
                                  </p:stCondLst>
                                  <p:childTnLst>
                                    <p:set>
                                      <p:cBhvr>
                                        <p:cTn id="176" dur="1" fill="hold">
                                          <p:stCondLst>
                                            <p:cond delay="0"/>
                                          </p:stCondLst>
                                        </p:cTn>
                                        <p:tgtEl>
                                          <p:spTgt spid="74"/>
                                        </p:tgtEl>
                                        <p:attrNameLst>
                                          <p:attrName>style.visibility</p:attrName>
                                        </p:attrNameLst>
                                      </p:cBhvr>
                                      <p:to>
                                        <p:strVal val="visible"/>
                                      </p:to>
                                    </p:set>
                                    <p:anim calcmode="lin" valueType="num">
                                      <p:cBhvr additive="base">
                                        <p:cTn id="177" dur="3000" fill="hold"/>
                                        <p:tgtEl>
                                          <p:spTgt spid="74"/>
                                        </p:tgtEl>
                                        <p:attrNameLst>
                                          <p:attrName>ppt_x</p:attrName>
                                        </p:attrNameLst>
                                      </p:cBhvr>
                                      <p:tavLst>
                                        <p:tav tm="0">
                                          <p:val>
                                            <p:strVal val="#ppt_x"/>
                                          </p:val>
                                        </p:tav>
                                        <p:tav tm="100000">
                                          <p:val>
                                            <p:strVal val="#ppt_x"/>
                                          </p:val>
                                        </p:tav>
                                      </p:tavLst>
                                    </p:anim>
                                    <p:anim calcmode="lin" valueType="num">
                                      <p:cBhvr additive="base">
                                        <p:cTn id="178" dur="3000" fill="hold"/>
                                        <p:tgtEl>
                                          <p:spTgt spid="74"/>
                                        </p:tgtEl>
                                        <p:attrNameLst>
                                          <p:attrName>ppt_y</p:attrName>
                                        </p:attrNameLst>
                                      </p:cBhvr>
                                      <p:tavLst>
                                        <p:tav tm="0">
                                          <p:val>
                                            <p:strVal val="1+#ppt_h/2"/>
                                          </p:val>
                                        </p:tav>
                                        <p:tav tm="100000">
                                          <p:val>
                                            <p:strVal val="#ppt_y"/>
                                          </p:val>
                                        </p:tav>
                                      </p:tavLst>
                                    </p:anim>
                                  </p:childTnLst>
                                </p:cTn>
                              </p:par>
                              <p:par>
                                <p:cTn id="179" presetID="2" presetClass="entr" presetSubtype="4" fill="hold" grpId="0" nodeType="withEffect">
                                  <p:stCondLst>
                                    <p:cond delay="0"/>
                                  </p:stCondLst>
                                  <p:childTnLst>
                                    <p:set>
                                      <p:cBhvr>
                                        <p:cTn id="180" dur="1" fill="hold">
                                          <p:stCondLst>
                                            <p:cond delay="0"/>
                                          </p:stCondLst>
                                        </p:cTn>
                                        <p:tgtEl>
                                          <p:spTgt spid="75"/>
                                        </p:tgtEl>
                                        <p:attrNameLst>
                                          <p:attrName>style.visibility</p:attrName>
                                        </p:attrNameLst>
                                      </p:cBhvr>
                                      <p:to>
                                        <p:strVal val="visible"/>
                                      </p:to>
                                    </p:set>
                                    <p:anim calcmode="lin" valueType="num">
                                      <p:cBhvr additive="base">
                                        <p:cTn id="181" dur="3000" fill="hold"/>
                                        <p:tgtEl>
                                          <p:spTgt spid="75"/>
                                        </p:tgtEl>
                                        <p:attrNameLst>
                                          <p:attrName>ppt_x</p:attrName>
                                        </p:attrNameLst>
                                      </p:cBhvr>
                                      <p:tavLst>
                                        <p:tav tm="0">
                                          <p:val>
                                            <p:strVal val="#ppt_x"/>
                                          </p:val>
                                        </p:tav>
                                        <p:tav tm="100000">
                                          <p:val>
                                            <p:strVal val="#ppt_x"/>
                                          </p:val>
                                        </p:tav>
                                      </p:tavLst>
                                    </p:anim>
                                    <p:anim calcmode="lin" valueType="num">
                                      <p:cBhvr additive="base">
                                        <p:cTn id="182" dur="3000" fill="hold"/>
                                        <p:tgtEl>
                                          <p:spTgt spid="75"/>
                                        </p:tgtEl>
                                        <p:attrNameLst>
                                          <p:attrName>ppt_y</p:attrName>
                                        </p:attrNameLst>
                                      </p:cBhvr>
                                      <p:tavLst>
                                        <p:tav tm="0">
                                          <p:val>
                                            <p:strVal val="1+#ppt_h/2"/>
                                          </p:val>
                                        </p:tav>
                                        <p:tav tm="100000">
                                          <p:val>
                                            <p:strVal val="#ppt_y"/>
                                          </p:val>
                                        </p:tav>
                                      </p:tavLst>
                                    </p:anim>
                                  </p:childTnLst>
                                </p:cTn>
                              </p:par>
                              <p:par>
                                <p:cTn id="183" presetID="2" presetClass="entr" presetSubtype="4" fill="hold" grpId="0" nodeType="withEffect">
                                  <p:stCondLst>
                                    <p:cond delay="0"/>
                                  </p:stCondLst>
                                  <p:childTnLst>
                                    <p:set>
                                      <p:cBhvr>
                                        <p:cTn id="184" dur="1" fill="hold">
                                          <p:stCondLst>
                                            <p:cond delay="0"/>
                                          </p:stCondLst>
                                        </p:cTn>
                                        <p:tgtEl>
                                          <p:spTgt spid="76"/>
                                        </p:tgtEl>
                                        <p:attrNameLst>
                                          <p:attrName>style.visibility</p:attrName>
                                        </p:attrNameLst>
                                      </p:cBhvr>
                                      <p:to>
                                        <p:strVal val="visible"/>
                                      </p:to>
                                    </p:set>
                                    <p:anim calcmode="lin" valueType="num">
                                      <p:cBhvr additive="base">
                                        <p:cTn id="185" dur="3000" fill="hold"/>
                                        <p:tgtEl>
                                          <p:spTgt spid="76"/>
                                        </p:tgtEl>
                                        <p:attrNameLst>
                                          <p:attrName>ppt_x</p:attrName>
                                        </p:attrNameLst>
                                      </p:cBhvr>
                                      <p:tavLst>
                                        <p:tav tm="0">
                                          <p:val>
                                            <p:strVal val="#ppt_x"/>
                                          </p:val>
                                        </p:tav>
                                        <p:tav tm="100000">
                                          <p:val>
                                            <p:strVal val="#ppt_x"/>
                                          </p:val>
                                        </p:tav>
                                      </p:tavLst>
                                    </p:anim>
                                    <p:anim calcmode="lin" valueType="num">
                                      <p:cBhvr additive="base">
                                        <p:cTn id="186" dur="3000" fill="hold"/>
                                        <p:tgtEl>
                                          <p:spTgt spid="76"/>
                                        </p:tgtEl>
                                        <p:attrNameLst>
                                          <p:attrName>ppt_y</p:attrName>
                                        </p:attrNameLst>
                                      </p:cBhvr>
                                      <p:tavLst>
                                        <p:tav tm="0">
                                          <p:val>
                                            <p:strVal val="1+#ppt_h/2"/>
                                          </p:val>
                                        </p:tav>
                                        <p:tav tm="100000">
                                          <p:val>
                                            <p:strVal val="#ppt_y"/>
                                          </p:val>
                                        </p:tav>
                                      </p:tavLst>
                                    </p:anim>
                                  </p:childTnLst>
                                </p:cTn>
                              </p:par>
                              <p:par>
                                <p:cTn id="187" presetID="2" presetClass="entr" presetSubtype="4" fill="hold" grpId="0" nodeType="withEffect">
                                  <p:stCondLst>
                                    <p:cond delay="0"/>
                                  </p:stCondLst>
                                  <p:childTnLst>
                                    <p:set>
                                      <p:cBhvr>
                                        <p:cTn id="188" dur="1" fill="hold">
                                          <p:stCondLst>
                                            <p:cond delay="0"/>
                                          </p:stCondLst>
                                        </p:cTn>
                                        <p:tgtEl>
                                          <p:spTgt spid="77"/>
                                        </p:tgtEl>
                                        <p:attrNameLst>
                                          <p:attrName>style.visibility</p:attrName>
                                        </p:attrNameLst>
                                      </p:cBhvr>
                                      <p:to>
                                        <p:strVal val="visible"/>
                                      </p:to>
                                    </p:set>
                                    <p:anim calcmode="lin" valueType="num">
                                      <p:cBhvr additive="base">
                                        <p:cTn id="189" dur="3000" fill="hold"/>
                                        <p:tgtEl>
                                          <p:spTgt spid="77"/>
                                        </p:tgtEl>
                                        <p:attrNameLst>
                                          <p:attrName>ppt_x</p:attrName>
                                        </p:attrNameLst>
                                      </p:cBhvr>
                                      <p:tavLst>
                                        <p:tav tm="0">
                                          <p:val>
                                            <p:strVal val="#ppt_x"/>
                                          </p:val>
                                        </p:tav>
                                        <p:tav tm="100000">
                                          <p:val>
                                            <p:strVal val="#ppt_x"/>
                                          </p:val>
                                        </p:tav>
                                      </p:tavLst>
                                    </p:anim>
                                    <p:anim calcmode="lin" valueType="num">
                                      <p:cBhvr additive="base">
                                        <p:cTn id="190" dur="3000" fill="hold"/>
                                        <p:tgtEl>
                                          <p:spTgt spid="77"/>
                                        </p:tgtEl>
                                        <p:attrNameLst>
                                          <p:attrName>ppt_y</p:attrName>
                                        </p:attrNameLst>
                                      </p:cBhvr>
                                      <p:tavLst>
                                        <p:tav tm="0">
                                          <p:val>
                                            <p:strVal val="1+#ppt_h/2"/>
                                          </p:val>
                                        </p:tav>
                                        <p:tav tm="100000">
                                          <p:val>
                                            <p:strVal val="#ppt_y"/>
                                          </p:val>
                                        </p:tav>
                                      </p:tavLst>
                                    </p:anim>
                                  </p:childTnLst>
                                </p:cTn>
                              </p:par>
                              <p:par>
                                <p:cTn id="191" presetID="2" presetClass="entr" presetSubtype="4" fill="hold" grpId="0" nodeType="withEffect">
                                  <p:stCondLst>
                                    <p:cond delay="0"/>
                                  </p:stCondLst>
                                  <p:childTnLst>
                                    <p:set>
                                      <p:cBhvr>
                                        <p:cTn id="192" dur="1" fill="hold">
                                          <p:stCondLst>
                                            <p:cond delay="0"/>
                                          </p:stCondLst>
                                        </p:cTn>
                                        <p:tgtEl>
                                          <p:spTgt spid="78"/>
                                        </p:tgtEl>
                                        <p:attrNameLst>
                                          <p:attrName>style.visibility</p:attrName>
                                        </p:attrNameLst>
                                      </p:cBhvr>
                                      <p:to>
                                        <p:strVal val="visible"/>
                                      </p:to>
                                    </p:set>
                                    <p:anim calcmode="lin" valueType="num">
                                      <p:cBhvr additive="base">
                                        <p:cTn id="193" dur="3000" fill="hold"/>
                                        <p:tgtEl>
                                          <p:spTgt spid="78"/>
                                        </p:tgtEl>
                                        <p:attrNameLst>
                                          <p:attrName>ppt_x</p:attrName>
                                        </p:attrNameLst>
                                      </p:cBhvr>
                                      <p:tavLst>
                                        <p:tav tm="0">
                                          <p:val>
                                            <p:strVal val="#ppt_x"/>
                                          </p:val>
                                        </p:tav>
                                        <p:tav tm="100000">
                                          <p:val>
                                            <p:strVal val="#ppt_x"/>
                                          </p:val>
                                        </p:tav>
                                      </p:tavLst>
                                    </p:anim>
                                    <p:anim calcmode="lin" valueType="num">
                                      <p:cBhvr additive="base">
                                        <p:cTn id="194" dur="3000" fill="hold"/>
                                        <p:tgtEl>
                                          <p:spTgt spid="78"/>
                                        </p:tgtEl>
                                        <p:attrNameLst>
                                          <p:attrName>ppt_y</p:attrName>
                                        </p:attrNameLst>
                                      </p:cBhvr>
                                      <p:tavLst>
                                        <p:tav tm="0">
                                          <p:val>
                                            <p:strVal val="1+#ppt_h/2"/>
                                          </p:val>
                                        </p:tav>
                                        <p:tav tm="100000">
                                          <p:val>
                                            <p:strVal val="#ppt_y"/>
                                          </p:val>
                                        </p:tav>
                                      </p:tavLst>
                                    </p:anim>
                                  </p:childTnLst>
                                </p:cTn>
                              </p:par>
                              <p:par>
                                <p:cTn id="195" presetID="2" presetClass="entr" presetSubtype="4" fill="hold" grpId="0" nodeType="withEffect">
                                  <p:stCondLst>
                                    <p:cond delay="0"/>
                                  </p:stCondLst>
                                  <p:childTnLst>
                                    <p:set>
                                      <p:cBhvr>
                                        <p:cTn id="196" dur="1" fill="hold">
                                          <p:stCondLst>
                                            <p:cond delay="0"/>
                                          </p:stCondLst>
                                        </p:cTn>
                                        <p:tgtEl>
                                          <p:spTgt spid="79"/>
                                        </p:tgtEl>
                                        <p:attrNameLst>
                                          <p:attrName>style.visibility</p:attrName>
                                        </p:attrNameLst>
                                      </p:cBhvr>
                                      <p:to>
                                        <p:strVal val="visible"/>
                                      </p:to>
                                    </p:set>
                                    <p:anim calcmode="lin" valueType="num">
                                      <p:cBhvr additive="base">
                                        <p:cTn id="197" dur="3000" fill="hold"/>
                                        <p:tgtEl>
                                          <p:spTgt spid="79"/>
                                        </p:tgtEl>
                                        <p:attrNameLst>
                                          <p:attrName>ppt_x</p:attrName>
                                        </p:attrNameLst>
                                      </p:cBhvr>
                                      <p:tavLst>
                                        <p:tav tm="0">
                                          <p:val>
                                            <p:strVal val="#ppt_x"/>
                                          </p:val>
                                        </p:tav>
                                        <p:tav tm="100000">
                                          <p:val>
                                            <p:strVal val="#ppt_x"/>
                                          </p:val>
                                        </p:tav>
                                      </p:tavLst>
                                    </p:anim>
                                    <p:anim calcmode="lin" valueType="num">
                                      <p:cBhvr additive="base">
                                        <p:cTn id="198" dur="3000" fill="hold"/>
                                        <p:tgtEl>
                                          <p:spTgt spid="79"/>
                                        </p:tgtEl>
                                        <p:attrNameLst>
                                          <p:attrName>ppt_y</p:attrName>
                                        </p:attrNameLst>
                                      </p:cBhvr>
                                      <p:tavLst>
                                        <p:tav tm="0">
                                          <p:val>
                                            <p:strVal val="1+#ppt_h/2"/>
                                          </p:val>
                                        </p:tav>
                                        <p:tav tm="100000">
                                          <p:val>
                                            <p:strVal val="#ppt_y"/>
                                          </p:val>
                                        </p:tav>
                                      </p:tavLst>
                                    </p:anim>
                                  </p:childTnLst>
                                </p:cTn>
                              </p:par>
                              <p:par>
                                <p:cTn id="199" presetID="2" presetClass="entr" presetSubtype="4" fill="hold" grpId="0" nodeType="withEffect">
                                  <p:stCondLst>
                                    <p:cond delay="0"/>
                                  </p:stCondLst>
                                  <p:childTnLst>
                                    <p:set>
                                      <p:cBhvr>
                                        <p:cTn id="200" dur="1" fill="hold">
                                          <p:stCondLst>
                                            <p:cond delay="0"/>
                                          </p:stCondLst>
                                        </p:cTn>
                                        <p:tgtEl>
                                          <p:spTgt spid="80"/>
                                        </p:tgtEl>
                                        <p:attrNameLst>
                                          <p:attrName>style.visibility</p:attrName>
                                        </p:attrNameLst>
                                      </p:cBhvr>
                                      <p:to>
                                        <p:strVal val="visible"/>
                                      </p:to>
                                    </p:set>
                                    <p:anim calcmode="lin" valueType="num">
                                      <p:cBhvr additive="base">
                                        <p:cTn id="201" dur="3000" fill="hold"/>
                                        <p:tgtEl>
                                          <p:spTgt spid="80"/>
                                        </p:tgtEl>
                                        <p:attrNameLst>
                                          <p:attrName>ppt_x</p:attrName>
                                        </p:attrNameLst>
                                      </p:cBhvr>
                                      <p:tavLst>
                                        <p:tav tm="0">
                                          <p:val>
                                            <p:strVal val="#ppt_x"/>
                                          </p:val>
                                        </p:tav>
                                        <p:tav tm="100000">
                                          <p:val>
                                            <p:strVal val="#ppt_x"/>
                                          </p:val>
                                        </p:tav>
                                      </p:tavLst>
                                    </p:anim>
                                    <p:anim calcmode="lin" valueType="num">
                                      <p:cBhvr additive="base">
                                        <p:cTn id="202" dur="3000" fill="hold"/>
                                        <p:tgtEl>
                                          <p:spTgt spid="80"/>
                                        </p:tgtEl>
                                        <p:attrNameLst>
                                          <p:attrName>ppt_y</p:attrName>
                                        </p:attrNameLst>
                                      </p:cBhvr>
                                      <p:tavLst>
                                        <p:tav tm="0">
                                          <p:val>
                                            <p:strVal val="1+#ppt_h/2"/>
                                          </p:val>
                                        </p:tav>
                                        <p:tav tm="100000">
                                          <p:val>
                                            <p:strVal val="#ppt_y"/>
                                          </p:val>
                                        </p:tav>
                                      </p:tavLst>
                                    </p:anim>
                                  </p:childTnLst>
                                </p:cTn>
                              </p:par>
                              <p:par>
                                <p:cTn id="203" presetID="2" presetClass="entr" presetSubtype="4" fill="hold" grpId="0" nodeType="withEffect">
                                  <p:stCondLst>
                                    <p:cond delay="0"/>
                                  </p:stCondLst>
                                  <p:childTnLst>
                                    <p:set>
                                      <p:cBhvr>
                                        <p:cTn id="204" dur="1" fill="hold">
                                          <p:stCondLst>
                                            <p:cond delay="0"/>
                                          </p:stCondLst>
                                        </p:cTn>
                                        <p:tgtEl>
                                          <p:spTgt spid="81"/>
                                        </p:tgtEl>
                                        <p:attrNameLst>
                                          <p:attrName>style.visibility</p:attrName>
                                        </p:attrNameLst>
                                      </p:cBhvr>
                                      <p:to>
                                        <p:strVal val="visible"/>
                                      </p:to>
                                    </p:set>
                                    <p:anim calcmode="lin" valueType="num">
                                      <p:cBhvr additive="base">
                                        <p:cTn id="205" dur="3000" fill="hold"/>
                                        <p:tgtEl>
                                          <p:spTgt spid="81"/>
                                        </p:tgtEl>
                                        <p:attrNameLst>
                                          <p:attrName>ppt_x</p:attrName>
                                        </p:attrNameLst>
                                      </p:cBhvr>
                                      <p:tavLst>
                                        <p:tav tm="0">
                                          <p:val>
                                            <p:strVal val="#ppt_x"/>
                                          </p:val>
                                        </p:tav>
                                        <p:tav tm="100000">
                                          <p:val>
                                            <p:strVal val="#ppt_x"/>
                                          </p:val>
                                        </p:tav>
                                      </p:tavLst>
                                    </p:anim>
                                    <p:anim calcmode="lin" valueType="num">
                                      <p:cBhvr additive="base">
                                        <p:cTn id="206" dur="3000" fill="hold"/>
                                        <p:tgtEl>
                                          <p:spTgt spid="81"/>
                                        </p:tgtEl>
                                        <p:attrNameLst>
                                          <p:attrName>ppt_y</p:attrName>
                                        </p:attrNameLst>
                                      </p:cBhvr>
                                      <p:tavLst>
                                        <p:tav tm="0">
                                          <p:val>
                                            <p:strVal val="1+#ppt_h/2"/>
                                          </p:val>
                                        </p:tav>
                                        <p:tav tm="100000">
                                          <p:val>
                                            <p:strVal val="#ppt_y"/>
                                          </p:val>
                                        </p:tav>
                                      </p:tavLst>
                                    </p:anim>
                                  </p:childTnLst>
                                </p:cTn>
                              </p:par>
                              <p:par>
                                <p:cTn id="207" presetID="2" presetClass="entr" presetSubtype="4" fill="hold" grpId="0" nodeType="withEffect">
                                  <p:stCondLst>
                                    <p:cond delay="0"/>
                                  </p:stCondLst>
                                  <p:childTnLst>
                                    <p:set>
                                      <p:cBhvr>
                                        <p:cTn id="208" dur="1" fill="hold">
                                          <p:stCondLst>
                                            <p:cond delay="0"/>
                                          </p:stCondLst>
                                        </p:cTn>
                                        <p:tgtEl>
                                          <p:spTgt spid="82"/>
                                        </p:tgtEl>
                                        <p:attrNameLst>
                                          <p:attrName>style.visibility</p:attrName>
                                        </p:attrNameLst>
                                      </p:cBhvr>
                                      <p:to>
                                        <p:strVal val="visible"/>
                                      </p:to>
                                    </p:set>
                                    <p:anim calcmode="lin" valueType="num">
                                      <p:cBhvr additive="base">
                                        <p:cTn id="209" dur="3000" fill="hold"/>
                                        <p:tgtEl>
                                          <p:spTgt spid="82"/>
                                        </p:tgtEl>
                                        <p:attrNameLst>
                                          <p:attrName>ppt_x</p:attrName>
                                        </p:attrNameLst>
                                      </p:cBhvr>
                                      <p:tavLst>
                                        <p:tav tm="0">
                                          <p:val>
                                            <p:strVal val="#ppt_x"/>
                                          </p:val>
                                        </p:tav>
                                        <p:tav tm="100000">
                                          <p:val>
                                            <p:strVal val="#ppt_x"/>
                                          </p:val>
                                        </p:tav>
                                      </p:tavLst>
                                    </p:anim>
                                    <p:anim calcmode="lin" valueType="num">
                                      <p:cBhvr additive="base">
                                        <p:cTn id="210" dur="3000" fill="hold"/>
                                        <p:tgtEl>
                                          <p:spTgt spid="82"/>
                                        </p:tgtEl>
                                        <p:attrNameLst>
                                          <p:attrName>ppt_y</p:attrName>
                                        </p:attrNameLst>
                                      </p:cBhvr>
                                      <p:tavLst>
                                        <p:tav tm="0">
                                          <p:val>
                                            <p:strVal val="1+#ppt_h/2"/>
                                          </p:val>
                                        </p:tav>
                                        <p:tav tm="100000">
                                          <p:val>
                                            <p:strVal val="#ppt_y"/>
                                          </p:val>
                                        </p:tav>
                                      </p:tavLst>
                                    </p:anim>
                                  </p:childTnLst>
                                </p:cTn>
                              </p:par>
                              <p:par>
                                <p:cTn id="211" presetID="2" presetClass="entr" presetSubtype="4" fill="hold" grpId="0" nodeType="withEffect">
                                  <p:stCondLst>
                                    <p:cond delay="0"/>
                                  </p:stCondLst>
                                  <p:childTnLst>
                                    <p:set>
                                      <p:cBhvr>
                                        <p:cTn id="212" dur="1" fill="hold">
                                          <p:stCondLst>
                                            <p:cond delay="0"/>
                                          </p:stCondLst>
                                        </p:cTn>
                                        <p:tgtEl>
                                          <p:spTgt spid="83"/>
                                        </p:tgtEl>
                                        <p:attrNameLst>
                                          <p:attrName>style.visibility</p:attrName>
                                        </p:attrNameLst>
                                      </p:cBhvr>
                                      <p:to>
                                        <p:strVal val="visible"/>
                                      </p:to>
                                    </p:set>
                                    <p:anim calcmode="lin" valueType="num">
                                      <p:cBhvr additive="base">
                                        <p:cTn id="213" dur="3000" fill="hold"/>
                                        <p:tgtEl>
                                          <p:spTgt spid="83"/>
                                        </p:tgtEl>
                                        <p:attrNameLst>
                                          <p:attrName>ppt_x</p:attrName>
                                        </p:attrNameLst>
                                      </p:cBhvr>
                                      <p:tavLst>
                                        <p:tav tm="0">
                                          <p:val>
                                            <p:strVal val="#ppt_x"/>
                                          </p:val>
                                        </p:tav>
                                        <p:tav tm="100000">
                                          <p:val>
                                            <p:strVal val="#ppt_x"/>
                                          </p:val>
                                        </p:tav>
                                      </p:tavLst>
                                    </p:anim>
                                    <p:anim calcmode="lin" valueType="num">
                                      <p:cBhvr additive="base">
                                        <p:cTn id="214" dur="3000" fill="hold"/>
                                        <p:tgtEl>
                                          <p:spTgt spid="83"/>
                                        </p:tgtEl>
                                        <p:attrNameLst>
                                          <p:attrName>ppt_y</p:attrName>
                                        </p:attrNameLst>
                                      </p:cBhvr>
                                      <p:tavLst>
                                        <p:tav tm="0">
                                          <p:val>
                                            <p:strVal val="1+#ppt_h/2"/>
                                          </p:val>
                                        </p:tav>
                                        <p:tav tm="100000">
                                          <p:val>
                                            <p:strVal val="#ppt_y"/>
                                          </p:val>
                                        </p:tav>
                                      </p:tavLst>
                                    </p:anim>
                                  </p:childTnLst>
                                </p:cTn>
                              </p:par>
                              <p:par>
                                <p:cTn id="215" presetID="2" presetClass="entr" presetSubtype="4" fill="hold" grpId="0" nodeType="withEffect">
                                  <p:stCondLst>
                                    <p:cond delay="0"/>
                                  </p:stCondLst>
                                  <p:childTnLst>
                                    <p:set>
                                      <p:cBhvr>
                                        <p:cTn id="216" dur="1" fill="hold">
                                          <p:stCondLst>
                                            <p:cond delay="0"/>
                                          </p:stCondLst>
                                        </p:cTn>
                                        <p:tgtEl>
                                          <p:spTgt spid="84"/>
                                        </p:tgtEl>
                                        <p:attrNameLst>
                                          <p:attrName>style.visibility</p:attrName>
                                        </p:attrNameLst>
                                      </p:cBhvr>
                                      <p:to>
                                        <p:strVal val="visible"/>
                                      </p:to>
                                    </p:set>
                                    <p:anim calcmode="lin" valueType="num">
                                      <p:cBhvr additive="base">
                                        <p:cTn id="217" dur="3000" fill="hold"/>
                                        <p:tgtEl>
                                          <p:spTgt spid="84"/>
                                        </p:tgtEl>
                                        <p:attrNameLst>
                                          <p:attrName>ppt_x</p:attrName>
                                        </p:attrNameLst>
                                      </p:cBhvr>
                                      <p:tavLst>
                                        <p:tav tm="0">
                                          <p:val>
                                            <p:strVal val="#ppt_x"/>
                                          </p:val>
                                        </p:tav>
                                        <p:tav tm="100000">
                                          <p:val>
                                            <p:strVal val="#ppt_x"/>
                                          </p:val>
                                        </p:tav>
                                      </p:tavLst>
                                    </p:anim>
                                    <p:anim calcmode="lin" valueType="num">
                                      <p:cBhvr additive="base">
                                        <p:cTn id="218" dur="3000" fill="hold"/>
                                        <p:tgtEl>
                                          <p:spTgt spid="84"/>
                                        </p:tgtEl>
                                        <p:attrNameLst>
                                          <p:attrName>ppt_y</p:attrName>
                                        </p:attrNameLst>
                                      </p:cBhvr>
                                      <p:tavLst>
                                        <p:tav tm="0">
                                          <p:val>
                                            <p:strVal val="1+#ppt_h/2"/>
                                          </p:val>
                                        </p:tav>
                                        <p:tav tm="100000">
                                          <p:val>
                                            <p:strVal val="#ppt_y"/>
                                          </p:val>
                                        </p:tav>
                                      </p:tavLst>
                                    </p:anim>
                                  </p:childTnLst>
                                </p:cTn>
                              </p:par>
                              <p:par>
                                <p:cTn id="219" presetID="2" presetClass="entr" presetSubtype="4" fill="hold" grpId="0" nodeType="withEffect">
                                  <p:stCondLst>
                                    <p:cond delay="0"/>
                                  </p:stCondLst>
                                  <p:childTnLst>
                                    <p:set>
                                      <p:cBhvr>
                                        <p:cTn id="220" dur="1" fill="hold">
                                          <p:stCondLst>
                                            <p:cond delay="0"/>
                                          </p:stCondLst>
                                        </p:cTn>
                                        <p:tgtEl>
                                          <p:spTgt spid="85"/>
                                        </p:tgtEl>
                                        <p:attrNameLst>
                                          <p:attrName>style.visibility</p:attrName>
                                        </p:attrNameLst>
                                      </p:cBhvr>
                                      <p:to>
                                        <p:strVal val="visible"/>
                                      </p:to>
                                    </p:set>
                                    <p:anim calcmode="lin" valueType="num">
                                      <p:cBhvr additive="base">
                                        <p:cTn id="221" dur="3000" fill="hold"/>
                                        <p:tgtEl>
                                          <p:spTgt spid="85"/>
                                        </p:tgtEl>
                                        <p:attrNameLst>
                                          <p:attrName>ppt_x</p:attrName>
                                        </p:attrNameLst>
                                      </p:cBhvr>
                                      <p:tavLst>
                                        <p:tav tm="0">
                                          <p:val>
                                            <p:strVal val="#ppt_x"/>
                                          </p:val>
                                        </p:tav>
                                        <p:tav tm="100000">
                                          <p:val>
                                            <p:strVal val="#ppt_x"/>
                                          </p:val>
                                        </p:tav>
                                      </p:tavLst>
                                    </p:anim>
                                    <p:anim calcmode="lin" valueType="num">
                                      <p:cBhvr additive="base">
                                        <p:cTn id="222" dur="3000" fill="hold"/>
                                        <p:tgtEl>
                                          <p:spTgt spid="85"/>
                                        </p:tgtEl>
                                        <p:attrNameLst>
                                          <p:attrName>ppt_y</p:attrName>
                                        </p:attrNameLst>
                                      </p:cBhvr>
                                      <p:tavLst>
                                        <p:tav tm="0">
                                          <p:val>
                                            <p:strVal val="1+#ppt_h/2"/>
                                          </p:val>
                                        </p:tav>
                                        <p:tav tm="100000">
                                          <p:val>
                                            <p:strVal val="#ppt_y"/>
                                          </p:val>
                                        </p:tav>
                                      </p:tavLst>
                                    </p:anim>
                                  </p:childTnLst>
                                </p:cTn>
                              </p:par>
                              <p:par>
                                <p:cTn id="223" presetID="2" presetClass="entr" presetSubtype="4" fill="hold" grpId="0" nodeType="withEffect">
                                  <p:stCondLst>
                                    <p:cond delay="0"/>
                                  </p:stCondLst>
                                  <p:childTnLst>
                                    <p:set>
                                      <p:cBhvr>
                                        <p:cTn id="224" dur="1" fill="hold">
                                          <p:stCondLst>
                                            <p:cond delay="0"/>
                                          </p:stCondLst>
                                        </p:cTn>
                                        <p:tgtEl>
                                          <p:spTgt spid="86"/>
                                        </p:tgtEl>
                                        <p:attrNameLst>
                                          <p:attrName>style.visibility</p:attrName>
                                        </p:attrNameLst>
                                      </p:cBhvr>
                                      <p:to>
                                        <p:strVal val="visible"/>
                                      </p:to>
                                    </p:set>
                                    <p:anim calcmode="lin" valueType="num">
                                      <p:cBhvr additive="base">
                                        <p:cTn id="225" dur="3000" fill="hold"/>
                                        <p:tgtEl>
                                          <p:spTgt spid="86"/>
                                        </p:tgtEl>
                                        <p:attrNameLst>
                                          <p:attrName>ppt_x</p:attrName>
                                        </p:attrNameLst>
                                      </p:cBhvr>
                                      <p:tavLst>
                                        <p:tav tm="0">
                                          <p:val>
                                            <p:strVal val="#ppt_x"/>
                                          </p:val>
                                        </p:tav>
                                        <p:tav tm="100000">
                                          <p:val>
                                            <p:strVal val="#ppt_x"/>
                                          </p:val>
                                        </p:tav>
                                      </p:tavLst>
                                    </p:anim>
                                    <p:anim calcmode="lin" valueType="num">
                                      <p:cBhvr additive="base">
                                        <p:cTn id="226" dur="3000" fill="hold"/>
                                        <p:tgtEl>
                                          <p:spTgt spid="86"/>
                                        </p:tgtEl>
                                        <p:attrNameLst>
                                          <p:attrName>ppt_y</p:attrName>
                                        </p:attrNameLst>
                                      </p:cBhvr>
                                      <p:tavLst>
                                        <p:tav tm="0">
                                          <p:val>
                                            <p:strVal val="1+#ppt_h/2"/>
                                          </p:val>
                                        </p:tav>
                                        <p:tav tm="100000">
                                          <p:val>
                                            <p:strVal val="#ppt_y"/>
                                          </p:val>
                                        </p:tav>
                                      </p:tavLst>
                                    </p:anim>
                                  </p:childTnLst>
                                </p:cTn>
                              </p:par>
                              <p:par>
                                <p:cTn id="227" presetID="2" presetClass="entr" presetSubtype="4" fill="hold" grpId="0" nodeType="withEffect">
                                  <p:stCondLst>
                                    <p:cond delay="0"/>
                                  </p:stCondLst>
                                  <p:childTnLst>
                                    <p:set>
                                      <p:cBhvr>
                                        <p:cTn id="228" dur="1" fill="hold">
                                          <p:stCondLst>
                                            <p:cond delay="0"/>
                                          </p:stCondLst>
                                        </p:cTn>
                                        <p:tgtEl>
                                          <p:spTgt spid="87"/>
                                        </p:tgtEl>
                                        <p:attrNameLst>
                                          <p:attrName>style.visibility</p:attrName>
                                        </p:attrNameLst>
                                      </p:cBhvr>
                                      <p:to>
                                        <p:strVal val="visible"/>
                                      </p:to>
                                    </p:set>
                                    <p:anim calcmode="lin" valueType="num">
                                      <p:cBhvr additive="base">
                                        <p:cTn id="229" dur="3000" fill="hold"/>
                                        <p:tgtEl>
                                          <p:spTgt spid="87"/>
                                        </p:tgtEl>
                                        <p:attrNameLst>
                                          <p:attrName>ppt_x</p:attrName>
                                        </p:attrNameLst>
                                      </p:cBhvr>
                                      <p:tavLst>
                                        <p:tav tm="0">
                                          <p:val>
                                            <p:strVal val="#ppt_x"/>
                                          </p:val>
                                        </p:tav>
                                        <p:tav tm="100000">
                                          <p:val>
                                            <p:strVal val="#ppt_x"/>
                                          </p:val>
                                        </p:tav>
                                      </p:tavLst>
                                    </p:anim>
                                    <p:anim calcmode="lin" valueType="num">
                                      <p:cBhvr additive="base">
                                        <p:cTn id="230" dur="3000" fill="hold"/>
                                        <p:tgtEl>
                                          <p:spTgt spid="87"/>
                                        </p:tgtEl>
                                        <p:attrNameLst>
                                          <p:attrName>ppt_y</p:attrName>
                                        </p:attrNameLst>
                                      </p:cBhvr>
                                      <p:tavLst>
                                        <p:tav tm="0">
                                          <p:val>
                                            <p:strVal val="1+#ppt_h/2"/>
                                          </p:val>
                                        </p:tav>
                                        <p:tav tm="100000">
                                          <p:val>
                                            <p:strVal val="#ppt_y"/>
                                          </p:val>
                                        </p:tav>
                                      </p:tavLst>
                                    </p:anim>
                                  </p:childTnLst>
                                </p:cTn>
                              </p:par>
                              <p:par>
                                <p:cTn id="231" presetID="2" presetClass="entr" presetSubtype="4" fill="hold" grpId="0" nodeType="withEffect">
                                  <p:stCondLst>
                                    <p:cond delay="0"/>
                                  </p:stCondLst>
                                  <p:childTnLst>
                                    <p:set>
                                      <p:cBhvr>
                                        <p:cTn id="232" dur="1" fill="hold">
                                          <p:stCondLst>
                                            <p:cond delay="0"/>
                                          </p:stCondLst>
                                        </p:cTn>
                                        <p:tgtEl>
                                          <p:spTgt spid="88"/>
                                        </p:tgtEl>
                                        <p:attrNameLst>
                                          <p:attrName>style.visibility</p:attrName>
                                        </p:attrNameLst>
                                      </p:cBhvr>
                                      <p:to>
                                        <p:strVal val="visible"/>
                                      </p:to>
                                    </p:set>
                                    <p:anim calcmode="lin" valueType="num">
                                      <p:cBhvr additive="base">
                                        <p:cTn id="233" dur="3000" fill="hold"/>
                                        <p:tgtEl>
                                          <p:spTgt spid="88"/>
                                        </p:tgtEl>
                                        <p:attrNameLst>
                                          <p:attrName>ppt_x</p:attrName>
                                        </p:attrNameLst>
                                      </p:cBhvr>
                                      <p:tavLst>
                                        <p:tav tm="0">
                                          <p:val>
                                            <p:strVal val="#ppt_x"/>
                                          </p:val>
                                        </p:tav>
                                        <p:tav tm="100000">
                                          <p:val>
                                            <p:strVal val="#ppt_x"/>
                                          </p:val>
                                        </p:tav>
                                      </p:tavLst>
                                    </p:anim>
                                    <p:anim calcmode="lin" valueType="num">
                                      <p:cBhvr additive="base">
                                        <p:cTn id="234" dur="3000" fill="hold"/>
                                        <p:tgtEl>
                                          <p:spTgt spid="88"/>
                                        </p:tgtEl>
                                        <p:attrNameLst>
                                          <p:attrName>ppt_y</p:attrName>
                                        </p:attrNameLst>
                                      </p:cBhvr>
                                      <p:tavLst>
                                        <p:tav tm="0">
                                          <p:val>
                                            <p:strVal val="1+#ppt_h/2"/>
                                          </p:val>
                                        </p:tav>
                                        <p:tav tm="100000">
                                          <p:val>
                                            <p:strVal val="#ppt_y"/>
                                          </p:val>
                                        </p:tav>
                                      </p:tavLst>
                                    </p:anim>
                                  </p:childTnLst>
                                </p:cTn>
                              </p:par>
                              <p:par>
                                <p:cTn id="235" presetID="2" presetClass="entr" presetSubtype="4" fill="hold" grpId="0" nodeType="withEffect">
                                  <p:stCondLst>
                                    <p:cond delay="0"/>
                                  </p:stCondLst>
                                  <p:childTnLst>
                                    <p:set>
                                      <p:cBhvr>
                                        <p:cTn id="236" dur="1" fill="hold">
                                          <p:stCondLst>
                                            <p:cond delay="0"/>
                                          </p:stCondLst>
                                        </p:cTn>
                                        <p:tgtEl>
                                          <p:spTgt spid="89"/>
                                        </p:tgtEl>
                                        <p:attrNameLst>
                                          <p:attrName>style.visibility</p:attrName>
                                        </p:attrNameLst>
                                      </p:cBhvr>
                                      <p:to>
                                        <p:strVal val="visible"/>
                                      </p:to>
                                    </p:set>
                                    <p:anim calcmode="lin" valueType="num">
                                      <p:cBhvr additive="base">
                                        <p:cTn id="237" dur="3000" fill="hold"/>
                                        <p:tgtEl>
                                          <p:spTgt spid="89"/>
                                        </p:tgtEl>
                                        <p:attrNameLst>
                                          <p:attrName>ppt_x</p:attrName>
                                        </p:attrNameLst>
                                      </p:cBhvr>
                                      <p:tavLst>
                                        <p:tav tm="0">
                                          <p:val>
                                            <p:strVal val="#ppt_x"/>
                                          </p:val>
                                        </p:tav>
                                        <p:tav tm="100000">
                                          <p:val>
                                            <p:strVal val="#ppt_x"/>
                                          </p:val>
                                        </p:tav>
                                      </p:tavLst>
                                    </p:anim>
                                    <p:anim calcmode="lin" valueType="num">
                                      <p:cBhvr additive="base">
                                        <p:cTn id="238" dur="3000" fill="hold"/>
                                        <p:tgtEl>
                                          <p:spTgt spid="89"/>
                                        </p:tgtEl>
                                        <p:attrNameLst>
                                          <p:attrName>ppt_y</p:attrName>
                                        </p:attrNameLst>
                                      </p:cBhvr>
                                      <p:tavLst>
                                        <p:tav tm="0">
                                          <p:val>
                                            <p:strVal val="1+#ppt_h/2"/>
                                          </p:val>
                                        </p:tav>
                                        <p:tav tm="100000">
                                          <p:val>
                                            <p:strVal val="#ppt_y"/>
                                          </p:val>
                                        </p:tav>
                                      </p:tavLst>
                                    </p:anim>
                                  </p:childTnLst>
                                </p:cTn>
                              </p:par>
                              <p:par>
                                <p:cTn id="239" presetID="2" presetClass="entr" presetSubtype="4" fill="hold" grpId="0" nodeType="withEffect">
                                  <p:stCondLst>
                                    <p:cond delay="0"/>
                                  </p:stCondLst>
                                  <p:childTnLst>
                                    <p:set>
                                      <p:cBhvr>
                                        <p:cTn id="240" dur="1" fill="hold">
                                          <p:stCondLst>
                                            <p:cond delay="0"/>
                                          </p:stCondLst>
                                        </p:cTn>
                                        <p:tgtEl>
                                          <p:spTgt spid="90"/>
                                        </p:tgtEl>
                                        <p:attrNameLst>
                                          <p:attrName>style.visibility</p:attrName>
                                        </p:attrNameLst>
                                      </p:cBhvr>
                                      <p:to>
                                        <p:strVal val="visible"/>
                                      </p:to>
                                    </p:set>
                                    <p:anim calcmode="lin" valueType="num">
                                      <p:cBhvr additive="base">
                                        <p:cTn id="241" dur="3000" fill="hold"/>
                                        <p:tgtEl>
                                          <p:spTgt spid="90"/>
                                        </p:tgtEl>
                                        <p:attrNameLst>
                                          <p:attrName>ppt_x</p:attrName>
                                        </p:attrNameLst>
                                      </p:cBhvr>
                                      <p:tavLst>
                                        <p:tav tm="0">
                                          <p:val>
                                            <p:strVal val="#ppt_x"/>
                                          </p:val>
                                        </p:tav>
                                        <p:tav tm="100000">
                                          <p:val>
                                            <p:strVal val="#ppt_x"/>
                                          </p:val>
                                        </p:tav>
                                      </p:tavLst>
                                    </p:anim>
                                    <p:anim calcmode="lin" valueType="num">
                                      <p:cBhvr additive="base">
                                        <p:cTn id="242" dur="3000" fill="hold"/>
                                        <p:tgtEl>
                                          <p:spTgt spid="90"/>
                                        </p:tgtEl>
                                        <p:attrNameLst>
                                          <p:attrName>ppt_y</p:attrName>
                                        </p:attrNameLst>
                                      </p:cBhvr>
                                      <p:tavLst>
                                        <p:tav tm="0">
                                          <p:val>
                                            <p:strVal val="1+#ppt_h/2"/>
                                          </p:val>
                                        </p:tav>
                                        <p:tav tm="100000">
                                          <p:val>
                                            <p:strVal val="#ppt_y"/>
                                          </p:val>
                                        </p:tav>
                                      </p:tavLst>
                                    </p:anim>
                                  </p:childTnLst>
                                </p:cTn>
                              </p:par>
                              <p:par>
                                <p:cTn id="243" presetID="2" presetClass="entr" presetSubtype="4" fill="hold" grpId="0" nodeType="withEffect">
                                  <p:stCondLst>
                                    <p:cond delay="0"/>
                                  </p:stCondLst>
                                  <p:childTnLst>
                                    <p:set>
                                      <p:cBhvr>
                                        <p:cTn id="244" dur="1" fill="hold">
                                          <p:stCondLst>
                                            <p:cond delay="0"/>
                                          </p:stCondLst>
                                        </p:cTn>
                                        <p:tgtEl>
                                          <p:spTgt spid="91"/>
                                        </p:tgtEl>
                                        <p:attrNameLst>
                                          <p:attrName>style.visibility</p:attrName>
                                        </p:attrNameLst>
                                      </p:cBhvr>
                                      <p:to>
                                        <p:strVal val="visible"/>
                                      </p:to>
                                    </p:set>
                                    <p:anim calcmode="lin" valueType="num">
                                      <p:cBhvr additive="base">
                                        <p:cTn id="245" dur="3000" fill="hold"/>
                                        <p:tgtEl>
                                          <p:spTgt spid="91"/>
                                        </p:tgtEl>
                                        <p:attrNameLst>
                                          <p:attrName>ppt_x</p:attrName>
                                        </p:attrNameLst>
                                      </p:cBhvr>
                                      <p:tavLst>
                                        <p:tav tm="0">
                                          <p:val>
                                            <p:strVal val="#ppt_x"/>
                                          </p:val>
                                        </p:tav>
                                        <p:tav tm="100000">
                                          <p:val>
                                            <p:strVal val="#ppt_x"/>
                                          </p:val>
                                        </p:tav>
                                      </p:tavLst>
                                    </p:anim>
                                    <p:anim calcmode="lin" valueType="num">
                                      <p:cBhvr additive="base">
                                        <p:cTn id="246" dur="3000" fill="hold"/>
                                        <p:tgtEl>
                                          <p:spTgt spid="91"/>
                                        </p:tgtEl>
                                        <p:attrNameLst>
                                          <p:attrName>ppt_y</p:attrName>
                                        </p:attrNameLst>
                                      </p:cBhvr>
                                      <p:tavLst>
                                        <p:tav tm="0">
                                          <p:val>
                                            <p:strVal val="1+#ppt_h/2"/>
                                          </p:val>
                                        </p:tav>
                                        <p:tav tm="100000">
                                          <p:val>
                                            <p:strVal val="#ppt_y"/>
                                          </p:val>
                                        </p:tav>
                                      </p:tavLst>
                                    </p:anim>
                                  </p:childTnLst>
                                </p:cTn>
                              </p:par>
                              <p:par>
                                <p:cTn id="247" presetID="2" presetClass="entr" presetSubtype="4" fill="hold" grpId="0" nodeType="withEffect">
                                  <p:stCondLst>
                                    <p:cond delay="0"/>
                                  </p:stCondLst>
                                  <p:childTnLst>
                                    <p:set>
                                      <p:cBhvr>
                                        <p:cTn id="248" dur="1" fill="hold">
                                          <p:stCondLst>
                                            <p:cond delay="0"/>
                                          </p:stCondLst>
                                        </p:cTn>
                                        <p:tgtEl>
                                          <p:spTgt spid="92"/>
                                        </p:tgtEl>
                                        <p:attrNameLst>
                                          <p:attrName>style.visibility</p:attrName>
                                        </p:attrNameLst>
                                      </p:cBhvr>
                                      <p:to>
                                        <p:strVal val="visible"/>
                                      </p:to>
                                    </p:set>
                                    <p:anim calcmode="lin" valueType="num">
                                      <p:cBhvr additive="base">
                                        <p:cTn id="249" dur="3000" fill="hold"/>
                                        <p:tgtEl>
                                          <p:spTgt spid="92"/>
                                        </p:tgtEl>
                                        <p:attrNameLst>
                                          <p:attrName>ppt_x</p:attrName>
                                        </p:attrNameLst>
                                      </p:cBhvr>
                                      <p:tavLst>
                                        <p:tav tm="0">
                                          <p:val>
                                            <p:strVal val="#ppt_x"/>
                                          </p:val>
                                        </p:tav>
                                        <p:tav tm="100000">
                                          <p:val>
                                            <p:strVal val="#ppt_x"/>
                                          </p:val>
                                        </p:tav>
                                      </p:tavLst>
                                    </p:anim>
                                    <p:anim calcmode="lin" valueType="num">
                                      <p:cBhvr additive="base">
                                        <p:cTn id="250" dur="3000" fill="hold"/>
                                        <p:tgtEl>
                                          <p:spTgt spid="92"/>
                                        </p:tgtEl>
                                        <p:attrNameLst>
                                          <p:attrName>ppt_y</p:attrName>
                                        </p:attrNameLst>
                                      </p:cBhvr>
                                      <p:tavLst>
                                        <p:tav tm="0">
                                          <p:val>
                                            <p:strVal val="1+#ppt_h/2"/>
                                          </p:val>
                                        </p:tav>
                                        <p:tav tm="100000">
                                          <p:val>
                                            <p:strVal val="#ppt_y"/>
                                          </p:val>
                                        </p:tav>
                                      </p:tavLst>
                                    </p:anim>
                                  </p:childTnLst>
                                </p:cTn>
                              </p:par>
                              <p:par>
                                <p:cTn id="251" presetID="2" presetClass="entr" presetSubtype="4" fill="hold" grpId="0" nodeType="withEffect">
                                  <p:stCondLst>
                                    <p:cond delay="0"/>
                                  </p:stCondLst>
                                  <p:childTnLst>
                                    <p:set>
                                      <p:cBhvr>
                                        <p:cTn id="252" dur="1" fill="hold">
                                          <p:stCondLst>
                                            <p:cond delay="0"/>
                                          </p:stCondLst>
                                        </p:cTn>
                                        <p:tgtEl>
                                          <p:spTgt spid="93"/>
                                        </p:tgtEl>
                                        <p:attrNameLst>
                                          <p:attrName>style.visibility</p:attrName>
                                        </p:attrNameLst>
                                      </p:cBhvr>
                                      <p:to>
                                        <p:strVal val="visible"/>
                                      </p:to>
                                    </p:set>
                                    <p:anim calcmode="lin" valueType="num">
                                      <p:cBhvr additive="base">
                                        <p:cTn id="253" dur="3000" fill="hold"/>
                                        <p:tgtEl>
                                          <p:spTgt spid="93"/>
                                        </p:tgtEl>
                                        <p:attrNameLst>
                                          <p:attrName>ppt_x</p:attrName>
                                        </p:attrNameLst>
                                      </p:cBhvr>
                                      <p:tavLst>
                                        <p:tav tm="0">
                                          <p:val>
                                            <p:strVal val="#ppt_x"/>
                                          </p:val>
                                        </p:tav>
                                        <p:tav tm="100000">
                                          <p:val>
                                            <p:strVal val="#ppt_x"/>
                                          </p:val>
                                        </p:tav>
                                      </p:tavLst>
                                    </p:anim>
                                    <p:anim calcmode="lin" valueType="num">
                                      <p:cBhvr additive="base">
                                        <p:cTn id="254" dur="3000" fill="hold"/>
                                        <p:tgtEl>
                                          <p:spTgt spid="93"/>
                                        </p:tgtEl>
                                        <p:attrNameLst>
                                          <p:attrName>ppt_y</p:attrName>
                                        </p:attrNameLst>
                                      </p:cBhvr>
                                      <p:tavLst>
                                        <p:tav tm="0">
                                          <p:val>
                                            <p:strVal val="1+#ppt_h/2"/>
                                          </p:val>
                                        </p:tav>
                                        <p:tav tm="100000">
                                          <p:val>
                                            <p:strVal val="#ppt_y"/>
                                          </p:val>
                                        </p:tav>
                                      </p:tavLst>
                                    </p:anim>
                                  </p:childTnLst>
                                </p:cTn>
                              </p:par>
                              <p:par>
                                <p:cTn id="255" presetID="2" presetClass="entr" presetSubtype="4" fill="hold" grpId="0" nodeType="withEffect">
                                  <p:stCondLst>
                                    <p:cond delay="0"/>
                                  </p:stCondLst>
                                  <p:childTnLst>
                                    <p:set>
                                      <p:cBhvr>
                                        <p:cTn id="256" dur="1" fill="hold">
                                          <p:stCondLst>
                                            <p:cond delay="0"/>
                                          </p:stCondLst>
                                        </p:cTn>
                                        <p:tgtEl>
                                          <p:spTgt spid="94"/>
                                        </p:tgtEl>
                                        <p:attrNameLst>
                                          <p:attrName>style.visibility</p:attrName>
                                        </p:attrNameLst>
                                      </p:cBhvr>
                                      <p:to>
                                        <p:strVal val="visible"/>
                                      </p:to>
                                    </p:set>
                                    <p:anim calcmode="lin" valueType="num">
                                      <p:cBhvr additive="base">
                                        <p:cTn id="257" dur="3000" fill="hold"/>
                                        <p:tgtEl>
                                          <p:spTgt spid="94"/>
                                        </p:tgtEl>
                                        <p:attrNameLst>
                                          <p:attrName>ppt_x</p:attrName>
                                        </p:attrNameLst>
                                      </p:cBhvr>
                                      <p:tavLst>
                                        <p:tav tm="0">
                                          <p:val>
                                            <p:strVal val="#ppt_x"/>
                                          </p:val>
                                        </p:tav>
                                        <p:tav tm="100000">
                                          <p:val>
                                            <p:strVal val="#ppt_x"/>
                                          </p:val>
                                        </p:tav>
                                      </p:tavLst>
                                    </p:anim>
                                    <p:anim calcmode="lin" valueType="num">
                                      <p:cBhvr additive="base">
                                        <p:cTn id="258" dur="3000" fill="hold"/>
                                        <p:tgtEl>
                                          <p:spTgt spid="94"/>
                                        </p:tgtEl>
                                        <p:attrNameLst>
                                          <p:attrName>ppt_y</p:attrName>
                                        </p:attrNameLst>
                                      </p:cBhvr>
                                      <p:tavLst>
                                        <p:tav tm="0">
                                          <p:val>
                                            <p:strVal val="1+#ppt_h/2"/>
                                          </p:val>
                                        </p:tav>
                                        <p:tav tm="100000">
                                          <p:val>
                                            <p:strVal val="#ppt_y"/>
                                          </p:val>
                                        </p:tav>
                                      </p:tavLst>
                                    </p:anim>
                                  </p:childTnLst>
                                </p:cTn>
                              </p:par>
                              <p:par>
                                <p:cTn id="259" presetID="2" presetClass="entr" presetSubtype="4" fill="hold" grpId="0" nodeType="withEffect">
                                  <p:stCondLst>
                                    <p:cond delay="0"/>
                                  </p:stCondLst>
                                  <p:childTnLst>
                                    <p:set>
                                      <p:cBhvr>
                                        <p:cTn id="260" dur="1" fill="hold">
                                          <p:stCondLst>
                                            <p:cond delay="0"/>
                                          </p:stCondLst>
                                        </p:cTn>
                                        <p:tgtEl>
                                          <p:spTgt spid="95"/>
                                        </p:tgtEl>
                                        <p:attrNameLst>
                                          <p:attrName>style.visibility</p:attrName>
                                        </p:attrNameLst>
                                      </p:cBhvr>
                                      <p:to>
                                        <p:strVal val="visible"/>
                                      </p:to>
                                    </p:set>
                                    <p:anim calcmode="lin" valueType="num">
                                      <p:cBhvr additive="base">
                                        <p:cTn id="261" dur="3000" fill="hold"/>
                                        <p:tgtEl>
                                          <p:spTgt spid="95"/>
                                        </p:tgtEl>
                                        <p:attrNameLst>
                                          <p:attrName>ppt_x</p:attrName>
                                        </p:attrNameLst>
                                      </p:cBhvr>
                                      <p:tavLst>
                                        <p:tav tm="0">
                                          <p:val>
                                            <p:strVal val="#ppt_x"/>
                                          </p:val>
                                        </p:tav>
                                        <p:tav tm="100000">
                                          <p:val>
                                            <p:strVal val="#ppt_x"/>
                                          </p:val>
                                        </p:tav>
                                      </p:tavLst>
                                    </p:anim>
                                    <p:anim calcmode="lin" valueType="num">
                                      <p:cBhvr additive="base">
                                        <p:cTn id="262" dur="3000" fill="hold"/>
                                        <p:tgtEl>
                                          <p:spTgt spid="95"/>
                                        </p:tgtEl>
                                        <p:attrNameLst>
                                          <p:attrName>ppt_y</p:attrName>
                                        </p:attrNameLst>
                                      </p:cBhvr>
                                      <p:tavLst>
                                        <p:tav tm="0">
                                          <p:val>
                                            <p:strVal val="1+#ppt_h/2"/>
                                          </p:val>
                                        </p:tav>
                                        <p:tav tm="100000">
                                          <p:val>
                                            <p:strVal val="#ppt_y"/>
                                          </p:val>
                                        </p:tav>
                                      </p:tavLst>
                                    </p:anim>
                                  </p:childTnLst>
                                </p:cTn>
                              </p:par>
                              <p:par>
                                <p:cTn id="263" presetID="2" presetClass="entr" presetSubtype="4" fill="hold" grpId="0" nodeType="withEffect">
                                  <p:stCondLst>
                                    <p:cond delay="0"/>
                                  </p:stCondLst>
                                  <p:childTnLst>
                                    <p:set>
                                      <p:cBhvr>
                                        <p:cTn id="264" dur="1" fill="hold">
                                          <p:stCondLst>
                                            <p:cond delay="0"/>
                                          </p:stCondLst>
                                        </p:cTn>
                                        <p:tgtEl>
                                          <p:spTgt spid="96"/>
                                        </p:tgtEl>
                                        <p:attrNameLst>
                                          <p:attrName>style.visibility</p:attrName>
                                        </p:attrNameLst>
                                      </p:cBhvr>
                                      <p:to>
                                        <p:strVal val="visible"/>
                                      </p:to>
                                    </p:set>
                                    <p:anim calcmode="lin" valueType="num">
                                      <p:cBhvr additive="base">
                                        <p:cTn id="265" dur="3000" fill="hold"/>
                                        <p:tgtEl>
                                          <p:spTgt spid="96"/>
                                        </p:tgtEl>
                                        <p:attrNameLst>
                                          <p:attrName>ppt_x</p:attrName>
                                        </p:attrNameLst>
                                      </p:cBhvr>
                                      <p:tavLst>
                                        <p:tav tm="0">
                                          <p:val>
                                            <p:strVal val="#ppt_x"/>
                                          </p:val>
                                        </p:tav>
                                        <p:tav tm="100000">
                                          <p:val>
                                            <p:strVal val="#ppt_x"/>
                                          </p:val>
                                        </p:tav>
                                      </p:tavLst>
                                    </p:anim>
                                    <p:anim calcmode="lin" valueType="num">
                                      <p:cBhvr additive="base">
                                        <p:cTn id="266" dur="3000" fill="hold"/>
                                        <p:tgtEl>
                                          <p:spTgt spid="96"/>
                                        </p:tgtEl>
                                        <p:attrNameLst>
                                          <p:attrName>ppt_y</p:attrName>
                                        </p:attrNameLst>
                                      </p:cBhvr>
                                      <p:tavLst>
                                        <p:tav tm="0">
                                          <p:val>
                                            <p:strVal val="1+#ppt_h/2"/>
                                          </p:val>
                                        </p:tav>
                                        <p:tav tm="100000">
                                          <p:val>
                                            <p:strVal val="#ppt_y"/>
                                          </p:val>
                                        </p:tav>
                                      </p:tavLst>
                                    </p:anim>
                                  </p:childTnLst>
                                </p:cTn>
                              </p:par>
                              <p:par>
                                <p:cTn id="267" presetID="3" presetClass="entr" presetSubtype="5" fill="hold" grpId="1" nodeType="withEffect">
                                  <p:stCondLst>
                                    <p:cond delay="0"/>
                                  </p:stCondLst>
                                  <p:childTnLst>
                                    <p:set>
                                      <p:cBhvr>
                                        <p:cTn id="268" dur="1" fill="hold">
                                          <p:stCondLst>
                                            <p:cond delay="0"/>
                                          </p:stCondLst>
                                        </p:cTn>
                                        <p:tgtEl>
                                          <p:spTgt spid="32"/>
                                        </p:tgtEl>
                                        <p:attrNameLst>
                                          <p:attrName>style.visibility</p:attrName>
                                        </p:attrNameLst>
                                      </p:cBhvr>
                                      <p:to>
                                        <p:strVal val="visible"/>
                                      </p:to>
                                    </p:set>
                                    <p:animEffect transition="in" filter="blinds(vertical)">
                                      <p:cBhvr>
                                        <p:cTn id="269" dur="3000"/>
                                        <p:tgtEl>
                                          <p:spTgt spid="32"/>
                                        </p:tgtEl>
                                      </p:cBhvr>
                                    </p:animEffect>
                                  </p:childTnLst>
                                </p:cTn>
                              </p:par>
                              <p:par>
                                <p:cTn id="270" presetID="3" presetClass="entr" presetSubtype="5" fill="hold" grpId="1" nodeType="withEffect">
                                  <p:stCondLst>
                                    <p:cond delay="0"/>
                                  </p:stCondLst>
                                  <p:childTnLst>
                                    <p:set>
                                      <p:cBhvr>
                                        <p:cTn id="271" dur="1" fill="hold">
                                          <p:stCondLst>
                                            <p:cond delay="0"/>
                                          </p:stCondLst>
                                        </p:cTn>
                                        <p:tgtEl>
                                          <p:spTgt spid="33"/>
                                        </p:tgtEl>
                                        <p:attrNameLst>
                                          <p:attrName>style.visibility</p:attrName>
                                        </p:attrNameLst>
                                      </p:cBhvr>
                                      <p:to>
                                        <p:strVal val="visible"/>
                                      </p:to>
                                    </p:set>
                                    <p:animEffect transition="in" filter="blinds(vertical)">
                                      <p:cBhvr>
                                        <p:cTn id="272" dur="3000"/>
                                        <p:tgtEl>
                                          <p:spTgt spid="33"/>
                                        </p:tgtEl>
                                      </p:cBhvr>
                                    </p:animEffect>
                                  </p:childTnLst>
                                </p:cTn>
                              </p:par>
                              <p:par>
                                <p:cTn id="273" presetID="3" presetClass="entr" presetSubtype="5" fill="hold" grpId="1" nodeType="withEffect">
                                  <p:stCondLst>
                                    <p:cond delay="0"/>
                                  </p:stCondLst>
                                  <p:childTnLst>
                                    <p:set>
                                      <p:cBhvr>
                                        <p:cTn id="274" dur="1" fill="hold">
                                          <p:stCondLst>
                                            <p:cond delay="0"/>
                                          </p:stCondLst>
                                        </p:cTn>
                                        <p:tgtEl>
                                          <p:spTgt spid="34"/>
                                        </p:tgtEl>
                                        <p:attrNameLst>
                                          <p:attrName>style.visibility</p:attrName>
                                        </p:attrNameLst>
                                      </p:cBhvr>
                                      <p:to>
                                        <p:strVal val="visible"/>
                                      </p:to>
                                    </p:set>
                                    <p:animEffect transition="in" filter="blinds(vertical)">
                                      <p:cBhvr>
                                        <p:cTn id="275" dur="3000"/>
                                        <p:tgtEl>
                                          <p:spTgt spid="34"/>
                                        </p:tgtEl>
                                      </p:cBhvr>
                                    </p:animEffect>
                                  </p:childTnLst>
                                </p:cTn>
                              </p:par>
                              <p:par>
                                <p:cTn id="276" presetID="3" presetClass="entr" presetSubtype="5" fill="hold" grpId="1" nodeType="withEffect">
                                  <p:stCondLst>
                                    <p:cond delay="0"/>
                                  </p:stCondLst>
                                  <p:childTnLst>
                                    <p:set>
                                      <p:cBhvr>
                                        <p:cTn id="277" dur="1" fill="hold">
                                          <p:stCondLst>
                                            <p:cond delay="0"/>
                                          </p:stCondLst>
                                        </p:cTn>
                                        <p:tgtEl>
                                          <p:spTgt spid="35"/>
                                        </p:tgtEl>
                                        <p:attrNameLst>
                                          <p:attrName>style.visibility</p:attrName>
                                        </p:attrNameLst>
                                      </p:cBhvr>
                                      <p:to>
                                        <p:strVal val="visible"/>
                                      </p:to>
                                    </p:set>
                                    <p:animEffect transition="in" filter="blinds(vertical)">
                                      <p:cBhvr>
                                        <p:cTn id="278" dur="3000"/>
                                        <p:tgtEl>
                                          <p:spTgt spid="35"/>
                                        </p:tgtEl>
                                      </p:cBhvr>
                                    </p:animEffect>
                                  </p:childTnLst>
                                </p:cTn>
                              </p:par>
                              <p:par>
                                <p:cTn id="279" presetID="3" presetClass="entr" presetSubtype="5" fill="hold" grpId="1" nodeType="withEffect">
                                  <p:stCondLst>
                                    <p:cond delay="0"/>
                                  </p:stCondLst>
                                  <p:childTnLst>
                                    <p:set>
                                      <p:cBhvr>
                                        <p:cTn id="280" dur="1" fill="hold">
                                          <p:stCondLst>
                                            <p:cond delay="0"/>
                                          </p:stCondLst>
                                        </p:cTn>
                                        <p:tgtEl>
                                          <p:spTgt spid="36"/>
                                        </p:tgtEl>
                                        <p:attrNameLst>
                                          <p:attrName>style.visibility</p:attrName>
                                        </p:attrNameLst>
                                      </p:cBhvr>
                                      <p:to>
                                        <p:strVal val="visible"/>
                                      </p:to>
                                    </p:set>
                                    <p:animEffect transition="in" filter="blinds(vertical)">
                                      <p:cBhvr>
                                        <p:cTn id="281" dur="3000"/>
                                        <p:tgtEl>
                                          <p:spTgt spid="36"/>
                                        </p:tgtEl>
                                      </p:cBhvr>
                                    </p:animEffect>
                                  </p:childTnLst>
                                </p:cTn>
                              </p:par>
                              <p:par>
                                <p:cTn id="282" presetID="3" presetClass="entr" presetSubtype="5" fill="hold" grpId="1" nodeType="withEffect">
                                  <p:stCondLst>
                                    <p:cond delay="0"/>
                                  </p:stCondLst>
                                  <p:childTnLst>
                                    <p:set>
                                      <p:cBhvr>
                                        <p:cTn id="283" dur="1" fill="hold">
                                          <p:stCondLst>
                                            <p:cond delay="0"/>
                                          </p:stCondLst>
                                        </p:cTn>
                                        <p:tgtEl>
                                          <p:spTgt spid="37"/>
                                        </p:tgtEl>
                                        <p:attrNameLst>
                                          <p:attrName>style.visibility</p:attrName>
                                        </p:attrNameLst>
                                      </p:cBhvr>
                                      <p:to>
                                        <p:strVal val="visible"/>
                                      </p:to>
                                    </p:set>
                                    <p:animEffect transition="in" filter="blinds(vertical)">
                                      <p:cBhvr>
                                        <p:cTn id="284" dur="3000"/>
                                        <p:tgtEl>
                                          <p:spTgt spid="37"/>
                                        </p:tgtEl>
                                      </p:cBhvr>
                                    </p:animEffect>
                                  </p:childTnLst>
                                </p:cTn>
                              </p:par>
                              <p:par>
                                <p:cTn id="285" presetID="3" presetClass="entr" presetSubtype="5" fill="hold" grpId="1" nodeType="withEffect">
                                  <p:stCondLst>
                                    <p:cond delay="0"/>
                                  </p:stCondLst>
                                  <p:childTnLst>
                                    <p:set>
                                      <p:cBhvr>
                                        <p:cTn id="286" dur="1" fill="hold">
                                          <p:stCondLst>
                                            <p:cond delay="0"/>
                                          </p:stCondLst>
                                        </p:cTn>
                                        <p:tgtEl>
                                          <p:spTgt spid="38"/>
                                        </p:tgtEl>
                                        <p:attrNameLst>
                                          <p:attrName>style.visibility</p:attrName>
                                        </p:attrNameLst>
                                      </p:cBhvr>
                                      <p:to>
                                        <p:strVal val="visible"/>
                                      </p:to>
                                    </p:set>
                                    <p:animEffect transition="in" filter="blinds(vertical)">
                                      <p:cBhvr>
                                        <p:cTn id="287" dur="3000"/>
                                        <p:tgtEl>
                                          <p:spTgt spid="38"/>
                                        </p:tgtEl>
                                      </p:cBhvr>
                                    </p:animEffect>
                                  </p:childTnLst>
                                </p:cTn>
                              </p:par>
                              <p:par>
                                <p:cTn id="288" presetID="3" presetClass="entr" presetSubtype="5" fill="hold" grpId="1" nodeType="withEffect">
                                  <p:stCondLst>
                                    <p:cond delay="0"/>
                                  </p:stCondLst>
                                  <p:childTnLst>
                                    <p:set>
                                      <p:cBhvr>
                                        <p:cTn id="289" dur="1" fill="hold">
                                          <p:stCondLst>
                                            <p:cond delay="0"/>
                                          </p:stCondLst>
                                        </p:cTn>
                                        <p:tgtEl>
                                          <p:spTgt spid="39"/>
                                        </p:tgtEl>
                                        <p:attrNameLst>
                                          <p:attrName>style.visibility</p:attrName>
                                        </p:attrNameLst>
                                      </p:cBhvr>
                                      <p:to>
                                        <p:strVal val="visible"/>
                                      </p:to>
                                    </p:set>
                                    <p:animEffect transition="in" filter="blinds(vertical)">
                                      <p:cBhvr>
                                        <p:cTn id="290" dur="3000"/>
                                        <p:tgtEl>
                                          <p:spTgt spid="39"/>
                                        </p:tgtEl>
                                      </p:cBhvr>
                                    </p:animEffect>
                                  </p:childTnLst>
                                </p:cTn>
                              </p:par>
                              <p:par>
                                <p:cTn id="291" presetID="3" presetClass="entr" presetSubtype="5" fill="hold" grpId="1" nodeType="withEffect">
                                  <p:stCondLst>
                                    <p:cond delay="0"/>
                                  </p:stCondLst>
                                  <p:childTnLst>
                                    <p:set>
                                      <p:cBhvr>
                                        <p:cTn id="292" dur="1" fill="hold">
                                          <p:stCondLst>
                                            <p:cond delay="0"/>
                                          </p:stCondLst>
                                        </p:cTn>
                                        <p:tgtEl>
                                          <p:spTgt spid="40"/>
                                        </p:tgtEl>
                                        <p:attrNameLst>
                                          <p:attrName>style.visibility</p:attrName>
                                        </p:attrNameLst>
                                      </p:cBhvr>
                                      <p:to>
                                        <p:strVal val="visible"/>
                                      </p:to>
                                    </p:set>
                                    <p:animEffect transition="in" filter="blinds(vertical)">
                                      <p:cBhvr>
                                        <p:cTn id="293" dur="3000"/>
                                        <p:tgtEl>
                                          <p:spTgt spid="40"/>
                                        </p:tgtEl>
                                      </p:cBhvr>
                                    </p:animEffect>
                                  </p:childTnLst>
                                </p:cTn>
                              </p:par>
                              <p:par>
                                <p:cTn id="294" presetID="3" presetClass="entr" presetSubtype="5" fill="hold" grpId="1" nodeType="withEffect">
                                  <p:stCondLst>
                                    <p:cond delay="0"/>
                                  </p:stCondLst>
                                  <p:childTnLst>
                                    <p:set>
                                      <p:cBhvr>
                                        <p:cTn id="295" dur="1" fill="hold">
                                          <p:stCondLst>
                                            <p:cond delay="0"/>
                                          </p:stCondLst>
                                        </p:cTn>
                                        <p:tgtEl>
                                          <p:spTgt spid="41"/>
                                        </p:tgtEl>
                                        <p:attrNameLst>
                                          <p:attrName>style.visibility</p:attrName>
                                        </p:attrNameLst>
                                      </p:cBhvr>
                                      <p:to>
                                        <p:strVal val="visible"/>
                                      </p:to>
                                    </p:set>
                                    <p:animEffect transition="in" filter="blinds(vertical)">
                                      <p:cBhvr>
                                        <p:cTn id="296" dur="3000"/>
                                        <p:tgtEl>
                                          <p:spTgt spid="41"/>
                                        </p:tgtEl>
                                      </p:cBhvr>
                                    </p:animEffect>
                                  </p:childTnLst>
                                </p:cTn>
                              </p:par>
                              <p:par>
                                <p:cTn id="297" presetID="3" presetClass="entr" presetSubtype="5" fill="hold" grpId="1" nodeType="withEffect">
                                  <p:stCondLst>
                                    <p:cond delay="0"/>
                                  </p:stCondLst>
                                  <p:childTnLst>
                                    <p:set>
                                      <p:cBhvr>
                                        <p:cTn id="298" dur="1" fill="hold">
                                          <p:stCondLst>
                                            <p:cond delay="0"/>
                                          </p:stCondLst>
                                        </p:cTn>
                                        <p:tgtEl>
                                          <p:spTgt spid="42"/>
                                        </p:tgtEl>
                                        <p:attrNameLst>
                                          <p:attrName>style.visibility</p:attrName>
                                        </p:attrNameLst>
                                      </p:cBhvr>
                                      <p:to>
                                        <p:strVal val="visible"/>
                                      </p:to>
                                    </p:set>
                                    <p:animEffect transition="in" filter="blinds(vertical)">
                                      <p:cBhvr>
                                        <p:cTn id="299" dur="3000"/>
                                        <p:tgtEl>
                                          <p:spTgt spid="42"/>
                                        </p:tgtEl>
                                      </p:cBhvr>
                                    </p:animEffect>
                                  </p:childTnLst>
                                </p:cTn>
                              </p:par>
                              <p:par>
                                <p:cTn id="300" presetID="3" presetClass="entr" presetSubtype="5" fill="hold" grpId="1" nodeType="withEffect">
                                  <p:stCondLst>
                                    <p:cond delay="0"/>
                                  </p:stCondLst>
                                  <p:childTnLst>
                                    <p:set>
                                      <p:cBhvr>
                                        <p:cTn id="301" dur="1" fill="hold">
                                          <p:stCondLst>
                                            <p:cond delay="0"/>
                                          </p:stCondLst>
                                        </p:cTn>
                                        <p:tgtEl>
                                          <p:spTgt spid="43"/>
                                        </p:tgtEl>
                                        <p:attrNameLst>
                                          <p:attrName>style.visibility</p:attrName>
                                        </p:attrNameLst>
                                      </p:cBhvr>
                                      <p:to>
                                        <p:strVal val="visible"/>
                                      </p:to>
                                    </p:set>
                                    <p:animEffect transition="in" filter="blinds(vertical)">
                                      <p:cBhvr>
                                        <p:cTn id="302" dur="3000"/>
                                        <p:tgtEl>
                                          <p:spTgt spid="43"/>
                                        </p:tgtEl>
                                      </p:cBhvr>
                                    </p:animEffect>
                                  </p:childTnLst>
                                </p:cTn>
                              </p:par>
                              <p:par>
                                <p:cTn id="303" presetID="3" presetClass="entr" presetSubtype="5" fill="hold" grpId="1" nodeType="withEffect">
                                  <p:stCondLst>
                                    <p:cond delay="0"/>
                                  </p:stCondLst>
                                  <p:childTnLst>
                                    <p:set>
                                      <p:cBhvr>
                                        <p:cTn id="304" dur="1" fill="hold">
                                          <p:stCondLst>
                                            <p:cond delay="0"/>
                                          </p:stCondLst>
                                        </p:cTn>
                                        <p:tgtEl>
                                          <p:spTgt spid="44"/>
                                        </p:tgtEl>
                                        <p:attrNameLst>
                                          <p:attrName>style.visibility</p:attrName>
                                        </p:attrNameLst>
                                      </p:cBhvr>
                                      <p:to>
                                        <p:strVal val="visible"/>
                                      </p:to>
                                    </p:set>
                                    <p:animEffect transition="in" filter="blinds(vertical)">
                                      <p:cBhvr>
                                        <p:cTn id="305" dur="3000"/>
                                        <p:tgtEl>
                                          <p:spTgt spid="44"/>
                                        </p:tgtEl>
                                      </p:cBhvr>
                                    </p:animEffect>
                                  </p:childTnLst>
                                </p:cTn>
                              </p:par>
                              <p:par>
                                <p:cTn id="306" presetID="3" presetClass="entr" presetSubtype="5" fill="hold" grpId="1" nodeType="withEffect">
                                  <p:stCondLst>
                                    <p:cond delay="0"/>
                                  </p:stCondLst>
                                  <p:childTnLst>
                                    <p:set>
                                      <p:cBhvr>
                                        <p:cTn id="307" dur="1" fill="hold">
                                          <p:stCondLst>
                                            <p:cond delay="0"/>
                                          </p:stCondLst>
                                        </p:cTn>
                                        <p:tgtEl>
                                          <p:spTgt spid="45"/>
                                        </p:tgtEl>
                                        <p:attrNameLst>
                                          <p:attrName>style.visibility</p:attrName>
                                        </p:attrNameLst>
                                      </p:cBhvr>
                                      <p:to>
                                        <p:strVal val="visible"/>
                                      </p:to>
                                    </p:set>
                                    <p:animEffect transition="in" filter="blinds(vertical)">
                                      <p:cBhvr>
                                        <p:cTn id="308" dur="3000"/>
                                        <p:tgtEl>
                                          <p:spTgt spid="45"/>
                                        </p:tgtEl>
                                      </p:cBhvr>
                                    </p:animEffect>
                                  </p:childTnLst>
                                </p:cTn>
                              </p:par>
                              <p:par>
                                <p:cTn id="309" presetID="3" presetClass="entr" presetSubtype="5" fill="hold" grpId="1" nodeType="withEffect">
                                  <p:stCondLst>
                                    <p:cond delay="0"/>
                                  </p:stCondLst>
                                  <p:childTnLst>
                                    <p:set>
                                      <p:cBhvr>
                                        <p:cTn id="310" dur="1" fill="hold">
                                          <p:stCondLst>
                                            <p:cond delay="0"/>
                                          </p:stCondLst>
                                        </p:cTn>
                                        <p:tgtEl>
                                          <p:spTgt spid="46"/>
                                        </p:tgtEl>
                                        <p:attrNameLst>
                                          <p:attrName>style.visibility</p:attrName>
                                        </p:attrNameLst>
                                      </p:cBhvr>
                                      <p:to>
                                        <p:strVal val="visible"/>
                                      </p:to>
                                    </p:set>
                                    <p:animEffect transition="in" filter="blinds(vertical)">
                                      <p:cBhvr>
                                        <p:cTn id="311" dur="3000"/>
                                        <p:tgtEl>
                                          <p:spTgt spid="46"/>
                                        </p:tgtEl>
                                      </p:cBhvr>
                                    </p:animEffect>
                                  </p:childTnLst>
                                </p:cTn>
                              </p:par>
                              <p:par>
                                <p:cTn id="312" presetID="3" presetClass="entr" presetSubtype="5" fill="hold" grpId="1" nodeType="withEffect">
                                  <p:stCondLst>
                                    <p:cond delay="0"/>
                                  </p:stCondLst>
                                  <p:childTnLst>
                                    <p:set>
                                      <p:cBhvr>
                                        <p:cTn id="313" dur="1" fill="hold">
                                          <p:stCondLst>
                                            <p:cond delay="0"/>
                                          </p:stCondLst>
                                        </p:cTn>
                                        <p:tgtEl>
                                          <p:spTgt spid="47"/>
                                        </p:tgtEl>
                                        <p:attrNameLst>
                                          <p:attrName>style.visibility</p:attrName>
                                        </p:attrNameLst>
                                      </p:cBhvr>
                                      <p:to>
                                        <p:strVal val="visible"/>
                                      </p:to>
                                    </p:set>
                                    <p:animEffect transition="in" filter="blinds(vertical)">
                                      <p:cBhvr>
                                        <p:cTn id="314" dur="3000"/>
                                        <p:tgtEl>
                                          <p:spTgt spid="47"/>
                                        </p:tgtEl>
                                      </p:cBhvr>
                                    </p:animEffect>
                                  </p:childTnLst>
                                </p:cTn>
                              </p:par>
                              <p:par>
                                <p:cTn id="315" presetID="3" presetClass="entr" presetSubtype="5" fill="hold" grpId="1" nodeType="withEffect">
                                  <p:stCondLst>
                                    <p:cond delay="0"/>
                                  </p:stCondLst>
                                  <p:childTnLst>
                                    <p:set>
                                      <p:cBhvr>
                                        <p:cTn id="316" dur="1" fill="hold">
                                          <p:stCondLst>
                                            <p:cond delay="0"/>
                                          </p:stCondLst>
                                        </p:cTn>
                                        <p:tgtEl>
                                          <p:spTgt spid="48"/>
                                        </p:tgtEl>
                                        <p:attrNameLst>
                                          <p:attrName>style.visibility</p:attrName>
                                        </p:attrNameLst>
                                      </p:cBhvr>
                                      <p:to>
                                        <p:strVal val="visible"/>
                                      </p:to>
                                    </p:set>
                                    <p:animEffect transition="in" filter="blinds(vertical)">
                                      <p:cBhvr>
                                        <p:cTn id="317" dur="3000"/>
                                        <p:tgtEl>
                                          <p:spTgt spid="48"/>
                                        </p:tgtEl>
                                      </p:cBhvr>
                                    </p:animEffect>
                                  </p:childTnLst>
                                </p:cTn>
                              </p:par>
                              <p:par>
                                <p:cTn id="318" presetID="3" presetClass="entr" presetSubtype="5" fill="hold" grpId="1" nodeType="withEffect">
                                  <p:stCondLst>
                                    <p:cond delay="0"/>
                                  </p:stCondLst>
                                  <p:childTnLst>
                                    <p:set>
                                      <p:cBhvr>
                                        <p:cTn id="319" dur="1" fill="hold">
                                          <p:stCondLst>
                                            <p:cond delay="0"/>
                                          </p:stCondLst>
                                        </p:cTn>
                                        <p:tgtEl>
                                          <p:spTgt spid="49"/>
                                        </p:tgtEl>
                                        <p:attrNameLst>
                                          <p:attrName>style.visibility</p:attrName>
                                        </p:attrNameLst>
                                      </p:cBhvr>
                                      <p:to>
                                        <p:strVal val="visible"/>
                                      </p:to>
                                    </p:set>
                                    <p:animEffect transition="in" filter="blinds(vertical)">
                                      <p:cBhvr>
                                        <p:cTn id="320" dur="3000"/>
                                        <p:tgtEl>
                                          <p:spTgt spid="49"/>
                                        </p:tgtEl>
                                      </p:cBhvr>
                                    </p:animEffect>
                                  </p:childTnLst>
                                </p:cTn>
                              </p:par>
                              <p:par>
                                <p:cTn id="321" presetID="3" presetClass="entr" presetSubtype="5" fill="hold" grpId="1" nodeType="withEffect">
                                  <p:stCondLst>
                                    <p:cond delay="0"/>
                                  </p:stCondLst>
                                  <p:childTnLst>
                                    <p:set>
                                      <p:cBhvr>
                                        <p:cTn id="322" dur="1" fill="hold">
                                          <p:stCondLst>
                                            <p:cond delay="0"/>
                                          </p:stCondLst>
                                        </p:cTn>
                                        <p:tgtEl>
                                          <p:spTgt spid="50"/>
                                        </p:tgtEl>
                                        <p:attrNameLst>
                                          <p:attrName>style.visibility</p:attrName>
                                        </p:attrNameLst>
                                      </p:cBhvr>
                                      <p:to>
                                        <p:strVal val="visible"/>
                                      </p:to>
                                    </p:set>
                                    <p:animEffect transition="in" filter="blinds(vertical)">
                                      <p:cBhvr>
                                        <p:cTn id="323" dur="3000"/>
                                        <p:tgtEl>
                                          <p:spTgt spid="50"/>
                                        </p:tgtEl>
                                      </p:cBhvr>
                                    </p:animEffect>
                                  </p:childTnLst>
                                </p:cTn>
                              </p:par>
                              <p:par>
                                <p:cTn id="324" presetID="3" presetClass="entr" presetSubtype="5" fill="hold" grpId="1" nodeType="withEffect">
                                  <p:stCondLst>
                                    <p:cond delay="0"/>
                                  </p:stCondLst>
                                  <p:childTnLst>
                                    <p:set>
                                      <p:cBhvr>
                                        <p:cTn id="325" dur="1" fill="hold">
                                          <p:stCondLst>
                                            <p:cond delay="0"/>
                                          </p:stCondLst>
                                        </p:cTn>
                                        <p:tgtEl>
                                          <p:spTgt spid="51"/>
                                        </p:tgtEl>
                                        <p:attrNameLst>
                                          <p:attrName>style.visibility</p:attrName>
                                        </p:attrNameLst>
                                      </p:cBhvr>
                                      <p:to>
                                        <p:strVal val="visible"/>
                                      </p:to>
                                    </p:set>
                                    <p:animEffect transition="in" filter="blinds(vertical)">
                                      <p:cBhvr>
                                        <p:cTn id="326" dur="3000"/>
                                        <p:tgtEl>
                                          <p:spTgt spid="51"/>
                                        </p:tgtEl>
                                      </p:cBhvr>
                                    </p:animEffect>
                                  </p:childTnLst>
                                </p:cTn>
                              </p:par>
                              <p:par>
                                <p:cTn id="327" presetID="3" presetClass="entr" presetSubtype="5" fill="hold" grpId="1" nodeType="withEffect">
                                  <p:stCondLst>
                                    <p:cond delay="0"/>
                                  </p:stCondLst>
                                  <p:childTnLst>
                                    <p:set>
                                      <p:cBhvr>
                                        <p:cTn id="328" dur="1" fill="hold">
                                          <p:stCondLst>
                                            <p:cond delay="0"/>
                                          </p:stCondLst>
                                        </p:cTn>
                                        <p:tgtEl>
                                          <p:spTgt spid="52"/>
                                        </p:tgtEl>
                                        <p:attrNameLst>
                                          <p:attrName>style.visibility</p:attrName>
                                        </p:attrNameLst>
                                      </p:cBhvr>
                                      <p:to>
                                        <p:strVal val="visible"/>
                                      </p:to>
                                    </p:set>
                                    <p:animEffect transition="in" filter="blinds(vertical)">
                                      <p:cBhvr>
                                        <p:cTn id="329" dur="3000"/>
                                        <p:tgtEl>
                                          <p:spTgt spid="52"/>
                                        </p:tgtEl>
                                      </p:cBhvr>
                                    </p:animEffect>
                                  </p:childTnLst>
                                </p:cTn>
                              </p:par>
                              <p:par>
                                <p:cTn id="330" presetID="3" presetClass="entr" presetSubtype="5" fill="hold" grpId="1" nodeType="withEffect">
                                  <p:stCondLst>
                                    <p:cond delay="0"/>
                                  </p:stCondLst>
                                  <p:childTnLst>
                                    <p:set>
                                      <p:cBhvr>
                                        <p:cTn id="331" dur="1" fill="hold">
                                          <p:stCondLst>
                                            <p:cond delay="0"/>
                                          </p:stCondLst>
                                        </p:cTn>
                                        <p:tgtEl>
                                          <p:spTgt spid="53"/>
                                        </p:tgtEl>
                                        <p:attrNameLst>
                                          <p:attrName>style.visibility</p:attrName>
                                        </p:attrNameLst>
                                      </p:cBhvr>
                                      <p:to>
                                        <p:strVal val="visible"/>
                                      </p:to>
                                    </p:set>
                                    <p:animEffect transition="in" filter="blinds(vertical)">
                                      <p:cBhvr>
                                        <p:cTn id="332" dur="3000"/>
                                        <p:tgtEl>
                                          <p:spTgt spid="53"/>
                                        </p:tgtEl>
                                      </p:cBhvr>
                                    </p:animEffect>
                                  </p:childTnLst>
                                </p:cTn>
                              </p:par>
                              <p:par>
                                <p:cTn id="333" presetID="3" presetClass="entr" presetSubtype="5" fill="hold" grpId="1" nodeType="withEffect">
                                  <p:stCondLst>
                                    <p:cond delay="0"/>
                                  </p:stCondLst>
                                  <p:childTnLst>
                                    <p:set>
                                      <p:cBhvr>
                                        <p:cTn id="334" dur="1" fill="hold">
                                          <p:stCondLst>
                                            <p:cond delay="0"/>
                                          </p:stCondLst>
                                        </p:cTn>
                                        <p:tgtEl>
                                          <p:spTgt spid="54"/>
                                        </p:tgtEl>
                                        <p:attrNameLst>
                                          <p:attrName>style.visibility</p:attrName>
                                        </p:attrNameLst>
                                      </p:cBhvr>
                                      <p:to>
                                        <p:strVal val="visible"/>
                                      </p:to>
                                    </p:set>
                                    <p:animEffect transition="in" filter="blinds(vertical)">
                                      <p:cBhvr>
                                        <p:cTn id="335" dur="3000"/>
                                        <p:tgtEl>
                                          <p:spTgt spid="54"/>
                                        </p:tgtEl>
                                      </p:cBhvr>
                                    </p:animEffect>
                                  </p:childTnLst>
                                </p:cTn>
                              </p:par>
                              <p:par>
                                <p:cTn id="336" presetID="3" presetClass="entr" presetSubtype="5" fill="hold" grpId="1" nodeType="withEffect">
                                  <p:stCondLst>
                                    <p:cond delay="0"/>
                                  </p:stCondLst>
                                  <p:childTnLst>
                                    <p:set>
                                      <p:cBhvr>
                                        <p:cTn id="337" dur="1" fill="hold">
                                          <p:stCondLst>
                                            <p:cond delay="0"/>
                                          </p:stCondLst>
                                        </p:cTn>
                                        <p:tgtEl>
                                          <p:spTgt spid="55"/>
                                        </p:tgtEl>
                                        <p:attrNameLst>
                                          <p:attrName>style.visibility</p:attrName>
                                        </p:attrNameLst>
                                      </p:cBhvr>
                                      <p:to>
                                        <p:strVal val="visible"/>
                                      </p:to>
                                    </p:set>
                                    <p:animEffect transition="in" filter="blinds(vertical)">
                                      <p:cBhvr>
                                        <p:cTn id="338" dur="3000"/>
                                        <p:tgtEl>
                                          <p:spTgt spid="55"/>
                                        </p:tgtEl>
                                      </p:cBhvr>
                                    </p:animEffect>
                                  </p:childTnLst>
                                </p:cTn>
                              </p:par>
                              <p:par>
                                <p:cTn id="339" presetID="3" presetClass="entr" presetSubtype="5" fill="hold" grpId="1" nodeType="withEffect">
                                  <p:stCondLst>
                                    <p:cond delay="0"/>
                                  </p:stCondLst>
                                  <p:childTnLst>
                                    <p:set>
                                      <p:cBhvr>
                                        <p:cTn id="340" dur="1" fill="hold">
                                          <p:stCondLst>
                                            <p:cond delay="0"/>
                                          </p:stCondLst>
                                        </p:cTn>
                                        <p:tgtEl>
                                          <p:spTgt spid="56"/>
                                        </p:tgtEl>
                                        <p:attrNameLst>
                                          <p:attrName>style.visibility</p:attrName>
                                        </p:attrNameLst>
                                      </p:cBhvr>
                                      <p:to>
                                        <p:strVal val="visible"/>
                                      </p:to>
                                    </p:set>
                                    <p:animEffect transition="in" filter="blinds(vertical)">
                                      <p:cBhvr>
                                        <p:cTn id="341" dur="3000"/>
                                        <p:tgtEl>
                                          <p:spTgt spid="56"/>
                                        </p:tgtEl>
                                      </p:cBhvr>
                                    </p:animEffect>
                                  </p:childTnLst>
                                </p:cTn>
                              </p:par>
                              <p:par>
                                <p:cTn id="342" presetID="3" presetClass="entr" presetSubtype="5" fill="hold" grpId="1" nodeType="withEffect">
                                  <p:stCondLst>
                                    <p:cond delay="0"/>
                                  </p:stCondLst>
                                  <p:childTnLst>
                                    <p:set>
                                      <p:cBhvr>
                                        <p:cTn id="343" dur="1" fill="hold">
                                          <p:stCondLst>
                                            <p:cond delay="0"/>
                                          </p:stCondLst>
                                        </p:cTn>
                                        <p:tgtEl>
                                          <p:spTgt spid="57"/>
                                        </p:tgtEl>
                                        <p:attrNameLst>
                                          <p:attrName>style.visibility</p:attrName>
                                        </p:attrNameLst>
                                      </p:cBhvr>
                                      <p:to>
                                        <p:strVal val="visible"/>
                                      </p:to>
                                    </p:set>
                                    <p:animEffect transition="in" filter="blinds(vertical)">
                                      <p:cBhvr>
                                        <p:cTn id="344" dur="3000"/>
                                        <p:tgtEl>
                                          <p:spTgt spid="57"/>
                                        </p:tgtEl>
                                      </p:cBhvr>
                                    </p:animEffect>
                                  </p:childTnLst>
                                </p:cTn>
                              </p:par>
                              <p:par>
                                <p:cTn id="345" presetID="3" presetClass="entr" presetSubtype="5" fill="hold" grpId="1" nodeType="withEffect">
                                  <p:stCondLst>
                                    <p:cond delay="0"/>
                                  </p:stCondLst>
                                  <p:childTnLst>
                                    <p:set>
                                      <p:cBhvr>
                                        <p:cTn id="346" dur="1" fill="hold">
                                          <p:stCondLst>
                                            <p:cond delay="0"/>
                                          </p:stCondLst>
                                        </p:cTn>
                                        <p:tgtEl>
                                          <p:spTgt spid="58"/>
                                        </p:tgtEl>
                                        <p:attrNameLst>
                                          <p:attrName>style.visibility</p:attrName>
                                        </p:attrNameLst>
                                      </p:cBhvr>
                                      <p:to>
                                        <p:strVal val="visible"/>
                                      </p:to>
                                    </p:set>
                                    <p:animEffect transition="in" filter="blinds(vertical)">
                                      <p:cBhvr>
                                        <p:cTn id="347" dur="3000"/>
                                        <p:tgtEl>
                                          <p:spTgt spid="58"/>
                                        </p:tgtEl>
                                      </p:cBhvr>
                                    </p:animEffect>
                                  </p:childTnLst>
                                </p:cTn>
                              </p:par>
                              <p:par>
                                <p:cTn id="348" presetID="3" presetClass="entr" presetSubtype="5" fill="hold" grpId="1" nodeType="withEffect">
                                  <p:stCondLst>
                                    <p:cond delay="0"/>
                                  </p:stCondLst>
                                  <p:childTnLst>
                                    <p:set>
                                      <p:cBhvr>
                                        <p:cTn id="349" dur="1" fill="hold">
                                          <p:stCondLst>
                                            <p:cond delay="0"/>
                                          </p:stCondLst>
                                        </p:cTn>
                                        <p:tgtEl>
                                          <p:spTgt spid="59"/>
                                        </p:tgtEl>
                                        <p:attrNameLst>
                                          <p:attrName>style.visibility</p:attrName>
                                        </p:attrNameLst>
                                      </p:cBhvr>
                                      <p:to>
                                        <p:strVal val="visible"/>
                                      </p:to>
                                    </p:set>
                                    <p:animEffect transition="in" filter="blinds(vertical)">
                                      <p:cBhvr>
                                        <p:cTn id="350" dur="3000"/>
                                        <p:tgtEl>
                                          <p:spTgt spid="59"/>
                                        </p:tgtEl>
                                      </p:cBhvr>
                                    </p:animEffect>
                                  </p:childTnLst>
                                </p:cTn>
                              </p:par>
                              <p:par>
                                <p:cTn id="351" presetID="3" presetClass="entr" presetSubtype="5" fill="hold" grpId="1" nodeType="withEffect">
                                  <p:stCondLst>
                                    <p:cond delay="0"/>
                                  </p:stCondLst>
                                  <p:childTnLst>
                                    <p:set>
                                      <p:cBhvr>
                                        <p:cTn id="352" dur="1" fill="hold">
                                          <p:stCondLst>
                                            <p:cond delay="0"/>
                                          </p:stCondLst>
                                        </p:cTn>
                                        <p:tgtEl>
                                          <p:spTgt spid="60"/>
                                        </p:tgtEl>
                                        <p:attrNameLst>
                                          <p:attrName>style.visibility</p:attrName>
                                        </p:attrNameLst>
                                      </p:cBhvr>
                                      <p:to>
                                        <p:strVal val="visible"/>
                                      </p:to>
                                    </p:set>
                                    <p:animEffect transition="in" filter="blinds(vertical)">
                                      <p:cBhvr>
                                        <p:cTn id="353" dur="3000"/>
                                        <p:tgtEl>
                                          <p:spTgt spid="60"/>
                                        </p:tgtEl>
                                      </p:cBhvr>
                                    </p:animEffect>
                                  </p:childTnLst>
                                </p:cTn>
                              </p:par>
                              <p:par>
                                <p:cTn id="354" presetID="3" presetClass="entr" presetSubtype="5" fill="hold" grpId="1" nodeType="withEffect">
                                  <p:stCondLst>
                                    <p:cond delay="0"/>
                                  </p:stCondLst>
                                  <p:childTnLst>
                                    <p:set>
                                      <p:cBhvr>
                                        <p:cTn id="355" dur="1" fill="hold">
                                          <p:stCondLst>
                                            <p:cond delay="0"/>
                                          </p:stCondLst>
                                        </p:cTn>
                                        <p:tgtEl>
                                          <p:spTgt spid="61"/>
                                        </p:tgtEl>
                                        <p:attrNameLst>
                                          <p:attrName>style.visibility</p:attrName>
                                        </p:attrNameLst>
                                      </p:cBhvr>
                                      <p:to>
                                        <p:strVal val="visible"/>
                                      </p:to>
                                    </p:set>
                                    <p:animEffect transition="in" filter="blinds(vertical)">
                                      <p:cBhvr>
                                        <p:cTn id="356" dur="3000"/>
                                        <p:tgtEl>
                                          <p:spTgt spid="61"/>
                                        </p:tgtEl>
                                      </p:cBhvr>
                                    </p:animEffect>
                                  </p:childTnLst>
                                </p:cTn>
                              </p:par>
                              <p:par>
                                <p:cTn id="357" presetID="3" presetClass="entr" presetSubtype="5" fill="hold" grpId="1" nodeType="withEffect">
                                  <p:stCondLst>
                                    <p:cond delay="0"/>
                                  </p:stCondLst>
                                  <p:childTnLst>
                                    <p:set>
                                      <p:cBhvr>
                                        <p:cTn id="358" dur="1" fill="hold">
                                          <p:stCondLst>
                                            <p:cond delay="0"/>
                                          </p:stCondLst>
                                        </p:cTn>
                                        <p:tgtEl>
                                          <p:spTgt spid="62"/>
                                        </p:tgtEl>
                                        <p:attrNameLst>
                                          <p:attrName>style.visibility</p:attrName>
                                        </p:attrNameLst>
                                      </p:cBhvr>
                                      <p:to>
                                        <p:strVal val="visible"/>
                                      </p:to>
                                    </p:set>
                                    <p:animEffect transition="in" filter="blinds(vertical)">
                                      <p:cBhvr>
                                        <p:cTn id="359" dur="3000"/>
                                        <p:tgtEl>
                                          <p:spTgt spid="62"/>
                                        </p:tgtEl>
                                      </p:cBhvr>
                                    </p:animEffect>
                                  </p:childTnLst>
                                </p:cTn>
                              </p:par>
                              <p:par>
                                <p:cTn id="360" presetID="3" presetClass="entr" presetSubtype="5" fill="hold" grpId="1" nodeType="withEffect">
                                  <p:stCondLst>
                                    <p:cond delay="0"/>
                                  </p:stCondLst>
                                  <p:childTnLst>
                                    <p:set>
                                      <p:cBhvr>
                                        <p:cTn id="361" dur="1" fill="hold">
                                          <p:stCondLst>
                                            <p:cond delay="0"/>
                                          </p:stCondLst>
                                        </p:cTn>
                                        <p:tgtEl>
                                          <p:spTgt spid="63"/>
                                        </p:tgtEl>
                                        <p:attrNameLst>
                                          <p:attrName>style.visibility</p:attrName>
                                        </p:attrNameLst>
                                      </p:cBhvr>
                                      <p:to>
                                        <p:strVal val="visible"/>
                                      </p:to>
                                    </p:set>
                                    <p:animEffect transition="in" filter="blinds(vertical)">
                                      <p:cBhvr>
                                        <p:cTn id="362" dur="3000"/>
                                        <p:tgtEl>
                                          <p:spTgt spid="63"/>
                                        </p:tgtEl>
                                      </p:cBhvr>
                                    </p:animEffect>
                                  </p:childTnLst>
                                </p:cTn>
                              </p:par>
                              <p:par>
                                <p:cTn id="363" presetID="3" presetClass="entr" presetSubtype="5" fill="hold" grpId="1" nodeType="withEffect">
                                  <p:stCondLst>
                                    <p:cond delay="0"/>
                                  </p:stCondLst>
                                  <p:childTnLst>
                                    <p:set>
                                      <p:cBhvr>
                                        <p:cTn id="364" dur="1" fill="hold">
                                          <p:stCondLst>
                                            <p:cond delay="0"/>
                                          </p:stCondLst>
                                        </p:cTn>
                                        <p:tgtEl>
                                          <p:spTgt spid="64"/>
                                        </p:tgtEl>
                                        <p:attrNameLst>
                                          <p:attrName>style.visibility</p:attrName>
                                        </p:attrNameLst>
                                      </p:cBhvr>
                                      <p:to>
                                        <p:strVal val="visible"/>
                                      </p:to>
                                    </p:set>
                                    <p:animEffect transition="in" filter="blinds(vertical)">
                                      <p:cBhvr>
                                        <p:cTn id="365" dur="3000"/>
                                        <p:tgtEl>
                                          <p:spTgt spid="64"/>
                                        </p:tgtEl>
                                      </p:cBhvr>
                                    </p:animEffect>
                                  </p:childTnLst>
                                </p:cTn>
                              </p:par>
                              <p:par>
                                <p:cTn id="366" presetID="3" presetClass="entr" presetSubtype="5" fill="hold" grpId="1" nodeType="withEffect">
                                  <p:stCondLst>
                                    <p:cond delay="0"/>
                                  </p:stCondLst>
                                  <p:childTnLst>
                                    <p:set>
                                      <p:cBhvr>
                                        <p:cTn id="367" dur="1" fill="hold">
                                          <p:stCondLst>
                                            <p:cond delay="0"/>
                                          </p:stCondLst>
                                        </p:cTn>
                                        <p:tgtEl>
                                          <p:spTgt spid="65"/>
                                        </p:tgtEl>
                                        <p:attrNameLst>
                                          <p:attrName>style.visibility</p:attrName>
                                        </p:attrNameLst>
                                      </p:cBhvr>
                                      <p:to>
                                        <p:strVal val="visible"/>
                                      </p:to>
                                    </p:set>
                                    <p:animEffect transition="in" filter="blinds(vertical)">
                                      <p:cBhvr>
                                        <p:cTn id="368" dur="3000"/>
                                        <p:tgtEl>
                                          <p:spTgt spid="65"/>
                                        </p:tgtEl>
                                      </p:cBhvr>
                                    </p:animEffect>
                                  </p:childTnLst>
                                </p:cTn>
                              </p:par>
                              <p:par>
                                <p:cTn id="369" presetID="3" presetClass="entr" presetSubtype="5" fill="hold" grpId="1" nodeType="withEffect">
                                  <p:stCondLst>
                                    <p:cond delay="0"/>
                                  </p:stCondLst>
                                  <p:childTnLst>
                                    <p:set>
                                      <p:cBhvr>
                                        <p:cTn id="370" dur="1" fill="hold">
                                          <p:stCondLst>
                                            <p:cond delay="0"/>
                                          </p:stCondLst>
                                        </p:cTn>
                                        <p:tgtEl>
                                          <p:spTgt spid="66"/>
                                        </p:tgtEl>
                                        <p:attrNameLst>
                                          <p:attrName>style.visibility</p:attrName>
                                        </p:attrNameLst>
                                      </p:cBhvr>
                                      <p:to>
                                        <p:strVal val="visible"/>
                                      </p:to>
                                    </p:set>
                                    <p:animEffect transition="in" filter="blinds(vertical)">
                                      <p:cBhvr>
                                        <p:cTn id="371" dur="3000"/>
                                        <p:tgtEl>
                                          <p:spTgt spid="66"/>
                                        </p:tgtEl>
                                      </p:cBhvr>
                                    </p:animEffect>
                                  </p:childTnLst>
                                </p:cTn>
                              </p:par>
                              <p:par>
                                <p:cTn id="372" presetID="3" presetClass="entr" presetSubtype="5" fill="hold" grpId="1" nodeType="withEffect">
                                  <p:stCondLst>
                                    <p:cond delay="0"/>
                                  </p:stCondLst>
                                  <p:childTnLst>
                                    <p:set>
                                      <p:cBhvr>
                                        <p:cTn id="373" dur="1" fill="hold">
                                          <p:stCondLst>
                                            <p:cond delay="0"/>
                                          </p:stCondLst>
                                        </p:cTn>
                                        <p:tgtEl>
                                          <p:spTgt spid="67"/>
                                        </p:tgtEl>
                                        <p:attrNameLst>
                                          <p:attrName>style.visibility</p:attrName>
                                        </p:attrNameLst>
                                      </p:cBhvr>
                                      <p:to>
                                        <p:strVal val="visible"/>
                                      </p:to>
                                    </p:set>
                                    <p:animEffect transition="in" filter="blinds(vertical)">
                                      <p:cBhvr>
                                        <p:cTn id="374" dur="3000"/>
                                        <p:tgtEl>
                                          <p:spTgt spid="67"/>
                                        </p:tgtEl>
                                      </p:cBhvr>
                                    </p:animEffect>
                                  </p:childTnLst>
                                </p:cTn>
                              </p:par>
                              <p:par>
                                <p:cTn id="375" presetID="3" presetClass="entr" presetSubtype="5" fill="hold" grpId="1" nodeType="withEffect">
                                  <p:stCondLst>
                                    <p:cond delay="0"/>
                                  </p:stCondLst>
                                  <p:childTnLst>
                                    <p:set>
                                      <p:cBhvr>
                                        <p:cTn id="376" dur="1" fill="hold">
                                          <p:stCondLst>
                                            <p:cond delay="0"/>
                                          </p:stCondLst>
                                        </p:cTn>
                                        <p:tgtEl>
                                          <p:spTgt spid="68"/>
                                        </p:tgtEl>
                                        <p:attrNameLst>
                                          <p:attrName>style.visibility</p:attrName>
                                        </p:attrNameLst>
                                      </p:cBhvr>
                                      <p:to>
                                        <p:strVal val="visible"/>
                                      </p:to>
                                    </p:set>
                                    <p:animEffect transition="in" filter="blinds(vertical)">
                                      <p:cBhvr>
                                        <p:cTn id="377" dur="3000"/>
                                        <p:tgtEl>
                                          <p:spTgt spid="68"/>
                                        </p:tgtEl>
                                      </p:cBhvr>
                                    </p:animEffect>
                                  </p:childTnLst>
                                </p:cTn>
                              </p:par>
                              <p:par>
                                <p:cTn id="378" presetID="3" presetClass="entr" presetSubtype="5" fill="hold" grpId="1" nodeType="withEffect">
                                  <p:stCondLst>
                                    <p:cond delay="0"/>
                                  </p:stCondLst>
                                  <p:childTnLst>
                                    <p:set>
                                      <p:cBhvr>
                                        <p:cTn id="379" dur="1" fill="hold">
                                          <p:stCondLst>
                                            <p:cond delay="0"/>
                                          </p:stCondLst>
                                        </p:cTn>
                                        <p:tgtEl>
                                          <p:spTgt spid="69"/>
                                        </p:tgtEl>
                                        <p:attrNameLst>
                                          <p:attrName>style.visibility</p:attrName>
                                        </p:attrNameLst>
                                      </p:cBhvr>
                                      <p:to>
                                        <p:strVal val="visible"/>
                                      </p:to>
                                    </p:set>
                                    <p:animEffect transition="in" filter="blinds(vertical)">
                                      <p:cBhvr>
                                        <p:cTn id="380" dur="3000"/>
                                        <p:tgtEl>
                                          <p:spTgt spid="69"/>
                                        </p:tgtEl>
                                      </p:cBhvr>
                                    </p:animEffect>
                                  </p:childTnLst>
                                </p:cTn>
                              </p:par>
                              <p:par>
                                <p:cTn id="381" presetID="3" presetClass="entr" presetSubtype="5" fill="hold" grpId="1" nodeType="withEffect">
                                  <p:stCondLst>
                                    <p:cond delay="0"/>
                                  </p:stCondLst>
                                  <p:childTnLst>
                                    <p:set>
                                      <p:cBhvr>
                                        <p:cTn id="382" dur="1" fill="hold">
                                          <p:stCondLst>
                                            <p:cond delay="0"/>
                                          </p:stCondLst>
                                        </p:cTn>
                                        <p:tgtEl>
                                          <p:spTgt spid="70"/>
                                        </p:tgtEl>
                                        <p:attrNameLst>
                                          <p:attrName>style.visibility</p:attrName>
                                        </p:attrNameLst>
                                      </p:cBhvr>
                                      <p:to>
                                        <p:strVal val="visible"/>
                                      </p:to>
                                    </p:set>
                                    <p:animEffect transition="in" filter="blinds(vertical)">
                                      <p:cBhvr>
                                        <p:cTn id="383" dur="3000"/>
                                        <p:tgtEl>
                                          <p:spTgt spid="70"/>
                                        </p:tgtEl>
                                      </p:cBhvr>
                                    </p:animEffect>
                                  </p:childTnLst>
                                </p:cTn>
                              </p:par>
                              <p:par>
                                <p:cTn id="384" presetID="3" presetClass="entr" presetSubtype="5" fill="hold" grpId="1" nodeType="withEffect">
                                  <p:stCondLst>
                                    <p:cond delay="0"/>
                                  </p:stCondLst>
                                  <p:childTnLst>
                                    <p:set>
                                      <p:cBhvr>
                                        <p:cTn id="385" dur="1" fill="hold">
                                          <p:stCondLst>
                                            <p:cond delay="0"/>
                                          </p:stCondLst>
                                        </p:cTn>
                                        <p:tgtEl>
                                          <p:spTgt spid="71"/>
                                        </p:tgtEl>
                                        <p:attrNameLst>
                                          <p:attrName>style.visibility</p:attrName>
                                        </p:attrNameLst>
                                      </p:cBhvr>
                                      <p:to>
                                        <p:strVal val="visible"/>
                                      </p:to>
                                    </p:set>
                                    <p:animEffect transition="in" filter="blinds(vertical)">
                                      <p:cBhvr>
                                        <p:cTn id="386" dur="3000"/>
                                        <p:tgtEl>
                                          <p:spTgt spid="71"/>
                                        </p:tgtEl>
                                      </p:cBhvr>
                                    </p:animEffect>
                                  </p:childTnLst>
                                </p:cTn>
                              </p:par>
                              <p:par>
                                <p:cTn id="387" presetID="3" presetClass="entr" presetSubtype="5" fill="hold" grpId="1" nodeType="withEffect">
                                  <p:stCondLst>
                                    <p:cond delay="0"/>
                                  </p:stCondLst>
                                  <p:childTnLst>
                                    <p:set>
                                      <p:cBhvr>
                                        <p:cTn id="388" dur="1" fill="hold">
                                          <p:stCondLst>
                                            <p:cond delay="0"/>
                                          </p:stCondLst>
                                        </p:cTn>
                                        <p:tgtEl>
                                          <p:spTgt spid="72"/>
                                        </p:tgtEl>
                                        <p:attrNameLst>
                                          <p:attrName>style.visibility</p:attrName>
                                        </p:attrNameLst>
                                      </p:cBhvr>
                                      <p:to>
                                        <p:strVal val="visible"/>
                                      </p:to>
                                    </p:set>
                                    <p:animEffect transition="in" filter="blinds(vertical)">
                                      <p:cBhvr>
                                        <p:cTn id="389" dur="3000"/>
                                        <p:tgtEl>
                                          <p:spTgt spid="72"/>
                                        </p:tgtEl>
                                      </p:cBhvr>
                                    </p:animEffect>
                                  </p:childTnLst>
                                </p:cTn>
                              </p:par>
                              <p:par>
                                <p:cTn id="390" presetID="3" presetClass="entr" presetSubtype="5" fill="hold" grpId="1" nodeType="withEffect">
                                  <p:stCondLst>
                                    <p:cond delay="0"/>
                                  </p:stCondLst>
                                  <p:childTnLst>
                                    <p:set>
                                      <p:cBhvr>
                                        <p:cTn id="391" dur="1" fill="hold">
                                          <p:stCondLst>
                                            <p:cond delay="0"/>
                                          </p:stCondLst>
                                        </p:cTn>
                                        <p:tgtEl>
                                          <p:spTgt spid="73"/>
                                        </p:tgtEl>
                                        <p:attrNameLst>
                                          <p:attrName>style.visibility</p:attrName>
                                        </p:attrNameLst>
                                      </p:cBhvr>
                                      <p:to>
                                        <p:strVal val="visible"/>
                                      </p:to>
                                    </p:set>
                                    <p:animEffect transition="in" filter="blinds(vertical)">
                                      <p:cBhvr>
                                        <p:cTn id="392" dur="3000"/>
                                        <p:tgtEl>
                                          <p:spTgt spid="73"/>
                                        </p:tgtEl>
                                      </p:cBhvr>
                                    </p:animEffect>
                                  </p:childTnLst>
                                </p:cTn>
                              </p:par>
                              <p:par>
                                <p:cTn id="393" presetID="3" presetClass="entr" presetSubtype="5" fill="hold" grpId="1" nodeType="withEffect">
                                  <p:stCondLst>
                                    <p:cond delay="0"/>
                                  </p:stCondLst>
                                  <p:childTnLst>
                                    <p:set>
                                      <p:cBhvr>
                                        <p:cTn id="394" dur="1" fill="hold">
                                          <p:stCondLst>
                                            <p:cond delay="0"/>
                                          </p:stCondLst>
                                        </p:cTn>
                                        <p:tgtEl>
                                          <p:spTgt spid="74"/>
                                        </p:tgtEl>
                                        <p:attrNameLst>
                                          <p:attrName>style.visibility</p:attrName>
                                        </p:attrNameLst>
                                      </p:cBhvr>
                                      <p:to>
                                        <p:strVal val="visible"/>
                                      </p:to>
                                    </p:set>
                                    <p:animEffect transition="in" filter="blinds(vertical)">
                                      <p:cBhvr>
                                        <p:cTn id="395" dur="3000"/>
                                        <p:tgtEl>
                                          <p:spTgt spid="74"/>
                                        </p:tgtEl>
                                      </p:cBhvr>
                                    </p:animEffect>
                                  </p:childTnLst>
                                </p:cTn>
                              </p:par>
                              <p:par>
                                <p:cTn id="396" presetID="3" presetClass="entr" presetSubtype="5" fill="hold" grpId="1" nodeType="withEffect">
                                  <p:stCondLst>
                                    <p:cond delay="0"/>
                                  </p:stCondLst>
                                  <p:childTnLst>
                                    <p:set>
                                      <p:cBhvr>
                                        <p:cTn id="397" dur="1" fill="hold">
                                          <p:stCondLst>
                                            <p:cond delay="0"/>
                                          </p:stCondLst>
                                        </p:cTn>
                                        <p:tgtEl>
                                          <p:spTgt spid="75"/>
                                        </p:tgtEl>
                                        <p:attrNameLst>
                                          <p:attrName>style.visibility</p:attrName>
                                        </p:attrNameLst>
                                      </p:cBhvr>
                                      <p:to>
                                        <p:strVal val="visible"/>
                                      </p:to>
                                    </p:set>
                                    <p:animEffect transition="in" filter="blinds(vertical)">
                                      <p:cBhvr>
                                        <p:cTn id="398" dur="3000"/>
                                        <p:tgtEl>
                                          <p:spTgt spid="75"/>
                                        </p:tgtEl>
                                      </p:cBhvr>
                                    </p:animEffect>
                                  </p:childTnLst>
                                </p:cTn>
                              </p:par>
                              <p:par>
                                <p:cTn id="399" presetID="3" presetClass="entr" presetSubtype="5" fill="hold" grpId="1" nodeType="withEffect">
                                  <p:stCondLst>
                                    <p:cond delay="0"/>
                                  </p:stCondLst>
                                  <p:childTnLst>
                                    <p:set>
                                      <p:cBhvr>
                                        <p:cTn id="400" dur="1" fill="hold">
                                          <p:stCondLst>
                                            <p:cond delay="0"/>
                                          </p:stCondLst>
                                        </p:cTn>
                                        <p:tgtEl>
                                          <p:spTgt spid="76"/>
                                        </p:tgtEl>
                                        <p:attrNameLst>
                                          <p:attrName>style.visibility</p:attrName>
                                        </p:attrNameLst>
                                      </p:cBhvr>
                                      <p:to>
                                        <p:strVal val="visible"/>
                                      </p:to>
                                    </p:set>
                                    <p:animEffect transition="in" filter="blinds(vertical)">
                                      <p:cBhvr>
                                        <p:cTn id="401" dur="3000"/>
                                        <p:tgtEl>
                                          <p:spTgt spid="76"/>
                                        </p:tgtEl>
                                      </p:cBhvr>
                                    </p:animEffect>
                                  </p:childTnLst>
                                </p:cTn>
                              </p:par>
                              <p:par>
                                <p:cTn id="402" presetID="3" presetClass="entr" presetSubtype="5" fill="hold" grpId="1" nodeType="withEffect">
                                  <p:stCondLst>
                                    <p:cond delay="0"/>
                                  </p:stCondLst>
                                  <p:childTnLst>
                                    <p:set>
                                      <p:cBhvr>
                                        <p:cTn id="403" dur="1" fill="hold">
                                          <p:stCondLst>
                                            <p:cond delay="0"/>
                                          </p:stCondLst>
                                        </p:cTn>
                                        <p:tgtEl>
                                          <p:spTgt spid="77"/>
                                        </p:tgtEl>
                                        <p:attrNameLst>
                                          <p:attrName>style.visibility</p:attrName>
                                        </p:attrNameLst>
                                      </p:cBhvr>
                                      <p:to>
                                        <p:strVal val="visible"/>
                                      </p:to>
                                    </p:set>
                                    <p:animEffect transition="in" filter="blinds(vertical)">
                                      <p:cBhvr>
                                        <p:cTn id="404" dur="3000"/>
                                        <p:tgtEl>
                                          <p:spTgt spid="77"/>
                                        </p:tgtEl>
                                      </p:cBhvr>
                                    </p:animEffect>
                                  </p:childTnLst>
                                </p:cTn>
                              </p:par>
                              <p:par>
                                <p:cTn id="405" presetID="3" presetClass="entr" presetSubtype="5" fill="hold" grpId="1" nodeType="withEffect">
                                  <p:stCondLst>
                                    <p:cond delay="0"/>
                                  </p:stCondLst>
                                  <p:childTnLst>
                                    <p:set>
                                      <p:cBhvr>
                                        <p:cTn id="406" dur="1" fill="hold">
                                          <p:stCondLst>
                                            <p:cond delay="0"/>
                                          </p:stCondLst>
                                        </p:cTn>
                                        <p:tgtEl>
                                          <p:spTgt spid="78"/>
                                        </p:tgtEl>
                                        <p:attrNameLst>
                                          <p:attrName>style.visibility</p:attrName>
                                        </p:attrNameLst>
                                      </p:cBhvr>
                                      <p:to>
                                        <p:strVal val="visible"/>
                                      </p:to>
                                    </p:set>
                                    <p:animEffect transition="in" filter="blinds(vertical)">
                                      <p:cBhvr>
                                        <p:cTn id="407" dur="3000"/>
                                        <p:tgtEl>
                                          <p:spTgt spid="78"/>
                                        </p:tgtEl>
                                      </p:cBhvr>
                                    </p:animEffect>
                                  </p:childTnLst>
                                </p:cTn>
                              </p:par>
                              <p:par>
                                <p:cTn id="408" presetID="3" presetClass="entr" presetSubtype="5" fill="hold" grpId="1" nodeType="withEffect">
                                  <p:stCondLst>
                                    <p:cond delay="0"/>
                                  </p:stCondLst>
                                  <p:childTnLst>
                                    <p:set>
                                      <p:cBhvr>
                                        <p:cTn id="409" dur="1" fill="hold">
                                          <p:stCondLst>
                                            <p:cond delay="0"/>
                                          </p:stCondLst>
                                        </p:cTn>
                                        <p:tgtEl>
                                          <p:spTgt spid="79"/>
                                        </p:tgtEl>
                                        <p:attrNameLst>
                                          <p:attrName>style.visibility</p:attrName>
                                        </p:attrNameLst>
                                      </p:cBhvr>
                                      <p:to>
                                        <p:strVal val="visible"/>
                                      </p:to>
                                    </p:set>
                                    <p:animEffect transition="in" filter="blinds(vertical)">
                                      <p:cBhvr>
                                        <p:cTn id="410" dur="3000"/>
                                        <p:tgtEl>
                                          <p:spTgt spid="79"/>
                                        </p:tgtEl>
                                      </p:cBhvr>
                                    </p:animEffect>
                                  </p:childTnLst>
                                </p:cTn>
                              </p:par>
                              <p:par>
                                <p:cTn id="411" presetID="3" presetClass="entr" presetSubtype="5" fill="hold" grpId="1" nodeType="withEffect">
                                  <p:stCondLst>
                                    <p:cond delay="0"/>
                                  </p:stCondLst>
                                  <p:childTnLst>
                                    <p:set>
                                      <p:cBhvr>
                                        <p:cTn id="412" dur="1" fill="hold">
                                          <p:stCondLst>
                                            <p:cond delay="0"/>
                                          </p:stCondLst>
                                        </p:cTn>
                                        <p:tgtEl>
                                          <p:spTgt spid="80"/>
                                        </p:tgtEl>
                                        <p:attrNameLst>
                                          <p:attrName>style.visibility</p:attrName>
                                        </p:attrNameLst>
                                      </p:cBhvr>
                                      <p:to>
                                        <p:strVal val="visible"/>
                                      </p:to>
                                    </p:set>
                                    <p:animEffect transition="in" filter="blinds(vertical)">
                                      <p:cBhvr>
                                        <p:cTn id="413" dur="3000"/>
                                        <p:tgtEl>
                                          <p:spTgt spid="80"/>
                                        </p:tgtEl>
                                      </p:cBhvr>
                                    </p:animEffect>
                                  </p:childTnLst>
                                </p:cTn>
                              </p:par>
                              <p:par>
                                <p:cTn id="414" presetID="3" presetClass="entr" presetSubtype="5" fill="hold" grpId="1" nodeType="withEffect">
                                  <p:stCondLst>
                                    <p:cond delay="0"/>
                                  </p:stCondLst>
                                  <p:childTnLst>
                                    <p:set>
                                      <p:cBhvr>
                                        <p:cTn id="415" dur="1" fill="hold">
                                          <p:stCondLst>
                                            <p:cond delay="0"/>
                                          </p:stCondLst>
                                        </p:cTn>
                                        <p:tgtEl>
                                          <p:spTgt spid="81"/>
                                        </p:tgtEl>
                                        <p:attrNameLst>
                                          <p:attrName>style.visibility</p:attrName>
                                        </p:attrNameLst>
                                      </p:cBhvr>
                                      <p:to>
                                        <p:strVal val="visible"/>
                                      </p:to>
                                    </p:set>
                                    <p:animEffect transition="in" filter="blinds(vertical)">
                                      <p:cBhvr>
                                        <p:cTn id="416" dur="3000"/>
                                        <p:tgtEl>
                                          <p:spTgt spid="81"/>
                                        </p:tgtEl>
                                      </p:cBhvr>
                                    </p:animEffect>
                                  </p:childTnLst>
                                </p:cTn>
                              </p:par>
                              <p:par>
                                <p:cTn id="417" presetID="3" presetClass="entr" presetSubtype="5" fill="hold" grpId="1" nodeType="withEffect">
                                  <p:stCondLst>
                                    <p:cond delay="0"/>
                                  </p:stCondLst>
                                  <p:childTnLst>
                                    <p:set>
                                      <p:cBhvr>
                                        <p:cTn id="418" dur="1" fill="hold">
                                          <p:stCondLst>
                                            <p:cond delay="0"/>
                                          </p:stCondLst>
                                        </p:cTn>
                                        <p:tgtEl>
                                          <p:spTgt spid="82"/>
                                        </p:tgtEl>
                                        <p:attrNameLst>
                                          <p:attrName>style.visibility</p:attrName>
                                        </p:attrNameLst>
                                      </p:cBhvr>
                                      <p:to>
                                        <p:strVal val="visible"/>
                                      </p:to>
                                    </p:set>
                                    <p:animEffect transition="in" filter="blinds(vertical)">
                                      <p:cBhvr>
                                        <p:cTn id="419" dur="3000"/>
                                        <p:tgtEl>
                                          <p:spTgt spid="82"/>
                                        </p:tgtEl>
                                      </p:cBhvr>
                                    </p:animEffect>
                                  </p:childTnLst>
                                </p:cTn>
                              </p:par>
                              <p:par>
                                <p:cTn id="420" presetID="3" presetClass="entr" presetSubtype="5" fill="hold" grpId="1" nodeType="withEffect">
                                  <p:stCondLst>
                                    <p:cond delay="0"/>
                                  </p:stCondLst>
                                  <p:childTnLst>
                                    <p:set>
                                      <p:cBhvr>
                                        <p:cTn id="421" dur="1" fill="hold">
                                          <p:stCondLst>
                                            <p:cond delay="0"/>
                                          </p:stCondLst>
                                        </p:cTn>
                                        <p:tgtEl>
                                          <p:spTgt spid="83"/>
                                        </p:tgtEl>
                                        <p:attrNameLst>
                                          <p:attrName>style.visibility</p:attrName>
                                        </p:attrNameLst>
                                      </p:cBhvr>
                                      <p:to>
                                        <p:strVal val="visible"/>
                                      </p:to>
                                    </p:set>
                                    <p:animEffect transition="in" filter="blinds(vertical)">
                                      <p:cBhvr>
                                        <p:cTn id="422" dur="3000"/>
                                        <p:tgtEl>
                                          <p:spTgt spid="83"/>
                                        </p:tgtEl>
                                      </p:cBhvr>
                                    </p:animEffect>
                                  </p:childTnLst>
                                </p:cTn>
                              </p:par>
                              <p:par>
                                <p:cTn id="423" presetID="3" presetClass="entr" presetSubtype="5" fill="hold" grpId="1" nodeType="withEffect">
                                  <p:stCondLst>
                                    <p:cond delay="0"/>
                                  </p:stCondLst>
                                  <p:childTnLst>
                                    <p:set>
                                      <p:cBhvr>
                                        <p:cTn id="424" dur="1" fill="hold">
                                          <p:stCondLst>
                                            <p:cond delay="0"/>
                                          </p:stCondLst>
                                        </p:cTn>
                                        <p:tgtEl>
                                          <p:spTgt spid="84"/>
                                        </p:tgtEl>
                                        <p:attrNameLst>
                                          <p:attrName>style.visibility</p:attrName>
                                        </p:attrNameLst>
                                      </p:cBhvr>
                                      <p:to>
                                        <p:strVal val="visible"/>
                                      </p:to>
                                    </p:set>
                                    <p:animEffect transition="in" filter="blinds(vertical)">
                                      <p:cBhvr>
                                        <p:cTn id="425" dur="3000"/>
                                        <p:tgtEl>
                                          <p:spTgt spid="84"/>
                                        </p:tgtEl>
                                      </p:cBhvr>
                                    </p:animEffect>
                                  </p:childTnLst>
                                </p:cTn>
                              </p:par>
                              <p:par>
                                <p:cTn id="426" presetID="3" presetClass="entr" presetSubtype="5" fill="hold" grpId="1" nodeType="withEffect">
                                  <p:stCondLst>
                                    <p:cond delay="0"/>
                                  </p:stCondLst>
                                  <p:childTnLst>
                                    <p:set>
                                      <p:cBhvr>
                                        <p:cTn id="427" dur="1" fill="hold">
                                          <p:stCondLst>
                                            <p:cond delay="0"/>
                                          </p:stCondLst>
                                        </p:cTn>
                                        <p:tgtEl>
                                          <p:spTgt spid="85"/>
                                        </p:tgtEl>
                                        <p:attrNameLst>
                                          <p:attrName>style.visibility</p:attrName>
                                        </p:attrNameLst>
                                      </p:cBhvr>
                                      <p:to>
                                        <p:strVal val="visible"/>
                                      </p:to>
                                    </p:set>
                                    <p:animEffect transition="in" filter="blinds(vertical)">
                                      <p:cBhvr>
                                        <p:cTn id="428" dur="3000"/>
                                        <p:tgtEl>
                                          <p:spTgt spid="85"/>
                                        </p:tgtEl>
                                      </p:cBhvr>
                                    </p:animEffect>
                                  </p:childTnLst>
                                </p:cTn>
                              </p:par>
                              <p:par>
                                <p:cTn id="429" presetID="3" presetClass="entr" presetSubtype="5" fill="hold" grpId="1" nodeType="withEffect">
                                  <p:stCondLst>
                                    <p:cond delay="0"/>
                                  </p:stCondLst>
                                  <p:childTnLst>
                                    <p:set>
                                      <p:cBhvr>
                                        <p:cTn id="430" dur="1" fill="hold">
                                          <p:stCondLst>
                                            <p:cond delay="0"/>
                                          </p:stCondLst>
                                        </p:cTn>
                                        <p:tgtEl>
                                          <p:spTgt spid="86"/>
                                        </p:tgtEl>
                                        <p:attrNameLst>
                                          <p:attrName>style.visibility</p:attrName>
                                        </p:attrNameLst>
                                      </p:cBhvr>
                                      <p:to>
                                        <p:strVal val="visible"/>
                                      </p:to>
                                    </p:set>
                                    <p:animEffect transition="in" filter="blinds(vertical)">
                                      <p:cBhvr>
                                        <p:cTn id="431" dur="3000"/>
                                        <p:tgtEl>
                                          <p:spTgt spid="86"/>
                                        </p:tgtEl>
                                      </p:cBhvr>
                                    </p:animEffect>
                                  </p:childTnLst>
                                </p:cTn>
                              </p:par>
                              <p:par>
                                <p:cTn id="432" presetID="3" presetClass="entr" presetSubtype="5" fill="hold" grpId="1" nodeType="withEffect">
                                  <p:stCondLst>
                                    <p:cond delay="0"/>
                                  </p:stCondLst>
                                  <p:childTnLst>
                                    <p:set>
                                      <p:cBhvr>
                                        <p:cTn id="433" dur="1" fill="hold">
                                          <p:stCondLst>
                                            <p:cond delay="0"/>
                                          </p:stCondLst>
                                        </p:cTn>
                                        <p:tgtEl>
                                          <p:spTgt spid="87"/>
                                        </p:tgtEl>
                                        <p:attrNameLst>
                                          <p:attrName>style.visibility</p:attrName>
                                        </p:attrNameLst>
                                      </p:cBhvr>
                                      <p:to>
                                        <p:strVal val="visible"/>
                                      </p:to>
                                    </p:set>
                                    <p:animEffect transition="in" filter="blinds(vertical)">
                                      <p:cBhvr>
                                        <p:cTn id="434" dur="3000"/>
                                        <p:tgtEl>
                                          <p:spTgt spid="87"/>
                                        </p:tgtEl>
                                      </p:cBhvr>
                                    </p:animEffect>
                                  </p:childTnLst>
                                </p:cTn>
                              </p:par>
                              <p:par>
                                <p:cTn id="435" presetID="3" presetClass="entr" presetSubtype="5" fill="hold" grpId="1" nodeType="withEffect">
                                  <p:stCondLst>
                                    <p:cond delay="0"/>
                                  </p:stCondLst>
                                  <p:childTnLst>
                                    <p:set>
                                      <p:cBhvr>
                                        <p:cTn id="436" dur="1" fill="hold">
                                          <p:stCondLst>
                                            <p:cond delay="0"/>
                                          </p:stCondLst>
                                        </p:cTn>
                                        <p:tgtEl>
                                          <p:spTgt spid="88"/>
                                        </p:tgtEl>
                                        <p:attrNameLst>
                                          <p:attrName>style.visibility</p:attrName>
                                        </p:attrNameLst>
                                      </p:cBhvr>
                                      <p:to>
                                        <p:strVal val="visible"/>
                                      </p:to>
                                    </p:set>
                                    <p:animEffect transition="in" filter="blinds(vertical)">
                                      <p:cBhvr>
                                        <p:cTn id="437" dur="3000"/>
                                        <p:tgtEl>
                                          <p:spTgt spid="88"/>
                                        </p:tgtEl>
                                      </p:cBhvr>
                                    </p:animEffect>
                                  </p:childTnLst>
                                </p:cTn>
                              </p:par>
                              <p:par>
                                <p:cTn id="438" presetID="3" presetClass="entr" presetSubtype="5" fill="hold" grpId="1" nodeType="withEffect">
                                  <p:stCondLst>
                                    <p:cond delay="0"/>
                                  </p:stCondLst>
                                  <p:childTnLst>
                                    <p:set>
                                      <p:cBhvr>
                                        <p:cTn id="439" dur="1" fill="hold">
                                          <p:stCondLst>
                                            <p:cond delay="0"/>
                                          </p:stCondLst>
                                        </p:cTn>
                                        <p:tgtEl>
                                          <p:spTgt spid="89"/>
                                        </p:tgtEl>
                                        <p:attrNameLst>
                                          <p:attrName>style.visibility</p:attrName>
                                        </p:attrNameLst>
                                      </p:cBhvr>
                                      <p:to>
                                        <p:strVal val="visible"/>
                                      </p:to>
                                    </p:set>
                                    <p:animEffect transition="in" filter="blinds(vertical)">
                                      <p:cBhvr>
                                        <p:cTn id="440" dur="3000"/>
                                        <p:tgtEl>
                                          <p:spTgt spid="89"/>
                                        </p:tgtEl>
                                      </p:cBhvr>
                                    </p:animEffect>
                                  </p:childTnLst>
                                </p:cTn>
                              </p:par>
                              <p:par>
                                <p:cTn id="441" presetID="3" presetClass="entr" presetSubtype="5" fill="hold" grpId="1" nodeType="withEffect">
                                  <p:stCondLst>
                                    <p:cond delay="0"/>
                                  </p:stCondLst>
                                  <p:childTnLst>
                                    <p:set>
                                      <p:cBhvr>
                                        <p:cTn id="442" dur="1" fill="hold">
                                          <p:stCondLst>
                                            <p:cond delay="0"/>
                                          </p:stCondLst>
                                        </p:cTn>
                                        <p:tgtEl>
                                          <p:spTgt spid="90"/>
                                        </p:tgtEl>
                                        <p:attrNameLst>
                                          <p:attrName>style.visibility</p:attrName>
                                        </p:attrNameLst>
                                      </p:cBhvr>
                                      <p:to>
                                        <p:strVal val="visible"/>
                                      </p:to>
                                    </p:set>
                                    <p:animEffect transition="in" filter="blinds(vertical)">
                                      <p:cBhvr>
                                        <p:cTn id="443" dur="3000"/>
                                        <p:tgtEl>
                                          <p:spTgt spid="90"/>
                                        </p:tgtEl>
                                      </p:cBhvr>
                                    </p:animEffect>
                                  </p:childTnLst>
                                </p:cTn>
                              </p:par>
                              <p:par>
                                <p:cTn id="444" presetID="3" presetClass="entr" presetSubtype="5" fill="hold" grpId="1" nodeType="withEffect">
                                  <p:stCondLst>
                                    <p:cond delay="0"/>
                                  </p:stCondLst>
                                  <p:childTnLst>
                                    <p:set>
                                      <p:cBhvr>
                                        <p:cTn id="445" dur="1" fill="hold">
                                          <p:stCondLst>
                                            <p:cond delay="0"/>
                                          </p:stCondLst>
                                        </p:cTn>
                                        <p:tgtEl>
                                          <p:spTgt spid="91"/>
                                        </p:tgtEl>
                                        <p:attrNameLst>
                                          <p:attrName>style.visibility</p:attrName>
                                        </p:attrNameLst>
                                      </p:cBhvr>
                                      <p:to>
                                        <p:strVal val="visible"/>
                                      </p:to>
                                    </p:set>
                                    <p:animEffect transition="in" filter="blinds(vertical)">
                                      <p:cBhvr>
                                        <p:cTn id="446" dur="3000"/>
                                        <p:tgtEl>
                                          <p:spTgt spid="91"/>
                                        </p:tgtEl>
                                      </p:cBhvr>
                                    </p:animEffect>
                                  </p:childTnLst>
                                </p:cTn>
                              </p:par>
                              <p:par>
                                <p:cTn id="447" presetID="3" presetClass="entr" presetSubtype="5" fill="hold" grpId="1" nodeType="withEffect">
                                  <p:stCondLst>
                                    <p:cond delay="0"/>
                                  </p:stCondLst>
                                  <p:childTnLst>
                                    <p:set>
                                      <p:cBhvr>
                                        <p:cTn id="448" dur="1" fill="hold">
                                          <p:stCondLst>
                                            <p:cond delay="0"/>
                                          </p:stCondLst>
                                        </p:cTn>
                                        <p:tgtEl>
                                          <p:spTgt spid="92"/>
                                        </p:tgtEl>
                                        <p:attrNameLst>
                                          <p:attrName>style.visibility</p:attrName>
                                        </p:attrNameLst>
                                      </p:cBhvr>
                                      <p:to>
                                        <p:strVal val="visible"/>
                                      </p:to>
                                    </p:set>
                                    <p:animEffect transition="in" filter="blinds(vertical)">
                                      <p:cBhvr>
                                        <p:cTn id="449" dur="3000"/>
                                        <p:tgtEl>
                                          <p:spTgt spid="92"/>
                                        </p:tgtEl>
                                      </p:cBhvr>
                                    </p:animEffect>
                                  </p:childTnLst>
                                </p:cTn>
                              </p:par>
                              <p:par>
                                <p:cTn id="450" presetID="3" presetClass="entr" presetSubtype="5" fill="hold" grpId="1" nodeType="withEffect">
                                  <p:stCondLst>
                                    <p:cond delay="0"/>
                                  </p:stCondLst>
                                  <p:childTnLst>
                                    <p:set>
                                      <p:cBhvr>
                                        <p:cTn id="451" dur="1" fill="hold">
                                          <p:stCondLst>
                                            <p:cond delay="0"/>
                                          </p:stCondLst>
                                        </p:cTn>
                                        <p:tgtEl>
                                          <p:spTgt spid="93"/>
                                        </p:tgtEl>
                                        <p:attrNameLst>
                                          <p:attrName>style.visibility</p:attrName>
                                        </p:attrNameLst>
                                      </p:cBhvr>
                                      <p:to>
                                        <p:strVal val="visible"/>
                                      </p:to>
                                    </p:set>
                                    <p:animEffect transition="in" filter="blinds(vertical)">
                                      <p:cBhvr>
                                        <p:cTn id="452" dur="3000"/>
                                        <p:tgtEl>
                                          <p:spTgt spid="93"/>
                                        </p:tgtEl>
                                      </p:cBhvr>
                                    </p:animEffect>
                                  </p:childTnLst>
                                </p:cTn>
                              </p:par>
                              <p:par>
                                <p:cTn id="453" presetID="3" presetClass="entr" presetSubtype="5" fill="hold" grpId="1" nodeType="withEffect">
                                  <p:stCondLst>
                                    <p:cond delay="0"/>
                                  </p:stCondLst>
                                  <p:childTnLst>
                                    <p:set>
                                      <p:cBhvr>
                                        <p:cTn id="454" dur="1" fill="hold">
                                          <p:stCondLst>
                                            <p:cond delay="0"/>
                                          </p:stCondLst>
                                        </p:cTn>
                                        <p:tgtEl>
                                          <p:spTgt spid="94"/>
                                        </p:tgtEl>
                                        <p:attrNameLst>
                                          <p:attrName>style.visibility</p:attrName>
                                        </p:attrNameLst>
                                      </p:cBhvr>
                                      <p:to>
                                        <p:strVal val="visible"/>
                                      </p:to>
                                    </p:set>
                                    <p:animEffect transition="in" filter="blinds(vertical)">
                                      <p:cBhvr>
                                        <p:cTn id="455" dur="3000"/>
                                        <p:tgtEl>
                                          <p:spTgt spid="94"/>
                                        </p:tgtEl>
                                      </p:cBhvr>
                                    </p:animEffect>
                                  </p:childTnLst>
                                </p:cTn>
                              </p:par>
                              <p:par>
                                <p:cTn id="456" presetID="3" presetClass="entr" presetSubtype="5" fill="hold" grpId="1" nodeType="withEffect">
                                  <p:stCondLst>
                                    <p:cond delay="0"/>
                                  </p:stCondLst>
                                  <p:childTnLst>
                                    <p:set>
                                      <p:cBhvr>
                                        <p:cTn id="457" dur="1" fill="hold">
                                          <p:stCondLst>
                                            <p:cond delay="0"/>
                                          </p:stCondLst>
                                        </p:cTn>
                                        <p:tgtEl>
                                          <p:spTgt spid="95"/>
                                        </p:tgtEl>
                                        <p:attrNameLst>
                                          <p:attrName>style.visibility</p:attrName>
                                        </p:attrNameLst>
                                      </p:cBhvr>
                                      <p:to>
                                        <p:strVal val="visible"/>
                                      </p:to>
                                    </p:set>
                                    <p:animEffect transition="in" filter="blinds(vertical)">
                                      <p:cBhvr>
                                        <p:cTn id="458" dur="3000"/>
                                        <p:tgtEl>
                                          <p:spTgt spid="95"/>
                                        </p:tgtEl>
                                      </p:cBhvr>
                                    </p:animEffect>
                                  </p:childTnLst>
                                </p:cTn>
                              </p:par>
                              <p:par>
                                <p:cTn id="459" presetID="3" presetClass="entr" presetSubtype="5" fill="hold" grpId="1" nodeType="withEffect">
                                  <p:stCondLst>
                                    <p:cond delay="0"/>
                                  </p:stCondLst>
                                  <p:childTnLst>
                                    <p:set>
                                      <p:cBhvr>
                                        <p:cTn id="460" dur="1" fill="hold">
                                          <p:stCondLst>
                                            <p:cond delay="0"/>
                                          </p:stCondLst>
                                        </p:cTn>
                                        <p:tgtEl>
                                          <p:spTgt spid="96"/>
                                        </p:tgtEl>
                                        <p:attrNameLst>
                                          <p:attrName>style.visibility</p:attrName>
                                        </p:attrNameLst>
                                      </p:cBhvr>
                                      <p:to>
                                        <p:strVal val="visible"/>
                                      </p:to>
                                    </p:set>
                                    <p:animEffect transition="in" filter="blinds(vertical)">
                                      <p:cBhvr>
                                        <p:cTn id="461" dur="3000"/>
                                        <p:tgtEl>
                                          <p:spTgt spid="96"/>
                                        </p:tgtEl>
                                      </p:cBhvr>
                                    </p:animEffect>
                                  </p:childTnLst>
                                </p:cTn>
                              </p:par>
                              <p:par>
                                <p:cTn id="462" presetID="8" presetClass="emph" presetSubtype="0" fill="hold" grpId="2" nodeType="withEffect">
                                  <p:stCondLst>
                                    <p:cond delay="0"/>
                                  </p:stCondLst>
                                  <p:childTnLst>
                                    <p:animRot by="21600000">
                                      <p:cBhvr>
                                        <p:cTn id="463" dur="3000" fill="hold"/>
                                        <p:tgtEl>
                                          <p:spTgt spid="32"/>
                                        </p:tgtEl>
                                        <p:attrNameLst>
                                          <p:attrName>r</p:attrName>
                                        </p:attrNameLst>
                                      </p:cBhvr>
                                    </p:animRot>
                                  </p:childTnLst>
                                </p:cTn>
                              </p:par>
                              <p:par>
                                <p:cTn id="464" presetID="8" presetClass="emph" presetSubtype="0" fill="hold" grpId="2" nodeType="withEffect">
                                  <p:stCondLst>
                                    <p:cond delay="0"/>
                                  </p:stCondLst>
                                  <p:childTnLst>
                                    <p:animRot by="-21600000">
                                      <p:cBhvr>
                                        <p:cTn id="465" dur="3000" fill="hold"/>
                                        <p:tgtEl>
                                          <p:spTgt spid="33"/>
                                        </p:tgtEl>
                                        <p:attrNameLst>
                                          <p:attrName>r</p:attrName>
                                        </p:attrNameLst>
                                      </p:cBhvr>
                                    </p:animRot>
                                  </p:childTnLst>
                                </p:cTn>
                              </p:par>
                              <p:par>
                                <p:cTn id="466" presetID="8" presetClass="emph" presetSubtype="0" fill="hold" grpId="2" nodeType="withEffect">
                                  <p:stCondLst>
                                    <p:cond delay="0"/>
                                  </p:stCondLst>
                                  <p:childTnLst>
                                    <p:animRot by="21600000">
                                      <p:cBhvr>
                                        <p:cTn id="467" dur="3000" fill="hold"/>
                                        <p:tgtEl>
                                          <p:spTgt spid="34"/>
                                        </p:tgtEl>
                                        <p:attrNameLst>
                                          <p:attrName>r</p:attrName>
                                        </p:attrNameLst>
                                      </p:cBhvr>
                                    </p:animRot>
                                  </p:childTnLst>
                                </p:cTn>
                              </p:par>
                              <p:par>
                                <p:cTn id="468" presetID="8" presetClass="emph" presetSubtype="0" fill="hold" grpId="2" nodeType="withEffect">
                                  <p:stCondLst>
                                    <p:cond delay="0"/>
                                  </p:stCondLst>
                                  <p:childTnLst>
                                    <p:animRot by="-21600000">
                                      <p:cBhvr>
                                        <p:cTn id="469" dur="3000" fill="hold"/>
                                        <p:tgtEl>
                                          <p:spTgt spid="35"/>
                                        </p:tgtEl>
                                        <p:attrNameLst>
                                          <p:attrName>r</p:attrName>
                                        </p:attrNameLst>
                                      </p:cBhvr>
                                    </p:animRot>
                                  </p:childTnLst>
                                </p:cTn>
                              </p:par>
                              <p:par>
                                <p:cTn id="470" presetID="8" presetClass="emph" presetSubtype="0" fill="hold" grpId="2" nodeType="withEffect">
                                  <p:stCondLst>
                                    <p:cond delay="0"/>
                                  </p:stCondLst>
                                  <p:childTnLst>
                                    <p:animRot by="21600000">
                                      <p:cBhvr>
                                        <p:cTn id="471" dur="3000" fill="hold"/>
                                        <p:tgtEl>
                                          <p:spTgt spid="36"/>
                                        </p:tgtEl>
                                        <p:attrNameLst>
                                          <p:attrName>r</p:attrName>
                                        </p:attrNameLst>
                                      </p:cBhvr>
                                    </p:animRot>
                                  </p:childTnLst>
                                </p:cTn>
                              </p:par>
                              <p:par>
                                <p:cTn id="472" presetID="8" presetClass="emph" presetSubtype="0" fill="hold" grpId="2" nodeType="withEffect">
                                  <p:stCondLst>
                                    <p:cond delay="0"/>
                                  </p:stCondLst>
                                  <p:childTnLst>
                                    <p:animRot by="-21600000">
                                      <p:cBhvr>
                                        <p:cTn id="473" dur="3000" fill="hold"/>
                                        <p:tgtEl>
                                          <p:spTgt spid="37"/>
                                        </p:tgtEl>
                                        <p:attrNameLst>
                                          <p:attrName>r</p:attrName>
                                        </p:attrNameLst>
                                      </p:cBhvr>
                                    </p:animRot>
                                  </p:childTnLst>
                                </p:cTn>
                              </p:par>
                              <p:par>
                                <p:cTn id="474" presetID="8" presetClass="emph" presetSubtype="0" fill="hold" grpId="2" nodeType="withEffect">
                                  <p:stCondLst>
                                    <p:cond delay="0"/>
                                  </p:stCondLst>
                                  <p:childTnLst>
                                    <p:animRot by="21600000">
                                      <p:cBhvr>
                                        <p:cTn id="475" dur="3000" fill="hold"/>
                                        <p:tgtEl>
                                          <p:spTgt spid="38"/>
                                        </p:tgtEl>
                                        <p:attrNameLst>
                                          <p:attrName>r</p:attrName>
                                        </p:attrNameLst>
                                      </p:cBhvr>
                                    </p:animRot>
                                  </p:childTnLst>
                                </p:cTn>
                              </p:par>
                              <p:par>
                                <p:cTn id="476" presetID="8" presetClass="emph" presetSubtype="0" fill="hold" grpId="2" nodeType="withEffect">
                                  <p:stCondLst>
                                    <p:cond delay="0"/>
                                  </p:stCondLst>
                                  <p:childTnLst>
                                    <p:animRot by="-21600000">
                                      <p:cBhvr>
                                        <p:cTn id="477" dur="3000" fill="hold"/>
                                        <p:tgtEl>
                                          <p:spTgt spid="39"/>
                                        </p:tgtEl>
                                        <p:attrNameLst>
                                          <p:attrName>r</p:attrName>
                                        </p:attrNameLst>
                                      </p:cBhvr>
                                    </p:animRot>
                                  </p:childTnLst>
                                </p:cTn>
                              </p:par>
                              <p:par>
                                <p:cTn id="478" presetID="8" presetClass="emph" presetSubtype="0" fill="hold" grpId="2" nodeType="withEffect">
                                  <p:stCondLst>
                                    <p:cond delay="0"/>
                                  </p:stCondLst>
                                  <p:childTnLst>
                                    <p:animRot by="21600000">
                                      <p:cBhvr>
                                        <p:cTn id="479" dur="3000" fill="hold"/>
                                        <p:tgtEl>
                                          <p:spTgt spid="40"/>
                                        </p:tgtEl>
                                        <p:attrNameLst>
                                          <p:attrName>r</p:attrName>
                                        </p:attrNameLst>
                                      </p:cBhvr>
                                    </p:animRot>
                                  </p:childTnLst>
                                </p:cTn>
                              </p:par>
                              <p:par>
                                <p:cTn id="480" presetID="8" presetClass="emph" presetSubtype="0" fill="hold" grpId="2" nodeType="withEffect">
                                  <p:stCondLst>
                                    <p:cond delay="0"/>
                                  </p:stCondLst>
                                  <p:childTnLst>
                                    <p:animRot by="-21600000">
                                      <p:cBhvr>
                                        <p:cTn id="481" dur="3000" fill="hold"/>
                                        <p:tgtEl>
                                          <p:spTgt spid="41"/>
                                        </p:tgtEl>
                                        <p:attrNameLst>
                                          <p:attrName>r</p:attrName>
                                        </p:attrNameLst>
                                      </p:cBhvr>
                                    </p:animRot>
                                  </p:childTnLst>
                                </p:cTn>
                              </p:par>
                              <p:par>
                                <p:cTn id="482" presetID="8" presetClass="emph" presetSubtype="0" fill="hold" grpId="2" nodeType="withEffect">
                                  <p:stCondLst>
                                    <p:cond delay="0"/>
                                  </p:stCondLst>
                                  <p:childTnLst>
                                    <p:animRot by="21600000">
                                      <p:cBhvr>
                                        <p:cTn id="483" dur="3000" fill="hold"/>
                                        <p:tgtEl>
                                          <p:spTgt spid="42"/>
                                        </p:tgtEl>
                                        <p:attrNameLst>
                                          <p:attrName>r</p:attrName>
                                        </p:attrNameLst>
                                      </p:cBhvr>
                                    </p:animRot>
                                  </p:childTnLst>
                                </p:cTn>
                              </p:par>
                              <p:par>
                                <p:cTn id="484" presetID="8" presetClass="emph" presetSubtype="0" fill="hold" grpId="2" nodeType="withEffect">
                                  <p:stCondLst>
                                    <p:cond delay="0"/>
                                  </p:stCondLst>
                                  <p:childTnLst>
                                    <p:animRot by="-21600000">
                                      <p:cBhvr>
                                        <p:cTn id="485" dur="3000" fill="hold"/>
                                        <p:tgtEl>
                                          <p:spTgt spid="43"/>
                                        </p:tgtEl>
                                        <p:attrNameLst>
                                          <p:attrName>r</p:attrName>
                                        </p:attrNameLst>
                                      </p:cBhvr>
                                    </p:animRot>
                                  </p:childTnLst>
                                </p:cTn>
                              </p:par>
                              <p:par>
                                <p:cTn id="486" presetID="8" presetClass="emph" presetSubtype="0" fill="hold" grpId="2" nodeType="withEffect">
                                  <p:stCondLst>
                                    <p:cond delay="0"/>
                                  </p:stCondLst>
                                  <p:childTnLst>
                                    <p:animRot by="21600000">
                                      <p:cBhvr>
                                        <p:cTn id="487" dur="3000" fill="hold"/>
                                        <p:tgtEl>
                                          <p:spTgt spid="44"/>
                                        </p:tgtEl>
                                        <p:attrNameLst>
                                          <p:attrName>r</p:attrName>
                                        </p:attrNameLst>
                                      </p:cBhvr>
                                    </p:animRot>
                                  </p:childTnLst>
                                </p:cTn>
                              </p:par>
                              <p:par>
                                <p:cTn id="488" presetID="8" presetClass="emph" presetSubtype="0" fill="hold" grpId="2" nodeType="withEffect">
                                  <p:stCondLst>
                                    <p:cond delay="0"/>
                                  </p:stCondLst>
                                  <p:childTnLst>
                                    <p:animRot by="21600000">
                                      <p:cBhvr>
                                        <p:cTn id="489" dur="3000" fill="hold"/>
                                        <p:tgtEl>
                                          <p:spTgt spid="45"/>
                                        </p:tgtEl>
                                        <p:attrNameLst>
                                          <p:attrName>r</p:attrName>
                                        </p:attrNameLst>
                                      </p:cBhvr>
                                    </p:animRot>
                                  </p:childTnLst>
                                </p:cTn>
                              </p:par>
                              <p:par>
                                <p:cTn id="490" presetID="8" presetClass="emph" presetSubtype="0" fill="hold" grpId="2" nodeType="withEffect">
                                  <p:stCondLst>
                                    <p:cond delay="0"/>
                                  </p:stCondLst>
                                  <p:childTnLst>
                                    <p:animRot by="-21600000">
                                      <p:cBhvr>
                                        <p:cTn id="491" dur="3000" fill="hold"/>
                                        <p:tgtEl>
                                          <p:spTgt spid="46"/>
                                        </p:tgtEl>
                                        <p:attrNameLst>
                                          <p:attrName>r</p:attrName>
                                        </p:attrNameLst>
                                      </p:cBhvr>
                                    </p:animRot>
                                  </p:childTnLst>
                                </p:cTn>
                              </p:par>
                              <p:par>
                                <p:cTn id="492" presetID="8" presetClass="emph" presetSubtype="0" fill="hold" grpId="2" nodeType="withEffect">
                                  <p:stCondLst>
                                    <p:cond delay="0"/>
                                  </p:stCondLst>
                                  <p:childTnLst>
                                    <p:animRot by="21600000">
                                      <p:cBhvr>
                                        <p:cTn id="493" dur="3000" fill="hold"/>
                                        <p:tgtEl>
                                          <p:spTgt spid="47"/>
                                        </p:tgtEl>
                                        <p:attrNameLst>
                                          <p:attrName>r</p:attrName>
                                        </p:attrNameLst>
                                      </p:cBhvr>
                                    </p:animRot>
                                  </p:childTnLst>
                                </p:cTn>
                              </p:par>
                              <p:par>
                                <p:cTn id="494" presetID="8" presetClass="emph" presetSubtype="0" fill="hold" grpId="2" nodeType="withEffect">
                                  <p:stCondLst>
                                    <p:cond delay="0"/>
                                  </p:stCondLst>
                                  <p:childTnLst>
                                    <p:animRot by="-21600000">
                                      <p:cBhvr>
                                        <p:cTn id="495" dur="3000" fill="hold"/>
                                        <p:tgtEl>
                                          <p:spTgt spid="48"/>
                                        </p:tgtEl>
                                        <p:attrNameLst>
                                          <p:attrName>r</p:attrName>
                                        </p:attrNameLst>
                                      </p:cBhvr>
                                    </p:animRot>
                                  </p:childTnLst>
                                </p:cTn>
                              </p:par>
                              <p:par>
                                <p:cTn id="496" presetID="8" presetClass="emph" presetSubtype="0" fill="hold" grpId="2" nodeType="withEffect">
                                  <p:stCondLst>
                                    <p:cond delay="0"/>
                                  </p:stCondLst>
                                  <p:childTnLst>
                                    <p:animRot by="21600000">
                                      <p:cBhvr>
                                        <p:cTn id="497" dur="3000" fill="hold"/>
                                        <p:tgtEl>
                                          <p:spTgt spid="49"/>
                                        </p:tgtEl>
                                        <p:attrNameLst>
                                          <p:attrName>r</p:attrName>
                                        </p:attrNameLst>
                                      </p:cBhvr>
                                    </p:animRot>
                                  </p:childTnLst>
                                </p:cTn>
                              </p:par>
                              <p:par>
                                <p:cTn id="498" presetID="8" presetClass="emph" presetSubtype="0" fill="hold" grpId="2" nodeType="withEffect">
                                  <p:stCondLst>
                                    <p:cond delay="0"/>
                                  </p:stCondLst>
                                  <p:childTnLst>
                                    <p:animRot by="-21600000">
                                      <p:cBhvr>
                                        <p:cTn id="499" dur="3000" fill="hold"/>
                                        <p:tgtEl>
                                          <p:spTgt spid="50"/>
                                        </p:tgtEl>
                                        <p:attrNameLst>
                                          <p:attrName>r</p:attrName>
                                        </p:attrNameLst>
                                      </p:cBhvr>
                                    </p:animRot>
                                  </p:childTnLst>
                                </p:cTn>
                              </p:par>
                              <p:par>
                                <p:cTn id="500" presetID="8" presetClass="emph" presetSubtype="0" fill="hold" grpId="2" nodeType="withEffect">
                                  <p:stCondLst>
                                    <p:cond delay="0"/>
                                  </p:stCondLst>
                                  <p:childTnLst>
                                    <p:animRot by="21600000">
                                      <p:cBhvr>
                                        <p:cTn id="501" dur="3000" fill="hold"/>
                                        <p:tgtEl>
                                          <p:spTgt spid="51"/>
                                        </p:tgtEl>
                                        <p:attrNameLst>
                                          <p:attrName>r</p:attrName>
                                        </p:attrNameLst>
                                      </p:cBhvr>
                                    </p:animRot>
                                  </p:childTnLst>
                                </p:cTn>
                              </p:par>
                              <p:par>
                                <p:cTn id="502" presetID="8" presetClass="emph" presetSubtype="0" fill="hold" grpId="2" nodeType="withEffect">
                                  <p:stCondLst>
                                    <p:cond delay="0"/>
                                  </p:stCondLst>
                                  <p:childTnLst>
                                    <p:animRot by="-21600000">
                                      <p:cBhvr>
                                        <p:cTn id="503" dur="3000" fill="hold"/>
                                        <p:tgtEl>
                                          <p:spTgt spid="52"/>
                                        </p:tgtEl>
                                        <p:attrNameLst>
                                          <p:attrName>r</p:attrName>
                                        </p:attrNameLst>
                                      </p:cBhvr>
                                    </p:animRot>
                                  </p:childTnLst>
                                </p:cTn>
                              </p:par>
                              <p:par>
                                <p:cTn id="504" presetID="8" presetClass="emph" presetSubtype="0" fill="hold" grpId="2" nodeType="withEffect">
                                  <p:stCondLst>
                                    <p:cond delay="0"/>
                                  </p:stCondLst>
                                  <p:childTnLst>
                                    <p:animRot by="21600000">
                                      <p:cBhvr>
                                        <p:cTn id="505" dur="3000" fill="hold"/>
                                        <p:tgtEl>
                                          <p:spTgt spid="53"/>
                                        </p:tgtEl>
                                        <p:attrNameLst>
                                          <p:attrName>r</p:attrName>
                                        </p:attrNameLst>
                                      </p:cBhvr>
                                    </p:animRot>
                                  </p:childTnLst>
                                </p:cTn>
                              </p:par>
                              <p:par>
                                <p:cTn id="506" presetID="8" presetClass="emph" presetSubtype="0" fill="hold" grpId="2" nodeType="withEffect">
                                  <p:stCondLst>
                                    <p:cond delay="0"/>
                                  </p:stCondLst>
                                  <p:childTnLst>
                                    <p:animRot by="-21600000">
                                      <p:cBhvr>
                                        <p:cTn id="507" dur="3000" fill="hold"/>
                                        <p:tgtEl>
                                          <p:spTgt spid="54"/>
                                        </p:tgtEl>
                                        <p:attrNameLst>
                                          <p:attrName>r</p:attrName>
                                        </p:attrNameLst>
                                      </p:cBhvr>
                                    </p:animRot>
                                  </p:childTnLst>
                                </p:cTn>
                              </p:par>
                              <p:par>
                                <p:cTn id="508" presetID="8" presetClass="emph" presetSubtype="0" fill="hold" grpId="2" nodeType="withEffect">
                                  <p:stCondLst>
                                    <p:cond delay="0"/>
                                  </p:stCondLst>
                                  <p:childTnLst>
                                    <p:animRot by="21600000">
                                      <p:cBhvr>
                                        <p:cTn id="509" dur="3000" fill="hold"/>
                                        <p:tgtEl>
                                          <p:spTgt spid="55"/>
                                        </p:tgtEl>
                                        <p:attrNameLst>
                                          <p:attrName>r</p:attrName>
                                        </p:attrNameLst>
                                      </p:cBhvr>
                                    </p:animRot>
                                  </p:childTnLst>
                                </p:cTn>
                              </p:par>
                              <p:par>
                                <p:cTn id="510" presetID="8" presetClass="emph" presetSubtype="0" fill="hold" grpId="2" nodeType="withEffect">
                                  <p:stCondLst>
                                    <p:cond delay="0"/>
                                  </p:stCondLst>
                                  <p:childTnLst>
                                    <p:animRot by="-21600000">
                                      <p:cBhvr>
                                        <p:cTn id="511" dur="3000" fill="hold"/>
                                        <p:tgtEl>
                                          <p:spTgt spid="56"/>
                                        </p:tgtEl>
                                        <p:attrNameLst>
                                          <p:attrName>r</p:attrName>
                                        </p:attrNameLst>
                                      </p:cBhvr>
                                    </p:animRot>
                                  </p:childTnLst>
                                </p:cTn>
                              </p:par>
                              <p:par>
                                <p:cTn id="512" presetID="8" presetClass="emph" presetSubtype="0" fill="hold" grpId="2" nodeType="withEffect">
                                  <p:stCondLst>
                                    <p:cond delay="0"/>
                                  </p:stCondLst>
                                  <p:childTnLst>
                                    <p:animRot by="21600000">
                                      <p:cBhvr>
                                        <p:cTn id="513" dur="3000" fill="hold"/>
                                        <p:tgtEl>
                                          <p:spTgt spid="57"/>
                                        </p:tgtEl>
                                        <p:attrNameLst>
                                          <p:attrName>r</p:attrName>
                                        </p:attrNameLst>
                                      </p:cBhvr>
                                    </p:animRot>
                                  </p:childTnLst>
                                </p:cTn>
                              </p:par>
                              <p:par>
                                <p:cTn id="514" presetID="8" presetClass="emph" presetSubtype="0" fill="hold" grpId="2" nodeType="withEffect">
                                  <p:stCondLst>
                                    <p:cond delay="0"/>
                                  </p:stCondLst>
                                  <p:childTnLst>
                                    <p:animRot by="21600000">
                                      <p:cBhvr>
                                        <p:cTn id="515" dur="3000" fill="hold"/>
                                        <p:tgtEl>
                                          <p:spTgt spid="58"/>
                                        </p:tgtEl>
                                        <p:attrNameLst>
                                          <p:attrName>r</p:attrName>
                                        </p:attrNameLst>
                                      </p:cBhvr>
                                    </p:animRot>
                                  </p:childTnLst>
                                </p:cTn>
                              </p:par>
                              <p:par>
                                <p:cTn id="516" presetID="8" presetClass="emph" presetSubtype="0" fill="hold" grpId="2" nodeType="withEffect">
                                  <p:stCondLst>
                                    <p:cond delay="0"/>
                                  </p:stCondLst>
                                  <p:childTnLst>
                                    <p:animRot by="-21600000">
                                      <p:cBhvr>
                                        <p:cTn id="517" dur="3000" fill="hold"/>
                                        <p:tgtEl>
                                          <p:spTgt spid="59"/>
                                        </p:tgtEl>
                                        <p:attrNameLst>
                                          <p:attrName>r</p:attrName>
                                        </p:attrNameLst>
                                      </p:cBhvr>
                                    </p:animRot>
                                  </p:childTnLst>
                                </p:cTn>
                              </p:par>
                              <p:par>
                                <p:cTn id="518" presetID="8" presetClass="emph" presetSubtype="0" fill="hold" grpId="2" nodeType="withEffect">
                                  <p:stCondLst>
                                    <p:cond delay="0"/>
                                  </p:stCondLst>
                                  <p:childTnLst>
                                    <p:animRot by="21600000">
                                      <p:cBhvr>
                                        <p:cTn id="519" dur="3000" fill="hold"/>
                                        <p:tgtEl>
                                          <p:spTgt spid="60"/>
                                        </p:tgtEl>
                                        <p:attrNameLst>
                                          <p:attrName>r</p:attrName>
                                        </p:attrNameLst>
                                      </p:cBhvr>
                                    </p:animRot>
                                  </p:childTnLst>
                                </p:cTn>
                              </p:par>
                              <p:par>
                                <p:cTn id="520" presetID="8" presetClass="emph" presetSubtype="0" fill="hold" grpId="2" nodeType="withEffect">
                                  <p:stCondLst>
                                    <p:cond delay="0"/>
                                  </p:stCondLst>
                                  <p:childTnLst>
                                    <p:animRot by="-21600000">
                                      <p:cBhvr>
                                        <p:cTn id="521" dur="3000" fill="hold"/>
                                        <p:tgtEl>
                                          <p:spTgt spid="61"/>
                                        </p:tgtEl>
                                        <p:attrNameLst>
                                          <p:attrName>r</p:attrName>
                                        </p:attrNameLst>
                                      </p:cBhvr>
                                    </p:animRot>
                                  </p:childTnLst>
                                </p:cTn>
                              </p:par>
                              <p:par>
                                <p:cTn id="522" presetID="8" presetClass="emph" presetSubtype="0" fill="hold" grpId="2" nodeType="withEffect">
                                  <p:stCondLst>
                                    <p:cond delay="0"/>
                                  </p:stCondLst>
                                  <p:childTnLst>
                                    <p:animRot by="21600000">
                                      <p:cBhvr>
                                        <p:cTn id="523" dur="3000" fill="hold"/>
                                        <p:tgtEl>
                                          <p:spTgt spid="62"/>
                                        </p:tgtEl>
                                        <p:attrNameLst>
                                          <p:attrName>r</p:attrName>
                                        </p:attrNameLst>
                                      </p:cBhvr>
                                    </p:animRot>
                                  </p:childTnLst>
                                </p:cTn>
                              </p:par>
                              <p:par>
                                <p:cTn id="524" presetID="8" presetClass="emph" presetSubtype="0" fill="hold" grpId="2" nodeType="withEffect">
                                  <p:stCondLst>
                                    <p:cond delay="0"/>
                                  </p:stCondLst>
                                  <p:childTnLst>
                                    <p:animRot by="-21600000">
                                      <p:cBhvr>
                                        <p:cTn id="525" dur="3000" fill="hold"/>
                                        <p:tgtEl>
                                          <p:spTgt spid="63"/>
                                        </p:tgtEl>
                                        <p:attrNameLst>
                                          <p:attrName>r</p:attrName>
                                        </p:attrNameLst>
                                      </p:cBhvr>
                                    </p:animRot>
                                  </p:childTnLst>
                                </p:cTn>
                              </p:par>
                              <p:par>
                                <p:cTn id="526" presetID="8" presetClass="emph" presetSubtype="0" fill="hold" grpId="2" nodeType="withEffect">
                                  <p:stCondLst>
                                    <p:cond delay="0"/>
                                  </p:stCondLst>
                                  <p:childTnLst>
                                    <p:animRot by="21600000">
                                      <p:cBhvr>
                                        <p:cTn id="527" dur="3000" fill="hold"/>
                                        <p:tgtEl>
                                          <p:spTgt spid="64"/>
                                        </p:tgtEl>
                                        <p:attrNameLst>
                                          <p:attrName>r</p:attrName>
                                        </p:attrNameLst>
                                      </p:cBhvr>
                                    </p:animRot>
                                  </p:childTnLst>
                                </p:cTn>
                              </p:par>
                              <p:par>
                                <p:cTn id="528" presetID="8" presetClass="emph" presetSubtype="0" fill="hold" grpId="2" nodeType="withEffect">
                                  <p:stCondLst>
                                    <p:cond delay="0"/>
                                  </p:stCondLst>
                                  <p:childTnLst>
                                    <p:animRot by="-21600000">
                                      <p:cBhvr>
                                        <p:cTn id="529" dur="3000" fill="hold"/>
                                        <p:tgtEl>
                                          <p:spTgt spid="65"/>
                                        </p:tgtEl>
                                        <p:attrNameLst>
                                          <p:attrName>r</p:attrName>
                                        </p:attrNameLst>
                                      </p:cBhvr>
                                    </p:animRot>
                                  </p:childTnLst>
                                </p:cTn>
                              </p:par>
                              <p:par>
                                <p:cTn id="530" presetID="8" presetClass="emph" presetSubtype="0" fill="hold" grpId="2" nodeType="withEffect">
                                  <p:stCondLst>
                                    <p:cond delay="0"/>
                                  </p:stCondLst>
                                  <p:childTnLst>
                                    <p:animRot by="21600000">
                                      <p:cBhvr>
                                        <p:cTn id="531" dur="3000" fill="hold"/>
                                        <p:tgtEl>
                                          <p:spTgt spid="66"/>
                                        </p:tgtEl>
                                        <p:attrNameLst>
                                          <p:attrName>r</p:attrName>
                                        </p:attrNameLst>
                                      </p:cBhvr>
                                    </p:animRot>
                                  </p:childTnLst>
                                </p:cTn>
                              </p:par>
                              <p:par>
                                <p:cTn id="532" presetID="8" presetClass="emph" presetSubtype="0" fill="hold" grpId="2" nodeType="withEffect">
                                  <p:stCondLst>
                                    <p:cond delay="0"/>
                                  </p:stCondLst>
                                  <p:childTnLst>
                                    <p:animRot by="-21600000">
                                      <p:cBhvr>
                                        <p:cTn id="533" dur="3000" fill="hold"/>
                                        <p:tgtEl>
                                          <p:spTgt spid="67"/>
                                        </p:tgtEl>
                                        <p:attrNameLst>
                                          <p:attrName>r</p:attrName>
                                        </p:attrNameLst>
                                      </p:cBhvr>
                                    </p:animRot>
                                  </p:childTnLst>
                                </p:cTn>
                              </p:par>
                              <p:par>
                                <p:cTn id="534" presetID="8" presetClass="emph" presetSubtype="0" fill="hold" grpId="2" nodeType="withEffect">
                                  <p:stCondLst>
                                    <p:cond delay="0"/>
                                  </p:stCondLst>
                                  <p:childTnLst>
                                    <p:animRot by="21600000">
                                      <p:cBhvr>
                                        <p:cTn id="535" dur="3000" fill="hold"/>
                                        <p:tgtEl>
                                          <p:spTgt spid="68"/>
                                        </p:tgtEl>
                                        <p:attrNameLst>
                                          <p:attrName>r</p:attrName>
                                        </p:attrNameLst>
                                      </p:cBhvr>
                                    </p:animRot>
                                  </p:childTnLst>
                                </p:cTn>
                              </p:par>
                              <p:par>
                                <p:cTn id="536" presetID="8" presetClass="emph" presetSubtype="0" fill="hold" grpId="2" nodeType="withEffect">
                                  <p:stCondLst>
                                    <p:cond delay="0"/>
                                  </p:stCondLst>
                                  <p:childTnLst>
                                    <p:animRot by="-21600000">
                                      <p:cBhvr>
                                        <p:cTn id="537" dur="3000" fill="hold"/>
                                        <p:tgtEl>
                                          <p:spTgt spid="69"/>
                                        </p:tgtEl>
                                        <p:attrNameLst>
                                          <p:attrName>r</p:attrName>
                                        </p:attrNameLst>
                                      </p:cBhvr>
                                    </p:animRot>
                                  </p:childTnLst>
                                </p:cTn>
                              </p:par>
                              <p:par>
                                <p:cTn id="538" presetID="8" presetClass="emph" presetSubtype="0" fill="hold" grpId="2" nodeType="withEffect">
                                  <p:stCondLst>
                                    <p:cond delay="0"/>
                                  </p:stCondLst>
                                  <p:childTnLst>
                                    <p:animRot by="21600000">
                                      <p:cBhvr>
                                        <p:cTn id="539" dur="3000" fill="hold"/>
                                        <p:tgtEl>
                                          <p:spTgt spid="70"/>
                                        </p:tgtEl>
                                        <p:attrNameLst>
                                          <p:attrName>r</p:attrName>
                                        </p:attrNameLst>
                                      </p:cBhvr>
                                    </p:animRot>
                                  </p:childTnLst>
                                </p:cTn>
                              </p:par>
                              <p:par>
                                <p:cTn id="540" presetID="8" presetClass="emph" presetSubtype="0" fill="hold" grpId="2" nodeType="withEffect">
                                  <p:stCondLst>
                                    <p:cond delay="0"/>
                                  </p:stCondLst>
                                  <p:childTnLst>
                                    <p:animRot by="21600000">
                                      <p:cBhvr>
                                        <p:cTn id="541" dur="3000" fill="hold"/>
                                        <p:tgtEl>
                                          <p:spTgt spid="71"/>
                                        </p:tgtEl>
                                        <p:attrNameLst>
                                          <p:attrName>r</p:attrName>
                                        </p:attrNameLst>
                                      </p:cBhvr>
                                    </p:animRot>
                                  </p:childTnLst>
                                </p:cTn>
                              </p:par>
                              <p:par>
                                <p:cTn id="542" presetID="8" presetClass="emph" presetSubtype="0" fill="hold" grpId="2" nodeType="withEffect">
                                  <p:stCondLst>
                                    <p:cond delay="0"/>
                                  </p:stCondLst>
                                  <p:childTnLst>
                                    <p:animRot by="-21600000">
                                      <p:cBhvr>
                                        <p:cTn id="543" dur="3000" fill="hold"/>
                                        <p:tgtEl>
                                          <p:spTgt spid="72"/>
                                        </p:tgtEl>
                                        <p:attrNameLst>
                                          <p:attrName>r</p:attrName>
                                        </p:attrNameLst>
                                      </p:cBhvr>
                                    </p:animRot>
                                  </p:childTnLst>
                                </p:cTn>
                              </p:par>
                              <p:par>
                                <p:cTn id="544" presetID="8" presetClass="emph" presetSubtype="0" fill="hold" grpId="2" nodeType="withEffect">
                                  <p:stCondLst>
                                    <p:cond delay="0"/>
                                  </p:stCondLst>
                                  <p:childTnLst>
                                    <p:animRot by="21600000">
                                      <p:cBhvr>
                                        <p:cTn id="545" dur="3000" fill="hold"/>
                                        <p:tgtEl>
                                          <p:spTgt spid="73"/>
                                        </p:tgtEl>
                                        <p:attrNameLst>
                                          <p:attrName>r</p:attrName>
                                        </p:attrNameLst>
                                      </p:cBhvr>
                                    </p:animRot>
                                  </p:childTnLst>
                                </p:cTn>
                              </p:par>
                              <p:par>
                                <p:cTn id="546" presetID="8" presetClass="emph" presetSubtype="0" fill="hold" grpId="2" nodeType="withEffect">
                                  <p:stCondLst>
                                    <p:cond delay="0"/>
                                  </p:stCondLst>
                                  <p:childTnLst>
                                    <p:animRot by="-21600000">
                                      <p:cBhvr>
                                        <p:cTn id="547" dur="3000" fill="hold"/>
                                        <p:tgtEl>
                                          <p:spTgt spid="74"/>
                                        </p:tgtEl>
                                        <p:attrNameLst>
                                          <p:attrName>r</p:attrName>
                                        </p:attrNameLst>
                                      </p:cBhvr>
                                    </p:animRot>
                                  </p:childTnLst>
                                </p:cTn>
                              </p:par>
                              <p:par>
                                <p:cTn id="548" presetID="8" presetClass="emph" presetSubtype="0" fill="hold" grpId="2" nodeType="withEffect">
                                  <p:stCondLst>
                                    <p:cond delay="0"/>
                                  </p:stCondLst>
                                  <p:childTnLst>
                                    <p:animRot by="21600000">
                                      <p:cBhvr>
                                        <p:cTn id="549" dur="3000" fill="hold"/>
                                        <p:tgtEl>
                                          <p:spTgt spid="75"/>
                                        </p:tgtEl>
                                        <p:attrNameLst>
                                          <p:attrName>r</p:attrName>
                                        </p:attrNameLst>
                                      </p:cBhvr>
                                    </p:animRot>
                                  </p:childTnLst>
                                </p:cTn>
                              </p:par>
                              <p:par>
                                <p:cTn id="550" presetID="8" presetClass="emph" presetSubtype="0" fill="hold" grpId="2" nodeType="withEffect">
                                  <p:stCondLst>
                                    <p:cond delay="0"/>
                                  </p:stCondLst>
                                  <p:childTnLst>
                                    <p:animRot by="-21600000">
                                      <p:cBhvr>
                                        <p:cTn id="551" dur="3000" fill="hold"/>
                                        <p:tgtEl>
                                          <p:spTgt spid="76"/>
                                        </p:tgtEl>
                                        <p:attrNameLst>
                                          <p:attrName>r</p:attrName>
                                        </p:attrNameLst>
                                      </p:cBhvr>
                                    </p:animRot>
                                  </p:childTnLst>
                                </p:cTn>
                              </p:par>
                              <p:par>
                                <p:cTn id="552" presetID="8" presetClass="emph" presetSubtype="0" fill="hold" grpId="2" nodeType="withEffect">
                                  <p:stCondLst>
                                    <p:cond delay="0"/>
                                  </p:stCondLst>
                                  <p:childTnLst>
                                    <p:animRot by="21600000">
                                      <p:cBhvr>
                                        <p:cTn id="553" dur="3000" fill="hold"/>
                                        <p:tgtEl>
                                          <p:spTgt spid="77"/>
                                        </p:tgtEl>
                                        <p:attrNameLst>
                                          <p:attrName>r</p:attrName>
                                        </p:attrNameLst>
                                      </p:cBhvr>
                                    </p:animRot>
                                  </p:childTnLst>
                                </p:cTn>
                              </p:par>
                              <p:par>
                                <p:cTn id="554" presetID="8" presetClass="emph" presetSubtype="0" fill="hold" grpId="2" nodeType="withEffect">
                                  <p:stCondLst>
                                    <p:cond delay="0"/>
                                  </p:stCondLst>
                                  <p:childTnLst>
                                    <p:animRot by="-21600000">
                                      <p:cBhvr>
                                        <p:cTn id="555" dur="3000" fill="hold"/>
                                        <p:tgtEl>
                                          <p:spTgt spid="78"/>
                                        </p:tgtEl>
                                        <p:attrNameLst>
                                          <p:attrName>r</p:attrName>
                                        </p:attrNameLst>
                                      </p:cBhvr>
                                    </p:animRot>
                                  </p:childTnLst>
                                </p:cTn>
                              </p:par>
                              <p:par>
                                <p:cTn id="556" presetID="8" presetClass="emph" presetSubtype="0" fill="hold" grpId="2" nodeType="withEffect">
                                  <p:stCondLst>
                                    <p:cond delay="0"/>
                                  </p:stCondLst>
                                  <p:childTnLst>
                                    <p:animRot by="21600000">
                                      <p:cBhvr>
                                        <p:cTn id="557" dur="3000" fill="hold"/>
                                        <p:tgtEl>
                                          <p:spTgt spid="79"/>
                                        </p:tgtEl>
                                        <p:attrNameLst>
                                          <p:attrName>r</p:attrName>
                                        </p:attrNameLst>
                                      </p:cBhvr>
                                    </p:animRot>
                                  </p:childTnLst>
                                </p:cTn>
                              </p:par>
                              <p:par>
                                <p:cTn id="558" presetID="8" presetClass="emph" presetSubtype="0" fill="hold" grpId="2" nodeType="withEffect">
                                  <p:stCondLst>
                                    <p:cond delay="0"/>
                                  </p:stCondLst>
                                  <p:childTnLst>
                                    <p:animRot by="-21600000">
                                      <p:cBhvr>
                                        <p:cTn id="559" dur="3000" fill="hold"/>
                                        <p:tgtEl>
                                          <p:spTgt spid="80"/>
                                        </p:tgtEl>
                                        <p:attrNameLst>
                                          <p:attrName>r</p:attrName>
                                        </p:attrNameLst>
                                      </p:cBhvr>
                                    </p:animRot>
                                  </p:childTnLst>
                                </p:cTn>
                              </p:par>
                              <p:par>
                                <p:cTn id="560" presetID="8" presetClass="emph" presetSubtype="0" fill="hold" grpId="2" nodeType="withEffect">
                                  <p:stCondLst>
                                    <p:cond delay="0"/>
                                  </p:stCondLst>
                                  <p:childTnLst>
                                    <p:animRot by="21600000">
                                      <p:cBhvr>
                                        <p:cTn id="561" dur="3000" fill="hold"/>
                                        <p:tgtEl>
                                          <p:spTgt spid="81"/>
                                        </p:tgtEl>
                                        <p:attrNameLst>
                                          <p:attrName>r</p:attrName>
                                        </p:attrNameLst>
                                      </p:cBhvr>
                                    </p:animRot>
                                  </p:childTnLst>
                                </p:cTn>
                              </p:par>
                              <p:par>
                                <p:cTn id="562" presetID="8" presetClass="emph" presetSubtype="0" fill="hold" grpId="2" nodeType="withEffect">
                                  <p:stCondLst>
                                    <p:cond delay="0"/>
                                  </p:stCondLst>
                                  <p:childTnLst>
                                    <p:animRot by="-21600000">
                                      <p:cBhvr>
                                        <p:cTn id="563" dur="3000" fill="hold"/>
                                        <p:tgtEl>
                                          <p:spTgt spid="82"/>
                                        </p:tgtEl>
                                        <p:attrNameLst>
                                          <p:attrName>r</p:attrName>
                                        </p:attrNameLst>
                                      </p:cBhvr>
                                    </p:animRot>
                                  </p:childTnLst>
                                </p:cTn>
                              </p:par>
                              <p:par>
                                <p:cTn id="564" presetID="8" presetClass="emph" presetSubtype="0" fill="hold" grpId="2" nodeType="withEffect">
                                  <p:stCondLst>
                                    <p:cond delay="0"/>
                                  </p:stCondLst>
                                  <p:childTnLst>
                                    <p:animRot by="21600000">
                                      <p:cBhvr>
                                        <p:cTn id="565" dur="3000" fill="hold"/>
                                        <p:tgtEl>
                                          <p:spTgt spid="83"/>
                                        </p:tgtEl>
                                        <p:attrNameLst>
                                          <p:attrName>r</p:attrName>
                                        </p:attrNameLst>
                                      </p:cBhvr>
                                    </p:animRot>
                                  </p:childTnLst>
                                </p:cTn>
                              </p:par>
                              <p:par>
                                <p:cTn id="566" presetID="8" presetClass="emph" presetSubtype="0" fill="hold" grpId="2" nodeType="withEffect">
                                  <p:stCondLst>
                                    <p:cond delay="0"/>
                                  </p:stCondLst>
                                  <p:childTnLst>
                                    <p:animRot by="21600000">
                                      <p:cBhvr>
                                        <p:cTn id="567" dur="3000" fill="hold"/>
                                        <p:tgtEl>
                                          <p:spTgt spid="84"/>
                                        </p:tgtEl>
                                        <p:attrNameLst>
                                          <p:attrName>r</p:attrName>
                                        </p:attrNameLst>
                                      </p:cBhvr>
                                    </p:animRot>
                                  </p:childTnLst>
                                </p:cTn>
                              </p:par>
                              <p:par>
                                <p:cTn id="568" presetID="8" presetClass="emph" presetSubtype="0" fill="hold" grpId="2" nodeType="withEffect">
                                  <p:stCondLst>
                                    <p:cond delay="0"/>
                                  </p:stCondLst>
                                  <p:childTnLst>
                                    <p:animRot by="-21600000">
                                      <p:cBhvr>
                                        <p:cTn id="569" dur="3000" fill="hold"/>
                                        <p:tgtEl>
                                          <p:spTgt spid="85"/>
                                        </p:tgtEl>
                                        <p:attrNameLst>
                                          <p:attrName>r</p:attrName>
                                        </p:attrNameLst>
                                      </p:cBhvr>
                                    </p:animRot>
                                  </p:childTnLst>
                                </p:cTn>
                              </p:par>
                              <p:par>
                                <p:cTn id="570" presetID="8" presetClass="emph" presetSubtype="0" fill="hold" grpId="2" nodeType="withEffect">
                                  <p:stCondLst>
                                    <p:cond delay="0"/>
                                  </p:stCondLst>
                                  <p:childTnLst>
                                    <p:animRot by="21600000">
                                      <p:cBhvr>
                                        <p:cTn id="571" dur="3000" fill="hold"/>
                                        <p:tgtEl>
                                          <p:spTgt spid="86"/>
                                        </p:tgtEl>
                                        <p:attrNameLst>
                                          <p:attrName>r</p:attrName>
                                        </p:attrNameLst>
                                      </p:cBhvr>
                                    </p:animRot>
                                  </p:childTnLst>
                                </p:cTn>
                              </p:par>
                              <p:par>
                                <p:cTn id="572" presetID="8" presetClass="emph" presetSubtype="0" fill="hold" grpId="2" nodeType="withEffect">
                                  <p:stCondLst>
                                    <p:cond delay="0"/>
                                  </p:stCondLst>
                                  <p:childTnLst>
                                    <p:animRot by="-21600000">
                                      <p:cBhvr>
                                        <p:cTn id="573" dur="3000" fill="hold"/>
                                        <p:tgtEl>
                                          <p:spTgt spid="87"/>
                                        </p:tgtEl>
                                        <p:attrNameLst>
                                          <p:attrName>r</p:attrName>
                                        </p:attrNameLst>
                                      </p:cBhvr>
                                    </p:animRot>
                                  </p:childTnLst>
                                </p:cTn>
                              </p:par>
                              <p:par>
                                <p:cTn id="574" presetID="8" presetClass="emph" presetSubtype="0" fill="hold" grpId="2" nodeType="withEffect">
                                  <p:stCondLst>
                                    <p:cond delay="0"/>
                                  </p:stCondLst>
                                  <p:childTnLst>
                                    <p:animRot by="21600000">
                                      <p:cBhvr>
                                        <p:cTn id="575" dur="3000" fill="hold"/>
                                        <p:tgtEl>
                                          <p:spTgt spid="88"/>
                                        </p:tgtEl>
                                        <p:attrNameLst>
                                          <p:attrName>r</p:attrName>
                                        </p:attrNameLst>
                                      </p:cBhvr>
                                    </p:animRot>
                                  </p:childTnLst>
                                </p:cTn>
                              </p:par>
                              <p:par>
                                <p:cTn id="576" presetID="8" presetClass="emph" presetSubtype="0" fill="hold" grpId="2" nodeType="withEffect">
                                  <p:stCondLst>
                                    <p:cond delay="0"/>
                                  </p:stCondLst>
                                  <p:childTnLst>
                                    <p:animRot by="-21600000">
                                      <p:cBhvr>
                                        <p:cTn id="577" dur="3000" fill="hold"/>
                                        <p:tgtEl>
                                          <p:spTgt spid="89"/>
                                        </p:tgtEl>
                                        <p:attrNameLst>
                                          <p:attrName>r</p:attrName>
                                        </p:attrNameLst>
                                      </p:cBhvr>
                                    </p:animRot>
                                  </p:childTnLst>
                                </p:cTn>
                              </p:par>
                              <p:par>
                                <p:cTn id="578" presetID="8" presetClass="emph" presetSubtype="0" fill="hold" grpId="2" nodeType="withEffect">
                                  <p:stCondLst>
                                    <p:cond delay="0"/>
                                  </p:stCondLst>
                                  <p:childTnLst>
                                    <p:animRot by="21600000">
                                      <p:cBhvr>
                                        <p:cTn id="579" dur="3000" fill="hold"/>
                                        <p:tgtEl>
                                          <p:spTgt spid="90"/>
                                        </p:tgtEl>
                                        <p:attrNameLst>
                                          <p:attrName>r</p:attrName>
                                        </p:attrNameLst>
                                      </p:cBhvr>
                                    </p:animRot>
                                  </p:childTnLst>
                                </p:cTn>
                              </p:par>
                              <p:par>
                                <p:cTn id="580" presetID="8" presetClass="emph" presetSubtype="0" fill="hold" grpId="2" nodeType="withEffect">
                                  <p:stCondLst>
                                    <p:cond delay="0"/>
                                  </p:stCondLst>
                                  <p:childTnLst>
                                    <p:animRot by="-21600000">
                                      <p:cBhvr>
                                        <p:cTn id="581" dur="3000" fill="hold"/>
                                        <p:tgtEl>
                                          <p:spTgt spid="91"/>
                                        </p:tgtEl>
                                        <p:attrNameLst>
                                          <p:attrName>r</p:attrName>
                                        </p:attrNameLst>
                                      </p:cBhvr>
                                    </p:animRot>
                                  </p:childTnLst>
                                </p:cTn>
                              </p:par>
                              <p:par>
                                <p:cTn id="582" presetID="8" presetClass="emph" presetSubtype="0" fill="hold" grpId="2" nodeType="withEffect">
                                  <p:stCondLst>
                                    <p:cond delay="0"/>
                                  </p:stCondLst>
                                  <p:childTnLst>
                                    <p:animRot by="21600000">
                                      <p:cBhvr>
                                        <p:cTn id="583" dur="3000" fill="hold"/>
                                        <p:tgtEl>
                                          <p:spTgt spid="92"/>
                                        </p:tgtEl>
                                        <p:attrNameLst>
                                          <p:attrName>r</p:attrName>
                                        </p:attrNameLst>
                                      </p:cBhvr>
                                    </p:animRot>
                                  </p:childTnLst>
                                </p:cTn>
                              </p:par>
                              <p:par>
                                <p:cTn id="584" presetID="8" presetClass="emph" presetSubtype="0" fill="hold" grpId="2" nodeType="withEffect">
                                  <p:stCondLst>
                                    <p:cond delay="0"/>
                                  </p:stCondLst>
                                  <p:childTnLst>
                                    <p:animRot by="-21600000">
                                      <p:cBhvr>
                                        <p:cTn id="585" dur="3000" fill="hold"/>
                                        <p:tgtEl>
                                          <p:spTgt spid="93"/>
                                        </p:tgtEl>
                                        <p:attrNameLst>
                                          <p:attrName>r</p:attrName>
                                        </p:attrNameLst>
                                      </p:cBhvr>
                                    </p:animRot>
                                  </p:childTnLst>
                                </p:cTn>
                              </p:par>
                              <p:par>
                                <p:cTn id="586" presetID="8" presetClass="emph" presetSubtype="0" fill="hold" grpId="2" nodeType="withEffect">
                                  <p:stCondLst>
                                    <p:cond delay="0"/>
                                  </p:stCondLst>
                                  <p:childTnLst>
                                    <p:animRot by="21600000">
                                      <p:cBhvr>
                                        <p:cTn id="587" dur="3000" fill="hold"/>
                                        <p:tgtEl>
                                          <p:spTgt spid="94"/>
                                        </p:tgtEl>
                                        <p:attrNameLst>
                                          <p:attrName>r</p:attrName>
                                        </p:attrNameLst>
                                      </p:cBhvr>
                                    </p:animRot>
                                  </p:childTnLst>
                                </p:cTn>
                              </p:par>
                              <p:par>
                                <p:cTn id="588" presetID="8" presetClass="emph" presetSubtype="0" fill="hold" grpId="2" nodeType="withEffect">
                                  <p:stCondLst>
                                    <p:cond delay="0"/>
                                  </p:stCondLst>
                                  <p:childTnLst>
                                    <p:animRot by="-21600000">
                                      <p:cBhvr>
                                        <p:cTn id="589" dur="3000" fill="hold"/>
                                        <p:tgtEl>
                                          <p:spTgt spid="95"/>
                                        </p:tgtEl>
                                        <p:attrNameLst>
                                          <p:attrName>r</p:attrName>
                                        </p:attrNameLst>
                                      </p:cBhvr>
                                    </p:animRot>
                                  </p:childTnLst>
                                </p:cTn>
                              </p:par>
                              <p:par>
                                <p:cTn id="590" presetID="8" presetClass="emph" presetSubtype="0" fill="hold" grpId="2" nodeType="withEffect">
                                  <p:stCondLst>
                                    <p:cond delay="0"/>
                                  </p:stCondLst>
                                  <p:childTnLst>
                                    <p:animRot by="21600000">
                                      <p:cBhvr>
                                        <p:cTn id="591" dur="3000" fill="hold"/>
                                        <p:tgtEl>
                                          <p:spTgt spid="96"/>
                                        </p:tgtEl>
                                        <p:attrNameLst>
                                          <p:attrName>r</p:attrName>
                                        </p:attrNameLst>
                                      </p:cBhvr>
                                    </p:animRot>
                                  </p:childTnLst>
                                </p:cTn>
                              </p:par>
                            </p:childTnLst>
                          </p:cTn>
                        </p:par>
                        <p:par>
                          <p:cTn id="592" fill="hold">
                            <p:stCondLst>
                              <p:cond delay="3000"/>
                            </p:stCondLst>
                            <p:childTnLst>
                              <p:par>
                                <p:cTn id="593" presetID="2" presetClass="exit" presetSubtype="4" fill="hold" grpId="3" nodeType="afterEffect">
                                  <p:stCondLst>
                                    <p:cond delay="0"/>
                                  </p:stCondLst>
                                  <p:childTnLst>
                                    <p:anim calcmode="lin" valueType="num">
                                      <p:cBhvr additive="base">
                                        <p:cTn id="594" dur="3000"/>
                                        <p:tgtEl>
                                          <p:spTgt spid="32"/>
                                        </p:tgtEl>
                                        <p:attrNameLst>
                                          <p:attrName>ppt_x</p:attrName>
                                        </p:attrNameLst>
                                      </p:cBhvr>
                                      <p:tavLst>
                                        <p:tav tm="0">
                                          <p:val>
                                            <p:strVal val="ppt_x"/>
                                          </p:val>
                                        </p:tav>
                                        <p:tav tm="100000">
                                          <p:val>
                                            <p:strVal val="ppt_x"/>
                                          </p:val>
                                        </p:tav>
                                      </p:tavLst>
                                    </p:anim>
                                    <p:anim calcmode="lin" valueType="num">
                                      <p:cBhvr additive="base">
                                        <p:cTn id="595" dur="3000"/>
                                        <p:tgtEl>
                                          <p:spTgt spid="32"/>
                                        </p:tgtEl>
                                        <p:attrNameLst>
                                          <p:attrName>ppt_y</p:attrName>
                                        </p:attrNameLst>
                                      </p:cBhvr>
                                      <p:tavLst>
                                        <p:tav tm="0">
                                          <p:val>
                                            <p:strVal val="ppt_y"/>
                                          </p:val>
                                        </p:tav>
                                        <p:tav tm="100000">
                                          <p:val>
                                            <p:strVal val="1+ppt_h/2"/>
                                          </p:val>
                                        </p:tav>
                                      </p:tavLst>
                                    </p:anim>
                                    <p:set>
                                      <p:cBhvr>
                                        <p:cTn id="596" dur="1" fill="hold">
                                          <p:stCondLst>
                                            <p:cond delay="2999"/>
                                          </p:stCondLst>
                                        </p:cTn>
                                        <p:tgtEl>
                                          <p:spTgt spid="32"/>
                                        </p:tgtEl>
                                        <p:attrNameLst>
                                          <p:attrName>style.visibility</p:attrName>
                                        </p:attrNameLst>
                                      </p:cBhvr>
                                      <p:to>
                                        <p:strVal val="hidden"/>
                                      </p:to>
                                    </p:set>
                                  </p:childTnLst>
                                </p:cTn>
                              </p:par>
                              <p:par>
                                <p:cTn id="597" presetID="2" presetClass="exit" presetSubtype="4" fill="hold" grpId="3" nodeType="withEffect">
                                  <p:stCondLst>
                                    <p:cond delay="0"/>
                                  </p:stCondLst>
                                  <p:childTnLst>
                                    <p:anim calcmode="lin" valueType="num">
                                      <p:cBhvr additive="base">
                                        <p:cTn id="598" dur="3000"/>
                                        <p:tgtEl>
                                          <p:spTgt spid="33"/>
                                        </p:tgtEl>
                                        <p:attrNameLst>
                                          <p:attrName>ppt_x</p:attrName>
                                        </p:attrNameLst>
                                      </p:cBhvr>
                                      <p:tavLst>
                                        <p:tav tm="0">
                                          <p:val>
                                            <p:strVal val="ppt_x"/>
                                          </p:val>
                                        </p:tav>
                                        <p:tav tm="100000">
                                          <p:val>
                                            <p:strVal val="ppt_x"/>
                                          </p:val>
                                        </p:tav>
                                      </p:tavLst>
                                    </p:anim>
                                    <p:anim calcmode="lin" valueType="num">
                                      <p:cBhvr additive="base">
                                        <p:cTn id="599" dur="3000"/>
                                        <p:tgtEl>
                                          <p:spTgt spid="33"/>
                                        </p:tgtEl>
                                        <p:attrNameLst>
                                          <p:attrName>ppt_y</p:attrName>
                                        </p:attrNameLst>
                                      </p:cBhvr>
                                      <p:tavLst>
                                        <p:tav tm="0">
                                          <p:val>
                                            <p:strVal val="ppt_y"/>
                                          </p:val>
                                        </p:tav>
                                        <p:tav tm="100000">
                                          <p:val>
                                            <p:strVal val="1+ppt_h/2"/>
                                          </p:val>
                                        </p:tav>
                                      </p:tavLst>
                                    </p:anim>
                                    <p:set>
                                      <p:cBhvr>
                                        <p:cTn id="600" dur="1" fill="hold">
                                          <p:stCondLst>
                                            <p:cond delay="2999"/>
                                          </p:stCondLst>
                                        </p:cTn>
                                        <p:tgtEl>
                                          <p:spTgt spid="33"/>
                                        </p:tgtEl>
                                        <p:attrNameLst>
                                          <p:attrName>style.visibility</p:attrName>
                                        </p:attrNameLst>
                                      </p:cBhvr>
                                      <p:to>
                                        <p:strVal val="hidden"/>
                                      </p:to>
                                    </p:set>
                                  </p:childTnLst>
                                </p:cTn>
                              </p:par>
                              <p:par>
                                <p:cTn id="601" presetID="2" presetClass="exit" presetSubtype="4" fill="hold" grpId="3" nodeType="withEffect">
                                  <p:stCondLst>
                                    <p:cond delay="0"/>
                                  </p:stCondLst>
                                  <p:childTnLst>
                                    <p:anim calcmode="lin" valueType="num">
                                      <p:cBhvr additive="base">
                                        <p:cTn id="602" dur="3000"/>
                                        <p:tgtEl>
                                          <p:spTgt spid="34"/>
                                        </p:tgtEl>
                                        <p:attrNameLst>
                                          <p:attrName>ppt_x</p:attrName>
                                        </p:attrNameLst>
                                      </p:cBhvr>
                                      <p:tavLst>
                                        <p:tav tm="0">
                                          <p:val>
                                            <p:strVal val="ppt_x"/>
                                          </p:val>
                                        </p:tav>
                                        <p:tav tm="100000">
                                          <p:val>
                                            <p:strVal val="ppt_x"/>
                                          </p:val>
                                        </p:tav>
                                      </p:tavLst>
                                    </p:anim>
                                    <p:anim calcmode="lin" valueType="num">
                                      <p:cBhvr additive="base">
                                        <p:cTn id="603" dur="3000"/>
                                        <p:tgtEl>
                                          <p:spTgt spid="34"/>
                                        </p:tgtEl>
                                        <p:attrNameLst>
                                          <p:attrName>ppt_y</p:attrName>
                                        </p:attrNameLst>
                                      </p:cBhvr>
                                      <p:tavLst>
                                        <p:tav tm="0">
                                          <p:val>
                                            <p:strVal val="ppt_y"/>
                                          </p:val>
                                        </p:tav>
                                        <p:tav tm="100000">
                                          <p:val>
                                            <p:strVal val="1+ppt_h/2"/>
                                          </p:val>
                                        </p:tav>
                                      </p:tavLst>
                                    </p:anim>
                                    <p:set>
                                      <p:cBhvr>
                                        <p:cTn id="604" dur="1" fill="hold">
                                          <p:stCondLst>
                                            <p:cond delay="2999"/>
                                          </p:stCondLst>
                                        </p:cTn>
                                        <p:tgtEl>
                                          <p:spTgt spid="34"/>
                                        </p:tgtEl>
                                        <p:attrNameLst>
                                          <p:attrName>style.visibility</p:attrName>
                                        </p:attrNameLst>
                                      </p:cBhvr>
                                      <p:to>
                                        <p:strVal val="hidden"/>
                                      </p:to>
                                    </p:set>
                                  </p:childTnLst>
                                </p:cTn>
                              </p:par>
                              <p:par>
                                <p:cTn id="605" presetID="2" presetClass="exit" presetSubtype="4" fill="hold" grpId="3" nodeType="withEffect">
                                  <p:stCondLst>
                                    <p:cond delay="0"/>
                                  </p:stCondLst>
                                  <p:childTnLst>
                                    <p:anim calcmode="lin" valueType="num">
                                      <p:cBhvr additive="base">
                                        <p:cTn id="606" dur="3000"/>
                                        <p:tgtEl>
                                          <p:spTgt spid="35"/>
                                        </p:tgtEl>
                                        <p:attrNameLst>
                                          <p:attrName>ppt_x</p:attrName>
                                        </p:attrNameLst>
                                      </p:cBhvr>
                                      <p:tavLst>
                                        <p:tav tm="0">
                                          <p:val>
                                            <p:strVal val="ppt_x"/>
                                          </p:val>
                                        </p:tav>
                                        <p:tav tm="100000">
                                          <p:val>
                                            <p:strVal val="ppt_x"/>
                                          </p:val>
                                        </p:tav>
                                      </p:tavLst>
                                    </p:anim>
                                    <p:anim calcmode="lin" valueType="num">
                                      <p:cBhvr additive="base">
                                        <p:cTn id="607" dur="3000"/>
                                        <p:tgtEl>
                                          <p:spTgt spid="35"/>
                                        </p:tgtEl>
                                        <p:attrNameLst>
                                          <p:attrName>ppt_y</p:attrName>
                                        </p:attrNameLst>
                                      </p:cBhvr>
                                      <p:tavLst>
                                        <p:tav tm="0">
                                          <p:val>
                                            <p:strVal val="ppt_y"/>
                                          </p:val>
                                        </p:tav>
                                        <p:tav tm="100000">
                                          <p:val>
                                            <p:strVal val="1+ppt_h/2"/>
                                          </p:val>
                                        </p:tav>
                                      </p:tavLst>
                                    </p:anim>
                                    <p:set>
                                      <p:cBhvr>
                                        <p:cTn id="608" dur="1" fill="hold">
                                          <p:stCondLst>
                                            <p:cond delay="2999"/>
                                          </p:stCondLst>
                                        </p:cTn>
                                        <p:tgtEl>
                                          <p:spTgt spid="35"/>
                                        </p:tgtEl>
                                        <p:attrNameLst>
                                          <p:attrName>style.visibility</p:attrName>
                                        </p:attrNameLst>
                                      </p:cBhvr>
                                      <p:to>
                                        <p:strVal val="hidden"/>
                                      </p:to>
                                    </p:set>
                                  </p:childTnLst>
                                </p:cTn>
                              </p:par>
                              <p:par>
                                <p:cTn id="609" presetID="2" presetClass="exit" presetSubtype="4" fill="hold" grpId="3" nodeType="withEffect">
                                  <p:stCondLst>
                                    <p:cond delay="0"/>
                                  </p:stCondLst>
                                  <p:childTnLst>
                                    <p:anim calcmode="lin" valueType="num">
                                      <p:cBhvr additive="base">
                                        <p:cTn id="610" dur="3000"/>
                                        <p:tgtEl>
                                          <p:spTgt spid="36"/>
                                        </p:tgtEl>
                                        <p:attrNameLst>
                                          <p:attrName>ppt_x</p:attrName>
                                        </p:attrNameLst>
                                      </p:cBhvr>
                                      <p:tavLst>
                                        <p:tav tm="0">
                                          <p:val>
                                            <p:strVal val="ppt_x"/>
                                          </p:val>
                                        </p:tav>
                                        <p:tav tm="100000">
                                          <p:val>
                                            <p:strVal val="ppt_x"/>
                                          </p:val>
                                        </p:tav>
                                      </p:tavLst>
                                    </p:anim>
                                    <p:anim calcmode="lin" valueType="num">
                                      <p:cBhvr additive="base">
                                        <p:cTn id="611" dur="3000"/>
                                        <p:tgtEl>
                                          <p:spTgt spid="36"/>
                                        </p:tgtEl>
                                        <p:attrNameLst>
                                          <p:attrName>ppt_y</p:attrName>
                                        </p:attrNameLst>
                                      </p:cBhvr>
                                      <p:tavLst>
                                        <p:tav tm="0">
                                          <p:val>
                                            <p:strVal val="ppt_y"/>
                                          </p:val>
                                        </p:tav>
                                        <p:tav tm="100000">
                                          <p:val>
                                            <p:strVal val="1+ppt_h/2"/>
                                          </p:val>
                                        </p:tav>
                                      </p:tavLst>
                                    </p:anim>
                                    <p:set>
                                      <p:cBhvr>
                                        <p:cTn id="612" dur="1" fill="hold">
                                          <p:stCondLst>
                                            <p:cond delay="2999"/>
                                          </p:stCondLst>
                                        </p:cTn>
                                        <p:tgtEl>
                                          <p:spTgt spid="36"/>
                                        </p:tgtEl>
                                        <p:attrNameLst>
                                          <p:attrName>style.visibility</p:attrName>
                                        </p:attrNameLst>
                                      </p:cBhvr>
                                      <p:to>
                                        <p:strVal val="hidden"/>
                                      </p:to>
                                    </p:set>
                                  </p:childTnLst>
                                </p:cTn>
                              </p:par>
                              <p:par>
                                <p:cTn id="613" presetID="2" presetClass="exit" presetSubtype="4" fill="hold" grpId="3" nodeType="withEffect">
                                  <p:stCondLst>
                                    <p:cond delay="0"/>
                                  </p:stCondLst>
                                  <p:childTnLst>
                                    <p:anim calcmode="lin" valueType="num">
                                      <p:cBhvr additive="base">
                                        <p:cTn id="614" dur="3000"/>
                                        <p:tgtEl>
                                          <p:spTgt spid="37"/>
                                        </p:tgtEl>
                                        <p:attrNameLst>
                                          <p:attrName>ppt_x</p:attrName>
                                        </p:attrNameLst>
                                      </p:cBhvr>
                                      <p:tavLst>
                                        <p:tav tm="0">
                                          <p:val>
                                            <p:strVal val="ppt_x"/>
                                          </p:val>
                                        </p:tav>
                                        <p:tav tm="100000">
                                          <p:val>
                                            <p:strVal val="ppt_x"/>
                                          </p:val>
                                        </p:tav>
                                      </p:tavLst>
                                    </p:anim>
                                    <p:anim calcmode="lin" valueType="num">
                                      <p:cBhvr additive="base">
                                        <p:cTn id="615" dur="3000"/>
                                        <p:tgtEl>
                                          <p:spTgt spid="37"/>
                                        </p:tgtEl>
                                        <p:attrNameLst>
                                          <p:attrName>ppt_y</p:attrName>
                                        </p:attrNameLst>
                                      </p:cBhvr>
                                      <p:tavLst>
                                        <p:tav tm="0">
                                          <p:val>
                                            <p:strVal val="ppt_y"/>
                                          </p:val>
                                        </p:tav>
                                        <p:tav tm="100000">
                                          <p:val>
                                            <p:strVal val="1+ppt_h/2"/>
                                          </p:val>
                                        </p:tav>
                                      </p:tavLst>
                                    </p:anim>
                                    <p:set>
                                      <p:cBhvr>
                                        <p:cTn id="616" dur="1" fill="hold">
                                          <p:stCondLst>
                                            <p:cond delay="2999"/>
                                          </p:stCondLst>
                                        </p:cTn>
                                        <p:tgtEl>
                                          <p:spTgt spid="37"/>
                                        </p:tgtEl>
                                        <p:attrNameLst>
                                          <p:attrName>style.visibility</p:attrName>
                                        </p:attrNameLst>
                                      </p:cBhvr>
                                      <p:to>
                                        <p:strVal val="hidden"/>
                                      </p:to>
                                    </p:set>
                                  </p:childTnLst>
                                </p:cTn>
                              </p:par>
                              <p:par>
                                <p:cTn id="617" presetID="2" presetClass="exit" presetSubtype="4" fill="hold" grpId="3" nodeType="withEffect">
                                  <p:stCondLst>
                                    <p:cond delay="0"/>
                                  </p:stCondLst>
                                  <p:childTnLst>
                                    <p:anim calcmode="lin" valueType="num">
                                      <p:cBhvr additive="base">
                                        <p:cTn id="618" dur="3000"/>
                                        <p:tgtEl>
                                          <p:spTgt spid="38"/>
                                        </p:tgtEl>
                                        <p:attrNameLst>
                                          <p:attrName>ppt_x</p:attrName>
                                        </p:attrNameLst>
                                      </p:cBhvr>
                                      <p:tavLst>
                                        <p:tav tm="0">
                                          <p:val>
                                            <p:strVal val="ppt_x"/>
                                          </p:val>
                                        </p:tav>
                                        <p:tav tm="100000">
                                          <p:val>
                                            <p:strVal val="ppt_x"/>
                                          </p:val>
                                        </p:tav>
                                      </p:tavLst>
                                    </p:anim>
                                    <p:anim calcmode="lin" valueType="num">
                                      <p:cBhvr additive="base">
                                        <p:cTn id="619" dur="3000"/>
                                        <p:tgtEl>
                                          <p:spTgt spid="38"/>
                                        </p:tgtEl>
                                        <p:attrNameLst>
                                          <p:attrName>ppt_y</p:attrName>
                                        </p:attrNameLst>
                                      </p:cBhvr>
                                      <p:tavLst>
                                        <p:tav tm="0">
                                          <p:val>
                                            <p:strVal val="ppt_y"/>
                                          </p:val>
                                        </p:tav>
                                        <p:tav tm="100000">
                                          <p:val>
                                            <p:strVal val="1+ppt_h/2"/>
                                          </p:val>
                                        </p:tav>
                                      </p:tavLst>
                                    </p:anim>
                                    <p:set>
                                      <p:cBhvr>
                                        <p:cTn id="620" dur="1" fill="hold">
                                          <p:stCondLst>
                                            <p:cond delay="2999"/>
                                          </p:stCondLst>
                                        </p:cTn>
                                        <p:tgtEl>
                                          <p:spTgt spid="38"/>
                                        </p:tgtEl>
                                        <p:attrNameLst>
                                          <p:attrName>style.visibility</p:attrName>
                                        </p:attrNameLst>
                                      </p:cBhvr>
                                      <p:to>
                                        <p:strVal val="hidden"/>
                                      </p:to>
                                    </p:set>
                                  </p:childTnLst>
                                </p:cTn>
                              </p:par>
                              <p:par>
                                <p:cTn id="621" presetID="2" presetClass="exit" presetSubtype="4" fill="hold" grpId="3" nodeType="withEffect">
                                  <p:stCondLst>
                                    <p:cond delay="0"/>
                                  </p:stCondLst>
                                  <p:childTnLst>
                                    <p:anim calcmode="lin" valueType="num">
                                      <p:cBhvr additive="base">
                                        <p:cTn id="622" dur="3000"/>
                                        <p:tgtEl>
                                          <p:spTgt spid="39"/>
                                        </p:tgtEl>
                                        <p:attrNameLst>
                                          <p:attrName>ppt_x</p:attrName>
                                        </p:attrNameLst>
                                      </p:cBhvr>
                                      <p:tavLst>
                                        <p:tav tm="0">
                                          <p:val>
                                            <p:strVal val="ppt_x"/>
                                          </p:val>
                                        </p:tav>
                                        <p:tav tm="100000">
                                          <p:val>
                                            <p:strVal val="ppt_x"/>
                                          </p:val>
                                        </p:tav>
                                      </p:tavLst>
                                    </p:anim>
                                    <p:anim calcmode="lin" valueType="num">
                                      <p:cBhvr additive="base">
                                        <p:cTn id="623" dur="3000"/>
                                        <p:tgtEl>
                                          <p:spTgt spid="39"/>
                                        </p:tgtEl>
                                        <p:attrNameLst>
                                          <p:attrName>ppt_y</p:attrName>
                                        </p:attrNameLst>
                                      </p:cBhvr>
                                      <p:tavLst>
                                        <p:tav tm="0">
                                          <p:val>
                                            <p:strVal val="ppt_y"/>
                                          </p:val>
                                        </p:tav>
                                        <p:tav tm="100000">
                                          <p:val>
                                            <p:strVal val="1+ppt_h/2"/>
                                          </p:val>
                                        </p:tav>
                                      </p:tavLst>
                                    </p:anim>
                                    <p:set>
                                      <p:cBhvr>
                                        <p:cTn id="624" dur="1" fill="hold">
                                          <p:stCondLst>
                                            <p:cond delay="2999"/>
                                          </p:stCondLst>
                                        </p:cTn>
                                        <p:tgtEl>
                                          <p:spTgt spid="39"/>
                                        </p:tgtEl>
                                        <p:attrNameLst>
                                          <p:attrName>style.visibility</p:attrName>
                                        </p:attrNameLst>
                                      </p:cBhvr>
                                      <p:to>
                                        <p:strVal val="hidden"/>
                                      </p:to>
                                    </p:set>
                                  </p:childTnLst>
                                </p:cTn>
                              </p:par>
                              <p:par>
                                <p:cTn id="625" presetID="2" presetClass="exit" presetSubtype="4" fill="hold" grpId="3" nodeType="withEffect">
                                  <p:stCondLst>
                                    <p:cond delay="0"/>
                                  </p:stCondLst>
                                  <p:childTnLst>
                                    <p:anim calcmode="lin" valueType="num">
                                      <p:cBhvr additive="base">
                                        <p:cTn id="626" dur="3000"/>
                                        <p:tgtEl>
                                          <p:spTgt spid="40"/>
                                        </p:tgtEl>
                                        <p:attrNameLst>
                                          <p:attrName>ppt_x</p:attrName>
                                        </p:attrNameLst>
                                      </p:cBhvr>
                                      <p:tavLst>
                                        <p:tav tm="0">
                                          <p:val>
                                            <p:strVal val="ppt_x"/>
                                          </p:val>
                                        </p:tav>
                                        <p:tav tm="100000">
                                          <p:val>
                                            <p:strVal val="ppt_x"/>
                                          </p:val>
                                        </p:tav>
                                      </p:tavLst>
                                    </p:anim>
                                    <p:anim calcmode="lin" valueType="num">
                                      <p:cBhvr additive="base">
                                        <p:cTn id="627" dur="3000"/>
                                        <p:tgtEl>
                                          <p:spTgt spid="40"/>
                                        </p:tgtEl>
                                        <p:attrNameLst>
                                          <p:attrName>ppt_y</p:attrName>
                                        </p:attrNameLst>
                                      </p:cBhvr>
                                      <p:tavLst>
                                        <p:tav tm="0">
                                          <p:val>
                                            <p:strVal val="ppt_y"/>
                                          </p:val>
                                        </p:tav>
                                        <p:tav tm="100000">
                                          <p:val>
                                            <p:strVal val="1+ppt_h/2"/>
                                          </p:val>
                                        </p:tav>
                                      </p:tavLst>
                                    </p:anim>
                                    <p:set>
                                      <p:cBhvr>
                                        <p:cTn id="628" dur="1" fill="hold">
                                          <p:stCondLst>
                                            <p:cond delay="2999"/>
                                          </p:stCondLst>
                                        </p:cTn>
                                        <p:tgtEl>
                                          <p:spTgt spid="40"/>
                                        </p:tgtEl>
                                        <p:attrNameLst>
                                          <p:attrName>style.visibility</p:attrName>
                                        </p:attrNameLst>
                                      </p:cBhvr>
                                      <p:to>
                                        <p:strVal val="hidden"/>
                                      </p:to>
                                    </p:set>
                                  </p:childTnLst>
                                </p:cTn>
                              </p:par>
                              <p:par>
                                <p:cTn id="629" presetID="2" presetClass="exit" presetSubtype="4" fill="hold" grpId="3" nodeType="withEffect">
                                  <p:stCondLst>
                                    <p:cond delay="0"/>
                                  </p:stCondLst>
                                  <p:childTnLst>
                                    <p:anim calcmode="lin" valueType="num">
                                      <p:cBhvr additive="base">
                                        <p:cTn id="630" dur="3000"/>
                                        <p:tgtEl>
                                          <p:spTgt spid="41"/>
                                        </p:tgtEl>
                                        <p:attrNameLst>
                                          <p:attrName>ppt_x</p:attrName>
                                        </p:attrNameLst>
                                      </p:cBhvr>
                                      <p:tavLst>
                                        <p:tav tm="0">
                                          <p:val>
                                            <p:strVal val="ppt_x"/>
                                          </p:val>
                                        </p:tav>
                                        <p:tav tm="100000">
                                          <p:val>
                                            <p:strVal val="ppt_x"/>
                                          </p:val>
                                        </p:tav>
                                      </p:tavLst>
                                    </p:anim>
                                    <p:anim calcmode="lin" valueType="num">
                                      <p:cBhvr additive="base">
                                        <p:cTn id="631" dur="3000"/>
                                        <p:tgtEl>
                                          <p:spTgt spid="41"/>
                                        </p:tgtEl>
                                        <p:attrNameLst>
                                          <p:attrName>ppt_y</p:attrName>
                                        </p:attrNameLst>
                                      </p:cBhvr>
                                      <p:tavLst>
                                        <p:tav tm="0">
                                          <p:val>
                                            <p:strVal val="ppt_y"/>
                                          </p:val>
                                        </p:tav>
                                        <p:tav tm="100000">
                                          <p:val>
                                            <p:strVal val="1+ppt_h/2"/>
                                          </p:val>
                                        </p:tav>
                                      </p:tavLst>
                                    </p:anim>
                                    <p:set>
                                      <p:cBhvr>
                                        <p:cTn id="632" dur="1" fill="hold">
                                          <p:stCondLst>
                                            <p:cond delay="2999"/>
                                          </p:stCondLst>
                                        </p:cTn>
                                        <p:tgtEl>
                                          <p:spTgt spid="41"/>
                                        </p:tgtEl>
                                        <p:attrNameLst>
                                          <p:attrName>style.visibility</p:attrName>
                                        </p:attrNameLst>
                                      </p:cBhvr>
                                      <p:to>
                                        <p:strVal val="hidden"/>
                                      </p:to>
                                    </p:set>
                                  </p:childTnLst>
                                </p:cTn>
                              </p:par>
                              <p:par>
                                <p:cTn id="633" presetID="2" presetClass="exit" presetSubtype="4" fill="hold" grpId="3" nodeType="withEffect">
                                  <p:stCondLst>
                                    <p:cond delay="0"/>
                                  </p:stCondLst>
                                  <p:childTnLst>
                                    <p:anim calcmode="lin" valueType="num">
                                      <p:cBhvr additive="base">
                                        <p:cTn id="634" dur="3000"/>
                                        <p:tgtEl>
                                          <p:spTgt spid="42"/>
                                        </p:tgtEl>
                                        <p:attrNameLst>
                                          <p:attrName>ppt_x</p:attrName>
                                        </p:attrNameLst>
                                      </p:cBhvr>
                                      <p:tavLst>
                                        <p:tav tm="0">
                                          <p:val>
                                            <p:strVal val="ppt_x"/>
                                          </p:val>
                                        </p:tav>
                                        <p:tav tm="100000">
                                          <p:val>
                                            <p:strVal val="ppt_x"/>
                                          </p:val>
                                        </p:tav>
                                      </p:tavLst>
                                    </p:anim>
                                    <p:anim calcmode="lin" valueType="num">
                                      <p:cBhvr additive="base">
                                        <p:cTn id="635" dur="3000"/>
                                        <p:tgtEl>
                                          <p:spTgt spid="42"/>
                                        </p:tgtEl>
                                        <p:attrNameLst>
                                          <p:attrName>ppt_y</p:attrName>
                                        </p:attrNameLst>
                                      </p:cBhvr>
                                      <p:tavLst>
                                        <p:tav tm="0">
                                          <p:val>
                                            <p:strVal val="ppt_y"/>
                                          </p:val>
                                        </p:tav>
                                        <p:tav tm="100000">
                                          <p:val>
                                            <p:strVal val="1+ppt_h/2"/>
                                          </p:val>
                                        </p:tav>
                                      </p:tavLst>
                                    </p:anim>
                                    <p:set>
                                      <p:cBhvr>
                                        <p:cTn id="636" dur="1" fill="hold">
                                          <p:stCondLst>
                                            <p:cond delay="2999"/>
                                          </p:stCondLst>
                                        </p:cTn>
                                        <p:tgtEl>
                                          <p:spTgt spid="42"/>
                                        </p:tgtEl>
                                        <p:attrNameLst>
                                          <p:attrName>style.visibility</p:attrName>
                                        </p:attrNameLst>
                                      </p:cBhvr>
                                      <p:to>
                                        <p:strVal val="hidden"/>
                                      </p:to>
                                    </p:set>
                                  </p:childTnLst>
                                </p:cTn>
                              </p:par>
                              <p:par>
                                <p:cTn id="637" presetID="2" presetClass="exit" presetSubtype="4" fill="hold" grpId="3" nodeType="withEffect">
                                  <p:stCondLst>
                                    <p:cond delay="0"/>
                                  </p:stCondLst>
                                  <p:childTnLst>
                                    <p:anim calcmode="lin" valueType="num">
                                      <p:cBhvr additive="base">
                                        <p:cTn id="638" dur="3000"/>
                                        <p:tgtEl>
                                          <p:spTgt spid="43"/>
                                        </p:tgtEl>
                                        <p:attrNameLst>
                                          <p:attrName>ppt_x</p:attrName>
                                        </p:attrNameLst>
                                      </p:cBhvr>
                                      <p:tavLst>
                                        <p:tav tm="0">
                                          <p:val>
                                            <p:strVal val="ppt_x"/>
                                          </p:val>
                                        </p:tav>
                                        <p:tav tm="100000">
                                          <p:val>
                                            <p:strVal val="ppt_x"/>
                                          </p:val>
                                        </p:tav>
                                      </p:tavLst>
                                    </p:anim>
                                    <p:anim calcmode="lin" valueType="num">
                                      <p:cBhvr additive="base">
                                        <p:cTn id="639" dur="3000"/>
                                        <p:tgtEl>
                                          <p:spTgt spid="43"/>
                                        </p:tgtEl>
                                        <p:attrNameLst>
                                          <p:attrName>ppt_y</p:attrName>
                                        </p:attrNameLst>
                                      </p:cBhvr>
                                      <p:tavLst>
                                        <p:tav tm="0">
                                          <p:val>
                                            <p:strVal val="ppt_y"/>
                                          </p:val>
                                        </p:tav>
                                        <p:tav tm="100000">
                                          <p:val>
                                            <p:strVal val="1+ppt_h/2"/>
                                          </p:val>
                                        </p:tav>
                                      </p:tavLst>
                                    </p:anim>
                                    <p:set>
                                      <p:cBhvr>
                                        <p:cTn id="640" dur="1" fill="hold">
                                          <p:stCondLst>
                                            <p:cond delay="2999"/>
                                          </p:stCondLst>
                                        </p:cTn>
                                        <p:tgtEl>
                                          <p:spTgt spid="43"/>
                                        </p:tgtEl>
                                        <p:attrNameLst>
                                          <p:attrName>style.visibility</p:attrName>
                                        </p:attrNameLst>
                                      </p:cBhvr>
                                      <p:to>
                                        <p:strVal val="hidden"/>
                                      </p:to>
                                    </p:set>
                                  </p:childTnLst>
                                </p:cTn>
                              </p:par>
                              <p:par>
                                <p:cTn id="641" presetID="2" presetClass="exit" presetSubtype="4" fill="hold" grpId="3" nodeType="withEffect">
                                  <p:stCondLst>
                                    <p:cond delay="0"/>
                                  </p:stCondLst>
                                  <p:childTnLst>
                                    <p:anim calcmode="lin" valueType="num">
                                      <p:cBhvr additive="base">
                                        <p:cTn id="642" dur="3000"/>
                                        <p:tgtEl>
                                          <p:spTgt spid="44"/>
                                        </p:tgtEl>
                                        <p:attrNameLst>
                                          <p:attrName>ppt_x</p:attrName>
                                        </p:attrNameLst>
                                      </p:cBhvr>
                                      <p:tavLst>
                                        <p:tav tm="0">
                                          <p:val>
                                            <p:strVal val="ppt_x"/>
                                          </p:val>
                                        </p:tav>
                                        <p:tav tm="100000">
                                          <p:val>
                                            <p:strVal val="ppt_x"/>
                                          </p:val>
                                        </p:tav>
                                      </p:tavLst>
                                    </p:anim>
                                    <p:anim calcmode="lin" valueType="num">
                                      <p:cBhvr additive="base">
                                        <p:cTn id="643" dur="3000"/>
                                        <p:tgtEl>
                                          <p:spTgt spid="44"/>
                                        </p:tgtEl>
                                        <p:attrNameLst>
                                          <p:attrName>ppt_y</p:attrName>
                                        </p:attrNameLst>
                                      </p:cBhvr>
                                      <p:tavLst>
                                        <p:tav tm="0">
                                          <p:val>
                                            <p:strVal val="ppt_y"/>
                                          </p:val>
                                        </p:tav>
                                        <p:tav tm="100000">
                                          <p:val>
                                            <p:strVal val="1+ppt_h/2"/>
                                          </p:val>
                                        </p:tav>
                                      </p:tavLst>
                                    </p:anim>
                                    <p:set>
                                      <p:cBhvr>
                                        <p:cTn id="644" dur="1" fill="hold">
                                          <p:stCondLst>
                                            <p:cond delay="2999"/>
                                          </p:stCondLst>
                                        </p:cTn>
                                        <p:tgtEl>
                                          <p:spTgt spid="44"/>
                                        </p:tgtEl>
                                        <p:attrNameLst>
                                          <p:attrName>style.visibility</p:attrName>
                                        </p:attrNameLst>
                                      </p:cBhvr>
                                      <p:to>
                                        <p:strVal val="hidden"/>
                                      </p:to>
                                    </p:set>
                                  </p:childTnLst>
                                </p:cTn>
                              </p:par>
                              <p:par>
                                <p:cTn id="645" presetID="2" presetClass="exit" presetSubtype="4" fill="hold" grpId="3" nodeType="withEffect">
                                  <p:stCondLst>
                                    <p:cond delay="0"/>
                                  </p:stCondLst>
                                  <p:childTnLst>
                                    <p:anim calcmode="lin" valueType="num">
                                      <p:cBhvr additive="base">
                                        <p:cTn id="646" dur="3000"/>
                                        <p:tgtEl>
                                          <p:spTgt spid="45"/>
                                        </p:tgtEl>
                                        <p:attrNameLst>
                                          <p:attrName>ppt_x</p:attrName>
                                        </p:attrNameLst>
                                      </p:cBhvr>
                                      <p:tavLst>
                                        <p:tav tm="0">
                                          <p:val>
                                            <p:strVal val="ppt_x"/>
                                          </p:val>
                                        </p:tav>
                                        <p:tav tm="100000">
                                          <p:val>
                                            <p:strVal val="ppt_x"/>
                                          </p:val>
                                        </p:tav>
                                      </p:tavLst>
                                    </p:anim>
                                    <p:anim calcmode="lin" valueType="num">
                                      <p:cBhvr additive="base">
                                        <p:cTn id="647" dur="3000"/>
                                        <p:tgtEl>
                                          <p:spTgt spid="45"/>
                                        </p:tgtEl>
                                        <p:attrNameLst>
                                          <p:attrName>ppt_y</p:attrName>
                                        </p:attrNameLst>
                                      </p:cBhvr>
                                      <p:tavLst>
                                        <p:tav tm="0">
                                          <p:val>
                                            <p:strVal val="ppt_y"/>
                                          </p:val>
                                        </p:tav>
                                        <p:tav tm="100000">
                                          <p:val>
                                            <p:strVal val="1+ppt_h/2"/>
                                          </p:val>
                                        </p:tav>
                                      </p:tavLst>
                                    </p:anim>
                                    <p:set>
                                      <p:cBhvr>
                                        <p:cTn id="648" dur="1" fill="hold">
                                          <p:stCondLst>
                                            <p:cond delay="2999"/>
                                          </p:stCondLst>
                                        </p:cTn>
                                        <p:tgtEl>
                                          <p:spTgt spid="45"/>
                                        </p:tgtEl>
                                        <p:attrNameLst>
                                          <p:attrName>style.visibility</p:attrName>
                                        </p:attrNameLst>
                                      </p:cBhvr>
                                      <p:to>
                                        <p:strVal val="hidden"/>
                                      </p:to>
                                    </p:set>
                                  </p:childTnLst>
                                </p:cTn>
                              </p:par>
                              <p:par>
                                <p:cTn id="649" presetID="2" presetClass="exit" presetSubtype="4" fill="hold" grpId="3" nodeType="withEffect">
                                  <p:stCondLst>
                                    <p:cond delay="0"/>
                                  </p:stCondLst>
                                  <p:childTnLst>
                                    <p:anim calcmode="lin" valueType="num">
                                      <p:cBhvr additive="base">
                                        <p:cTn id="650" dur="3000"/>
                                        <p:tgtEl>
                                          <p:spTgt spid="46"/>
                                        </p:tgtEl>
                                        <p:attrNameLst>
                                          <p:attrName>ppt_x</p:attrName>
                                        </p:attrNameLst>
                                      </p:cBhvr>
                                      <p:tavLst>
                                        <p:tav tm="0">
                                          <p:val>
                                            <p:strVal val="ppt_x"/>
                                          </p:val>
                                        </p:tav>
                                        <p:tav tm="100000">
                                          <p:val>
                                            <p:strVal val="ppt_x"/>
                                          </p:val>
                                        </p:tav>
                                      </p:tavLst>
                                    </p:anim>
                                    <p:anim calcmode="lin" valueType="num">
                                      <p:cBhvr additive="base">
                                        <p:cTn id="651" dur="3000"/>
                                        <p:tgtEl>
                                          <p:spTgt spid="46"/>
                                        </p:tgtEl>
                                        <p:attrNameLst>
                                          <p:attrName>ppt_y</p:attrName>
                                        </p:attrNameLst>
                                      </p:cBhvr>
                                      <p:tavLst>
                                        <p:tav tm="0">
                                          <p:val>
                                            <p:strVal val="ppt_y"/>
                                          </p:val>
                                        </p:tav>
                                        <p:tav tm="100000">
                                          <p:val>
                                            <p:strVal val="1+ppt_h/2"/>
                                          </p:val>
                                        </p:tav>
                                      </p:tavLst>
                                    </p:anim>
                                    <p:set>
                                      <p:cBhvr>
                                        <p:cTn id="652" dur="1" fill="hold">
                                          <p:stCondLst>
                                            <p:cond delay="2999"/>
                                          </p:stCondLst>
                                        </p:cTn>
                                        <p:tgtEl>
                                          <p:spTgt spid="46"/>
                                        </p:tgtEl>
                                        <p:attrNameLst>
                                          <p:attrName>style.visibility</p:attrName>
                                        </p:attrNameLst>
                                      </p:cBhvr>
                                      <p:to>
                                        <p:strVal val="hidden"/>
                                      </p:to>
                                    </p:set>
                                  </p:childTnLst>
                                </p:cTn>
                              </p:par>
                              <p:par>
                                <p:cTn id="653" presetID="2" presetClass="exit" presetSubtype="4" fill="hold" grpId="3" nodeType="withEffect">
                                  <p:stCondLst>
                                    <p:cond delay="0"/>
                                  </p:stCondLst>
                                  <p:childTnLst>
                                    <p:anim calcmode="lin" valueType="num">
                                      <p:cBhvr additive="base">
                                        <p:cTn id="654" dur="3000"/>
                                        <p:tgtEl>
                                          <p:spTgt spid="47"/>
                                        </p:tgtEl>
                                        <p:attrNameLst>
                                          <p:attrName>ppt_x</p:attrName>
                                        </p:attrNameLst>
                                      </p:cBhvr>
                                      <p:tavLst>
                                        <p:tav tm="0">
                                          <p:val>
                                            <p:strVal val="ppt_x"/>
                                          </p:val>
                                        </p:tav>
                                        <p:tav tm="100000">
                                          <p:val>
                                            <p:strVal val="ppt_x"/>
                                          </p:val>
                                        </p:tav>
                                      </p:tavLst>
                                    </p:anim>
                                    <p:anim calcmode="lin" valueType="num">
                                      <p:cBhvr additive="base">
                                        <p:cTn id="655" dur="3000"/>
                                        <p:tgtEl>
                                          <p:spTgt spid="47"/>
                                        </p:tgtEl>
                                        <p:attrNameLst>
                                          <p:attrName>ppt_y</p:attrName>
                                        </p:attrNameLst>
                                      </p:cBhvr>
                                      <p:tavLst>
                                        <p:tav tm="0">
                                          <p:val>
                                            <p:strVal val="ppt_y"/>
                                          </p:val>
                                        </p:tav>
                                        <p:tav tm="100000">
                                          <p:val>
                                            <p:strVal val="1+ppt_h/2"/>
                                          </p:val>
                                        </p:tav>
                                      </p:tavLst>
                                    </p:anim>
                                    <p:set>
                                      <p:cBhvr>
                                        <p:cTn id="656" dur="1" fill="hold">
                                          <p:stCondLst>
                                            <p:cond delay="2999"/>
                                          </p:stCondLst>
                                        </p:cTn>
                                        <p:tgtEl>
                                          <p:spTgt spid="47"/>
                                        </p:tgtEl>
                                        <p:attrNameLst>
                                          <p:attrName>style.visibility</p:attrName>
                                        </p:attrNameLst>
                                      </p:cBhvr>
                                      <p:to>
                                        <p:strVal val="hidden"/>
                                      </p:to>
                                    </p:set>
                                  </p:childTnLst>
                                </p:cTn>
                              </p:par>
                              <p:par>
                                <p:cTn id="657" presetID="2" presetClass="exit" presetSubtype="4" fill="hold" grpId="3" nodeType="withEffect">
                                  <p:stCondLst>
                                    <p:cond delay="0"/>
                                  </p:stCondLst>
                                  <p:childTnLst>
                                    <p:anim calcmode="lin" valueType="num">
                                      <p:cBhvr additive="base">
                                        <p:cTn id="658" dur="3000"/>
                                        <p:tgtEl>
                                          <p:spTgt spid="48"/>
                                        </p:tgtEl>
                                        <p:attrNameLst>
                                          <p:attrName>ppt_x</p:attrName>
                                        </p:attrNameLst>
                                      </p:cBhvr>
                                      <p:tavLst>
                                        <p:tav tm="0">
                                          <p:val>
                                            <p:strVal val="ppt_x"/>
                                          </p:val>
                                        </p:tav>
                                        <p:tav tm="100000">
                                          <p:val>
                                            <p:strVal val="ppt_x"/>
                                          </p:val>
                                        </p:tav>
                                      </p:tavLst>
                                    </p:anim>
                                    <p:anim calcmode="lin" valueType="num">
                                      <p:cBhvr additive="base">
                                        <p:cTn id="659" dur="3000"/>
                                        <p:tgtEl>
                                          <p:spTgt spid="48"/>
                                        </p:tgtEl>
                                        <p:attrNameLst>
                                          <p:attrName>ppt_y</p:attrName>
                                        </p:attrNameLst>
                                      </p:cBhvr>
                                      <p:tavLst>
                                        <p:tav tm="0">
                                          <p:val>
                                            <p:strVal val="ppt_y"/>
                                          </p:val>
                                        </p:tav>
                                        <p:tav tm="100000">
                                          <p:val>
                                            <p:strVal val="1+ppt_h/2"/>
                                          </p:val>
                                        </p:tav>
                                      </p:tavLst>
                                    </p:anim>
                                    <p:set>
                                      <p:cBhvr>
                                        <p:cTn id="660" dur="1" fill="hold">
                                          <p:stCondLst>
                                            <p:cond delay="2999"/>
                                          </p:stCondLst>
                                        </p:cTn>
                                        <p:tgtEl>
                                          <p:spTgt spid="48"/>
                                        </p:tgtEl>
                                        <p:attrNameLst>
                                          <p:attrName>style.visibility</p:attrName>
                                        </p:attrNameLst>
                                      </p:cBhvr>
                                      <p:to>
                                        <p:strVal val="hidden"/>
                                      </p:to>
                                    </p:set>
                                  </p:childTnLst>
                                </p:cTn>
                              </p:par>
                              <p:par>
                                <p:cTn id="661" presetID="2" presetClass="exit" presetSubtype="4" fill="hold" grpId="3" nodeType="withEffect">
                                  <p:stCondLst>
                                    <p:cond delay="0"/>
                                  </p:stCondLst>
                                  <p:childTnLst>
                                    <p:anim calcmode="lin" valueType="num">
                                      <p:cBhvr additive="base">
                                        <p:cTn id="662" dur="3000"/>
                                        <p:tgtEl>
                                          <p:spTgt spid="49"/>
                                        </p:tgtEl>
                                        <p:attrNameLst>
                                          <p:attrName>ppt_x</p:attrName>
                                        </p:attrNameLst>
                                      </p:cBhvr>
                                      <p:tavLst>
                                        <p:tav tm="0">
                                          <p:val>
                                            <p:strVal val="ppt_x"/>
                                          </p:val>
                                        </p:tav>
                                        <p:tav tm="100000">
                                          <p:val>
                                            <p:strVal val="ppt_x"/>
                                          </p:val>
                                        </p:tav>
                                      </p:tavLst>
                                    </p:anim>
                                    <p:anim calcmode="lin" valueType="num">
                                      <p:cBhvr additive="base">
                                        <p:cTn id="663" dur="3000"/>
                                        <p:tgtEl>
                                          <p:spTgt spid="49"/>
                                        </p:tgtEl>
                                        <p:attrNameLst>
                                          <p:attrName>ppt_y</p:attrName>
                                        </p:attrNameLst>
                                      </p:cBhvr>
                                      <p:tavLst>
                                        <p:tav tm="0">
                                          <p:val>
                                            <p:strVal val="ppt_y"/>
                                          </p:val>
                                        </p:tav>
                                        <p:tav tm="100000">
                                          <p:val>
                                            <p:strVal val="1+ppt_h/2"/>
                                          </p:val>
                                        </p:tav>
                                      </p:tavLst>
                                    </p:anim>
                                    <p:set>
                                      <p:cBhvr>
                                        <p:cTn id="664" dur="1" fill="hold">
                                          <p:stCondLst>
                                            <p:cond delay="2999"/>
                                          </p:stCondLst>
                                        </p:cTn>
                                        <p:tgtEl>
                                          <p:spTgt spid="49"/>
                                        </p:tgtEl>
                                        <p:attrNameLst>
                                          <p:attrName>style.visibility</p:attrName>
                                        </p:attrNameLst>
                                      </p:cBhvr>
                                      <p:to>
                                        <p:strVal val="hidden"/>
                                      </p:to>
                                    </p:set>
                                  </p:childTnLst>
                                </p:cTn>
                              </p:par>
                              <p:par>
                                <p:cTn id="665" presetID="2" presetClass="exit" presetSubtype="4" fill="hold" grpId="3" nodeType="withEffect">
                                  <p:stCondLst>
                                    <p:cond delay="0"/>
                                  </p:stCondLst>
                                  <p:childTnLst>
                                    <p:anim calcmode="lin" valueType="num">
                                      <p:cBhvr additive="base">
                                        <p:cTn id="666" dur="3000"/>
                                        <p:tgtEl>
                                          <p:spTgt spid="50"/>
                                        </p:tgtEl>
                                        <p:attrNameLst>
                                          <p:attrName>ppt_x</p:attrName>
                                        </p:attrNameLst>
                                      </p:cBhvr>
                                      <p:tavLst>
                                        <p:tav tm="0">
                                          <p:val>
                                            <p:strVal val="ppt_x"/>
                                          </p:val>
                                        </p:tav>
                                        <p:tav tm="100000">
                                          <p:val>
                                            <p:strVal val="ppt_x"/>
                                          </p:val>
                                        </p:tav>
                                      </p:tavLst>
                                    </p:anim>
                                    <p:anim calcmode="lin" valueType="num">
                                      <p:cBhvr additive="base">
                                        <p:cTn id="667" dur="3000"/>
                                        <p:tgtEl>
                                          <p:spTgt spid="50"/>
                                        </p:tgtEl>
                                        <p:attrNameLst>
                                          <p:attrName>ppt_y</p:attrName>
                                        </p:attrNameLst>
                                      </p:cBhvr>
                                      <p:tavLst>
                                        <p:tav tm="0">
                                          <p:val>
                                            <p:strVal val="ppt_y"/>
                                          </p:val>
                                        </p:tav>
                                        <p:tav tm="100000">
                                          <p:val>
                                            <p:strVal val="1+ppt_h/2"/>
                                          </p:val>
                                        </p:tav>
                                      </p:tavLst>
                                    </p:anim>
                                    <p:set>
                                      <p:cBhvr>
                                        <p:cTn id="668" dur="1" fill="hold">
                                          <p:stCondLst>
                                            <p:cond delay="2999"/>
                                          </p:stCondLst>
                                        </p:cTn>
                                        <p:tgtEl>
                                          <p:spTgt spid="50"/>
                                        </p:tgtEl>
                                        <p:attrNameLst>
                                          <p:attrName>style.visibility</p:attrName>
                                        </p:attrNameLst>
                                      </p:cBhvr>
                                      <p:to>
                                        <p:strVal val="hidden"/>
                                      </p:to>
                                    </p:set>
                                  </p:childTnLst>
                                </p:cTn>
                              </p:par>
                              <p:par>
                                <p:cTn id="669" presetID="2" presetClass="exit" presetSubtype="4" fill="hold" grpId="3" nodeType="withEffect">
                                  <p:stCondLst>
                                    <p:cond delay="0"/>
                                  </p:stCondLst>
                                  <p:childTnLst>
                                    <p:anim calcmode="lin" valueType="num">
                                      <p:cBhvr additive="base">
                                        <p:cTn id="670" dur="3000"/>
                                        <p:tgtEl>
                                          <p:spTgt spid="51"/>
                                        </p:tgtEl>
                                        <p:attrNameLst>
                                          <p:attrName>ppt_x</p:attrName>
                                        </p:attrNameLst>
                                      </p:cBhvr>
                                      <p:tavLst>
                                        <p:tav tm="0">
                                          <p:val>
                                            <p:strVal val="ppt_x"/>
                                          </p:val>
                                        </p:tav>
                                        <p:tav tm="100000">
                                          <p:val>
                                            <p:strVal val="ppt_x"/>
                                          </p:val>
                                        </p:tav>
                                      </p:tavLst>
                                    </p:anim>
                                    <p:anim calcmode="lin" valueType="num">
                                      <p:cBhvr additive="base">
                                        <p:cTn id="671" dur="3000"/>
                                        <p:tgtEl>
                                          <p:spTgt spid="51"/>
                                        </p:tgtEl>
                                        <p:attrNameLst>
                                          <p:attrName>ppt_y</p:attrName>
                                        </p:attrNameLst>
                                      </p:cBhvr>
                                      <p:tavLst>
                                        <p:tav tm="0">
                                          <p:val>
                                            <p:strVal val="ppt_y"/>
                                          </p:val>
                                        </p:tav>
                                        <p:tav tm="100000">
                                          <p:val>
                                            <p:strVal val="1+ppt_h/2"/>
                                          </p:val>
                                        </p:tav>
                                      </p:tavLst>
                                    </p:anim>
                                    <p:set>
                                      <p:cBhvr>
                                        <p:cTn id="672" dur="1" fill="hold">
                                          <p:stCondLst>
                                            <p:cond delay="2999"/>
                                          </p:stCondLst>
                                        </p:cTn>
                                        <p:tgtEl>
                                          <p:spTgt spid="51"/>
                                        </p:tgtEl>
                                        <p:attrNameLst>
                                          <p:attrName>style.visibility</p:attrName>
                                        </p:attrNameLst>
                                      </p:cBhvr>
                                      <p:to>
                                        <p:strVal val="hidden"/>
                                      </p:to>
                                    </p:set>
                                  </p:childTnLst>
                                </p:cTn>
                              </p:par>
                              <p:par>
                                <p:cTn id="673" presetID="2" presetClass="exit" presetSubtype="4" fill="hold" grpId="3" nodeType="withEffect">
                                  <p:stCondLst>
                                    <p:cond delay="0"/>
                                  </p:stCondLst>
                                  <p:childTnLst>
                                    <p:anim calcmode="lin" valueType="num">
                                      <p:cBhvr additive="base">
                                        <p:cTn id="674" dur="3000"/>
                                        <p:tgtEl>
                                          <p:spTgt spid="52"/>
                                        </p:tgtEl>
                                        <p:attrNameLst>
                                          <p:attrName>ppt_x</p:attrName>
                                        </p:attrNameLst>
                                      </p:cBhvr>
                                      <p:tavLst>
                                        <p:tav tm="0">
                                          <p:val>
                                            <p:strVal val="ppt_x"/>
                                          </p:val>
                                        </p:tav>
                                        <p:tav tm="100000">
                                          <p:val>
                                            <p:strVal val="ppt_x"/>
                                          </p:val>
                                        </p:tav>
                                      </p:tavLst>
                                    </p:anim>
                                    <p:anim calcmode="lin" valueType="num">
                                      <p:cBhvr additive="base">
                                        <p:cTn id="675" dur="3000"/>
                                        <p:tgtEl>
                                          <p:spTgt spid="52"/>
                                        </p:tgtEl>
                                        <p:attrNameLst>
                                          <p:attrName>ppt_y</p:attrName>
                                        </p:attrNameLst>
                                      </p:cBhvr>
                                      <p:tavLst>
                                        <p:tav tm="0">
                                          <p:val>
                                            <p:strVal val="ppt_y"/>
                                          </p:val>
                                        </p:tav>
                                        <p:tav tm="100000">
                                          <p:val>
                                            <p:strVal val="1+ppt_h/2"/>
                                          </p:val>
                                        </p:tav>
                                      </p:tavLst>
                                    </p:anim>
                                    <p:set>
                                      <p:cBhvr>
                                        <p:cTn id="676" dur="1" fill="hold">
                                          <p:stCondLst>
                                            <p:cond delay="2999"/>
                                          </p:stCondLst>
                                        </p:cTn>
                                        <p:tgtEl>
                                          <p:spTgt spid="52"/>
                                        </p:tgtEl>
                                        <p:attrNameLst>
                                          <p:attrName>style.visibility</p:attrName>
                                        </p:attrNameLst>
                                      </p:cBhvr>
                                      <p:to>
                                        <p:strVal val="hidden"/>
                                      </p:to>
                                    </p:set>
                                  </p:childTnLst>
                                </p:cTn>
                              </p:par>
                              <p:par>
                                <p:cTn id="677" presetID="2" presetClass="exit" presetSubtype="4" fill="hold" grpId="3" nodeType="withEffect">
                                  <p:stCondLst>
                                    <p:cond delay="0"/>
                                  </p:stCondLst>
                                  <p:childTnLst>
                                    <p:anim calcmode="lin" valueType="num">
                                      <p:cBhvr additive="base">
                                        <p:cTn id="678" dur="3000"/>
                                        <p:tgtEl>
                                          <p:spTgt spid="53"/>
                                        </p:tgtEl>
                                        <p:attrNameLst>
                                          <p:attrName>ppt_x</p:attrName>
                                        </p:attrNameLst>
                                      </p:cBhvr>
                                      <p:tavLst>
                                        <p:tav tm="0">
                                          <p:val>
                                            <p:strVal val="ppt_x"/>
                                          </p:val>
                                        </p:tav>
                                        <p:tav tm="100000">
                                          <p:val>
                                            <p:strVal val="ppt_x"/>
                                          </p:val>
                                        </p:tav>
                                      </p:tavLst>
                                    </p:anim>
                                    <p:anim calcmode="lin" valueType="num">
                                      <p:cBhvr additive="base">
                                        <p:cTn id="679" dur="3000"/>
                                        <p:tgtEl>
                                          <p:spTgt spid="53"/>
                                        </p:tgtEl>
                                        <p:attrNameLst>
                                          <p:attrName>ppt_y</p:attrName>
                                        </p:attrNameLst>
                                      </p:cBhvr>
                                      <p:tavLst>
                                        <p:tav tm="0">
                                          <p:val>
                                            <p:strVal val="ppt_y"/>
                                          </p:val>
                                        </p:tav>
                                        <p:tav tm="100000">
                                          <p:val>
                                            <p:strVal val="1+ppt_h/2"/>
                                          </p:val>
                                        </p:tav>
                                      </p:tavLst>
                                    </p:anim>
                                    <p:set>
                                      <p:cBhvr>
                                        <p:cTn id="680" dur="1" fill="hold">
                                          <p:stCondLst>
                                            <p:cond delay="2999"/>
                                          </p:stCondLst>
                                        </p:cTn>
                                        <p:tgtEl>
                                          <p:spTgt spid="53"/>
                                        </p:tgtEl>
                                        <p:attrNameLst>
                                          <p:attrName>style.visibility</p:attrName>
                                        </p:attrNameLst>
                                      </p:cBhvr>
                                      <p:to>
                                        <p:strVal val="hidden"/>
                                      </p:to>
                                    </p:set>
                                  </p:childTnLst>
                                </p:cTn>
                              </p:par>
                              <p:par>
                                <p:cTn id="681" presetID="2" presetClass="exit" presetSubtype="4" fill="hold" grpId="3" nodeType="withEffect">
                                  <p:stCondLst>
                                    <p:cond delay="0"/>
                                  </p:stCondLst>
                                  <p:childTnLst>
                                    <p:anim calcmode="lin" valueType="num">
                                      <p:cBhvr additive="base">
                                        <p:cTn id="682" dur="3000"/>
                                        <p:tgtEl>
                                          <p:spTgt spid="54"/>
                                        </p:tgtEl>
                                        <p:attrNameLst>
                                          <p:attrName>ppt_x</p:attrName>
                                        </p:attrNameLst>
                                      </p:cBhvr>
                                      <p:tavLst>
                                        <p:tav tm="0">
                                          <p:val>
                                            <p:strVal val="ppt_x"/>
                                          </p:val>
                                        </p:tav>
                                        <p:tav tm="100000">
                                          <p:val>
                                            <p:strVal val="ppt_x"/>
                                          </p:val>
                                        </p:tav>
                                      </p:tavLst>
                                    </p:anim>
                                    <p:anim calcmode="lin" valueType="num">
                                      <p:cBhvr additive="base">
                                        <p:cTn id="683" dur="3000"/>
                                        <p:tgtEl>
                                          <p:spTgt spid="54"/>
                                        </p:tgtEl>
                                        <p:attrNameLst>
                                          <p:attrName>ppt_y</p:attrName>
                                        </p:attrNameLst>
                                      </p:cBhvr>
                                      <p:tavLst>
                                        <p:tav tm="0">
                                          <p:val>
                                            <p:strVal val="ppt_y"/>
                                          </p:val>
                                        </p:tav>
                                        <p:tav tm="100000">
                                          <p:val>
                                            <p:strVal val="1+ppt_h/2"/>
                                          </p:val>
                                        </p:tav>
                                      </p:tavLst>
                                    </p:anim>
                                    <p:set>
                                      <p:cBhvr>
                                        <p:cTn id="684" dur="1" fill="hold">
                                          <p:stCondLst>
                                            <p:cond delay="2999"/>
                                          </p:stCondLst>
                                        </p:cTn>
                                        <p:tgtEl>
                                          <p:spTgt spid="54"/>
                                        </p:tgtEl>
                                        <p:attrNameLst>
                                          <p:attrName>style.visibility</p:attrName>
                                        </p:attrNameLst>
                                      </p:cBhvr>
                                      <p:to>
                                        <p:strVal val="hidden"/>
                                      </p:to>
                                    </p:set>
                                  </p:childTnLst>
                                </p:cTn>
                              </p:par>
                              <p:par>
                                <p:cTn id="685" presetID="2" presetClass="exit" presetSubtype="4" fill="hold" grpId="3" nodeType="withEffect">
                                  <p:stCondLst>
                                    <p:cond delay="0"/>
                                  </p:stCondLst>
                                  <p:childTnLst>
                                    <p:anim calcmode="lin" valueType="num">
                                      <p:cBhvr additive="base">
                                        <p:cTn id="686" dur="3000"/>
                                        <p:tgtEl>
                                          <p:spTgt spid="55"/>
                                        </p:tgtEl>
                                        <p:attrNameLst>
                                          <p:attrName>ppt_x</p:attrName>
                                        </p:attrNameLst>
                                      </p:cBhvr>
                                      <p:tavLst>
                                        <p:tav tm="0">
                                          <p:val>
                                            <p:strVal val="ppt_x"/>
                                          </p:val>
                                        </p:tav>
                                        <p:tav tm="100000">
                                          <p:val>
                                            <p:strVal val="ppt_x"/>
                                          </p:val>
                                        </p:tav>
                                      </p:tavLst>
                                    </p:anim>
                                    <p:anim calcmode="lin" valueType="num">
                                      <p:cBhvr additive="base">
                                        <p:cTn id="687" dur="3000"/>
                                        <p:tgtEl>
                                          <p:spTgt spid="55"/>
                                        </p:tgtEl>
                                        <p:attrNameLst>
                                          <p:attrName>ppt_y</p:attrName>
                                        </p:attrNameLst>
                                      </p:cBhvr>
                                      <p:tavLst>
                                        <p:tav tm="0">
                                          <p:val>
                                            <p:strVal val="ppt_y"/>
                                          </p:val>
                                        </p:tav>
                                        <p:tav tm="100000">
                                          <p:val>
                                            <p:strVal val="1+ppt_h/2"/>
                                          </p:val>
                                        </p:tav>
                                      </p:tavLst>
                                    </p:anim>
                                    <p:set>
                                      <p:cBhvr>
                                        <p:cTn id="688" dur="1" fill="hold">
                                          <p:stCondLst>
                                            <p:cond delay="2999"/>
                                          </p:stCondLst>
                                        </p:cTn>
                                        <p:tgtEl>
                                          <p:spTgt spid="55"/>
                                        </p:tgtEl>
                                        <p:attrNameLst>
                                          <p:attrName>style.visibility</p:attrName>
                                        </p:attrNameLst>
                                      </p:cBhvr>
                                      <p:to>
                                        <p:strVal val="hidden"/>
                                      </p:to>
                                    </p:set>
                                  </p:childTnLst>
                                </p:cTn>
                              </p:par>
                              <p:par>
                                <p:cTn id="689" presetID="2" presetClass="exit" presetSubtype="4" fill="hold" grpId="3" nodeType="withEffect">
                                  <p:stCondLst>
                                    <p:cond delay="0"/>
                                  </p:stCondLst>
                                  <p:childTnLst>
                                    <p:anim calcmode="lin" valueType="num">
                                      <p:cBhvr additive="base">
                                        <p:cTn id="690" dur="3000"/>
                                        <p:tgtEl>
                                          <p:spTgt spid="56"/>
                                        </p:tgtEl>
                                        <p:attrNameLst>
                                          <p:attrName>ppt_x</p:attrName>
                                        </p:attrNameLst>
                                      </p:cBhvr>
                                      <p:tavLst>
                                        <p:tav tm="0">
                                          <p:val>
                                            <p:strVal val="ppt_x"/>
                                          </p:val>
                                        </p:tav>
                                        <p:tav tm="100000">
                                          <p:val>
                                            <p:strVal val="ppt_x"/>
                                          </p:val>
                                        </p:tav>
                                      </p:tavLst>
                                    </p:anim>
                                    <p:anim calcmode="lin" valueType="num">
                                      <p:cBhvr additive="base">
                                        <p:cTn id="691" dur="3000"/>
                                        <p:tgtEl>
                                          <p:spTgt spid="56"/>
                                        </p:tgtEl>
                                        <p:attrNameLst>
                                          <p:attrName>ppt_y</p:attrName>
                                        </p:attrNameLst>
                                      </p:cBhvr>
                                      <p:tavLst>
                                        <p:tav tm="0">
                                          <p:val>
                                            <p:strVal val="ppt_y"/>
                                          </p:val>
                                        </p:tav>
                                        <p:tav tm="100000">
                                          <p:val>
                                            <p:strVal val="1+ppt_h/2"/>
                                          </p:val>
                                        </p:tav>
                                      </p:tavLst>
                                    </p:anim>
                                    <p:set>
                                      <p:cBhvr>
                                        <p:cTn id="692" dur="1" fill="hold">
                                          <p:stCondLst>
                                            <p:cond delay="2999"/>
                                          </p:stCondLst>
                                        </p:cTn>
                                        <p:tgtEl>
                                          <p:spTgt spid="56"/>
                                        </p:tgtEl>
                                        <p:attrNameLst>
                                          <p:attrName>style.visibility</p:attrName>
                                        </p:attrNameLst>
                                      </p:cBhvr>
                                      <p:to>
                                        <p:strVal val="hidden"/>
                                      </p:to>
                                    </p:set>
                                  </p:childTnLst>
                                </p:cTn>
                              </p:par>
                              <p:par>
                                <p:cTn id="693" presetID="2" presetClass="exit" presetSubtype="4" fill="hold" grpId="3" nodeType="withEffect">
                                  <p:stCondLst>
                                    <p:cond delay="0"/>
                                  </p:stCondLst>
                                  <p:childTnLst>
                                    <p:anim calcmode="lin" valueType="num">
                                      <p:cBhvr additive="base">
                                        <p:cTn id="694" dur="3000"/>
                                        <p:tgtEl>
                                          <p:spTgt spid="57"/>
                                        </p:tgtEl>
                                        <p:attrNameLst>
                                          <p:attrName>ppt_x</p:attrName>
                                        </p:attrNameLst>
                                      </p:cBhvr>
                                      <p:tavLst>
                                        <p:tav tm="0">
                                          <p:val>
                                            <p:strVal val="ppt_x"/>
                                          </p:val>
                                        </p:tav>
                                        <p:tav tm="100000">
                                          <p:val>
                                            <p:strVal val="ppt_x"/>
                                          </p:val>
                                        </p:tav>
                                      </p:tavLst>
                                    </p:anim>
                                    <p:anim calcmode="lin" valueType="num">
                                      <p:cBhvr additive="base">
                                        <p:cTn id="695" dur="3000"/>
                                        <p:tgtEl>
                                          <p:spTgt spid="57"/>
                                        </p:tgtEl>
                                        <p:attrNameLst>
                                          <p:attrName>ppt_y</p:attrName>
                                        </p:attrNameLst>
                                      </p:cBhvr>
                                      <p:tavLst>
                                        <p:tav tm="0">
                                          <p:val>
                                            <p:strVal val="ppt_y"/>
                                          </p:val>
                                        </p:tav>
                                        <p:tav tm="100000">
                                          <p:val>
                                            <p:strVal val="1+ppt_h/2"/>
                                          </p:val>
                                        </p:tav>
                                      </p:tavLst>
                                    </p:anim>
                                    <p:set>
                                      <p:cBhvr>
                                        <p:cTn id="696" dur="1" fill="hold">
                                          <p:stCondLst>
                                            <p:cond delay="2999"/>
                                          </p:stCondLst>
                                        </p:cTn>
                                        <p:tgtEl>
                                          <p:spTgt spid="57"/>
                                        </p:tgtEl>
                                        <p:attrNameLst>
                                          <p:attrName>style.visibility</p:attrName>
                                        </p:attrNameLst>
                                      </p:cBhvr>
                                      <p:to>
                                        <p:strVal val="hidden"/>
                                      </p:to>
                                    </p:set>
                                  </p:childTnLst>
                                </p:cTn>
                              </p:par>
                              <p:par>
                                <p:cTn id="697" presetID="2" presetClass="exit" presetSubtype="4" fill="hold" grpId="3" nodeType="withEffect">
                                  <p:stCondLst>
                                    <p:cond delay="0"/>
                                  </p:stCondLst>
                                  <p:childTnLst>
                                    <p:anim calcmode="lin" valueType="num">
                                      <p:cBhvr additive="base">
                                        <p:cTn id="698" dur="3000"/>
                                        <p:tgtEl>
                                          <p:spTgt spid="58"/>
                                        </p:tgtEl>
                                        <p:attrNameLst>
                                          <p:attrName>ppt_x</p:attrName>
                                        </p:attrNameLst>
                                      </p:cBhvr>
                                      <p:tavLst>
                                        <p:tav tm="0">
                                          <p:val>
                                            <p:strVal val="ppt_x"/>
                                          </p:val>
                                        </p:tav>
                                        <p:tav tm="100000">
                                          <p:val>
                                            <p:strVal val="ppt_x"/>
                                          </p:val>
                                        </p:tav>
                                      </p:tavLst>
                                    </p:anim>
                                    <p:anim calcmode="lin" valueType="num">
                                      <p:cBhvr additive="base">
                                        <p:cTn id="699" dur="3000"/>
                                        <p:tgtEl>
                                          <p:spTgt spid="58"/>
                                        </p:tgtEl>
                                        <p:attrNameLst>
                                          <p:attrName>ppt_y</p:attrName>
                                        </p:attrNameLst>
                                      </p:cBhvr>
                                      <p:tavLst>
                                        <p:tav tm="0">
                                          <p:val>
                                            <p:strVal val="ppt_y"/>
                                          </p:val>
                                        </p:tav>
                                        <p:tav tm="100000">
                                          <p:val>
                                            <p:strVal val="1+ppt_h/2"/>
                                          </p:val>
                                        </p:tav>
                                      </p:tavLst>
                                    </p:anim>
                                    <p:set>
                                      <p:cBhvr>
                                        <p:cTn id="700" dur="1" fill="hold">
                                          <p:stCondLst>
                                            <p:cond delay="2999"/>
                                          </p:stCondLst>
                                        </p:cTn>
                                        <p:tgtEl>
                                          <p:spTgt spid="58"/>
                                        </p:tgtEl>
                                        <p:attrNameLst>
                                          <p:attrName>style.visibility</p:attrName>
                                        </p:attrNameLst>
                                      </p:cBhvr>
                                      <p:to>
                                        <p:strVal val="hidden"/>
                                      </p:to>
                                    </p:set>
                                  </p:childTnLst>
                                </p:cTn>
                              </p:par>
                              <p:par>
                                <p:cTn id="701" presetID="2" presetClass="exit" presetSubtype="4" fill="hold" grpId="3" nodeType="withEffect">
                                  <p:stCondLst>
                                    <p:cond delay="0"/>
                                  </p:stCondLst>
                                  <p:childTnLst>
                                    <p:anim calcmode="lin" valueType="num">
                                      <p:cBhvr additive="base">
                                        <p:cTn id="702" dur="3000"/>
                                        <p:tgtEl>
                                          <p:spTgt spid="59"/>
                                        </p:tgtEl>
                                        <p:attrNameLst>
                                          <p:attrName>ppt_x</p:attrName>
                                        </p:attrNameLst>
                                      </p:cBhvr>
                                      <p:tavLst>
                                        <p:tav tm="0">
                                          <p:val>
                                            <p:strVal val="ppt_x"/>
                                          </p:val>
                                        </p:tav>
                                        <p:tav tm="100000">
                                          <p:val>
                                            <p:strVal val="ppt_x"/>
                                          </p:val>
                                        </p:tav>
                                      </p:tavLst>
                                    </p:anim>
                                    <p:anim calcmode="lin" valueType="num">
                                      <p:cBhvr additive="base">
                                        <p:cTn id="703" dur="3000"/>
                                        <p:tgtEl>
                                          <p:spTgt spid="59"/>
                                        </p:tgtEl>
                                        <p:attrNameLst>
                                          <p:attrName>ppt_y</p:attrName>
                                        </p:attrNameLst>
                                      </p:cBhvr>
                                      <p:tavLst>
                                        <p:tav tm="0">
                                          <p:val>
                                            <p:strVal val="ppt_y"/>
                                          </p:val>
                                        </p:tav>
                                        <p:tav tm="100000">
                                          <p:val>
                                            <p:strVal val="1+ppt_h/2"/>
                                          </p:val>
                                        </p:tav>
                                      </p:tavLst>
                                    </p:anim>
                                    <p:set>
                                      <p:cBhvr>
                                        <p:cTn id="704" dur="1" fill="hold">
                                          <p:stCondLst>
                                            <p:cond delay="2999"/>
                                          </p:stCondLst>
                                        </p:cTn>
                                        <p:tgtEl>
                                          <p:spTgt spid="59"/>
                                        </p:tgtEl>
                                        <p:attrNameLst>
                                          <p:attrName>style.visibility</p:attrName>
                                        </p:attrNameLst>
                                      </p:cBhvr>
                                      <p:to>
                                        <p:strVal val="hidden"/>
                                      </p:to>
                                    </p:set>
                                  </p:childTnLst>
                                </p:cTn>
                              </p:par>
                              <p:par>
                                <p:cTn id="705" presetID="2" presetClass="exit" presetSubtype="4" fill="hold" grpId="3" nodeType="withEffect">
                                  <p:stCondLst>
                                    <p:cond delay="0"/>
                                  </p:stCondLst>
                                  <p:childTnLst>
                                    <p:anim calcmode="lin" valueType="num">
                                      <p:cBhvr additive="base">
                                        <p:cTn id="706" dur="3000"/>
                                        <p:tgtEl>
                                          <p:spTgt spid="60"/>
                                        </p:tgtEl>
                                        <p:attrNameLst>
                                          <p:attrName>ppt_x</p:attrName>
                                        </p:attrNameLst>
                                      </p:cBhvr>
                                      <p:tavLst>
                                        <p:tav tm="0">
                                          <p:val>
                                            <p:strVal val="ppt_x"/>
                                          </p:val>
                                        </p:tav>
                                        <p:tav tm="100000">
                                          <p:val>
                                            <p:strVal val="ppt_x"/>
                                          </p:val>
                                        </p:tav>
                                      </p:tavLst>
                                    </p:anim>
                                    <p:anim calcmode="lin" valueType="num">
                                      <p:cBhvr additive="base">
                                        <p:cTn id="707" dur="3000"/>
                                        <p:tgtEl>
                                          <p:spTgt spid="60"/>
                                        </p:tgtEl>
                                        <p:attrNameLst>
                                          <p:attrName>ppt_y</p:attrName>
                                        </p:attrNameLst>
                                      </p:cBhvr>
                                      <p:tavLst>
                                        <p:tav tm="0">
                                          <p:val>
                                            <p:strVal val="ppt_y"/>
                                          </p:val>
                                        </p:tav>
                                        <p:tav tm="100000">
                                          <p:val>
                                            <p:strVal val="1+ppt_h/2"/>
                                          </p:val>
                                        </p:tav>
                                      </p:tavLst>
                                    </p:anim>
                                    <p:set>
                                      <p:cBhvr>
                                        <p:cTn id="708" dur="1" fill="hold">
                                          <p:stCondLst>
                                            <p:cond delay="2999"/>
                                          </p:stCondLst>
                                        </p:cTn>
                                        <p:tgtEl>
                                          <p:spTgt spid="60"/>
                                        </p:tgtEl>
                                        <p:attrNameLst>
                                          <p:attrName>style.visibility</p:attrName>
                                        </p:attrNameLst>
                                      </p:cBhvr>
                                      <p:to>
                                        <p:strVal val="hidden"/>
                                      </p:to>
                                    </p:set>
                                  </p:childTnLst>
                                </p:cTn>
                              </p:par>
                              <p:par>
                                <p:cTn id="709" presetID="2" presetClass="exit" presetSubtype="4" fill="hold" grpId="3" nodeType="withEffect">
                                  <p:stCondLst>
                                    <p:cond delay="0"/>
                                  </p:stCondLst>
                                  <p:childTnLst>
                                    <p:anim calcmode="lin" valueType="num">
                                      <p:cBhvr additive="base">
                                        <p:cTn id="710" dur="3000"/>
                                        <p:tgtEl>
                                          <p:spTgt spid="61"/>
                                        </p:tgtEl>
                                        <p:attrNameLst>
                                          <p:attrName>ppt_x</p:attrName>
                                        </p:attrNameLst>
                                      </p:cBhvr>
                                      <p:tavLst>
                                        <p:tav tm="0">
                                          <p:val>
                                            <p:strVal val="ppt_x"/>
                                          </p:val>
                                        </p:tav>
                                        <p:tav tm="100000">
                                          <p:val>
                                            <p:strVal val="ppt_x"/>
                                          </p:val>
                                        </p:tav>
                                      </p:tavLst>
                                    </p:anim>
                                    <p:anim calcmode="lin" valueType="num">
                                      <p:cBhvr additive="base">
                                        <p:cTn id="711" dur="3000"/>
                                        <p:tgtEl>
                                          <p:spTgt spid="61"/>
                                        </p:tgtEl>
                                        <p:attrNameLst>
                                          <p:attrName>ppt_y</p:attrName>
                                        </p:attrNameLst>
                                      </p:cBhvr>
                                      <p:tavLst>
                                        <p:tav tm="0">
                                          <p:val>
                                            <p:strVal val="ppt_y"/>
                                          </p:val>
                                        </p:tav>
                                        <p:tav tm="100000">
                                          <p:val>
                                            <p:strVal val="1+ppt_h/2"/>
                                          </p:val>
                                        </p:tav>
                                      </p:tavLst>
                                    </p:anim>
                                    <p:set>
                                      <p:cBhvr>
                                        <p:cTn id="712" dur="1" fill="hold">
                                          <p:stCondLst>
                                            <p:cond delay="2999"/>
                                          </p:stCondLst>
                                        </p:cTn>
                                        <p:tgtEl>
                                          <p:spTgt spid="61"/>
                                        </p:tgtEl>
                                        <p:attrNameLst>
                                          <p:attrName>style.visibility</p:attrName>
                                        </p:attrNameLst>
                                      </p:cBhvr>
                                      <p:to>
                                        <p:strVal val="hidden"/>
                                      </p:to>
                                    </p:set>
                                  </p:childTnLst>
                                </p:cTn>
                              </p:par>
                              <p:par>
                                <p:cTn id="713" presetID="2" presetClass="exit" presetSubtype="4" fill="hold" grpId="3" nodeType="withEffect">
                                  <p:stCondLst>
                                    <p:cond delay="0"/>
                                  </p:stCondLst>
                                  <p:childTnLst>
                                    <p:anim calcmode="lin" valueType="num">
                                      <p:cBhvr additive="base">
                                        <p:cTn id="714" dur="3000"/>
                                        <p:tgtEl>
                                          <p:spTgt spid="62"/>
                                        </p:tgtEl>
                                        <p:attrNameLst>
                                          <p:attrName>ppt_x</p:attrName>
                                        </p:attrNameLst>
                                      </p:cBhvr>
                                      <p:tavLst>
                                        <p:tav tm="0">
                                          <p:val>
                                            <p:strVal val="ppt_x"/>
                                          </p:val>
                                        </p:tav>
                                        <p:tav tm="100000">
                                          <p:val>
                                            <p:strVal val="ppt_x"/>
                                          </p:val>
                                        </p:tav>
                                      </p:tavLst>
                                    </p:anim>
                                    <p:anim calcmode="lin" valueType="num">
                                      <p:cBhvr additive="base">
                                        <p:cTn id="715" dur="3000"/>
                                        <p:tgtEl>
                                          <p:spTgt spid="62"/>
                                        </p:tgtEl>
                                        <p:attrNameLst>
                                          <p:attrName>ppt_y</p:attrName>
                                        </p:attrNameLst>
                                      </p:cBhvr>
                                      <p:tavLst>
                                        <p:tav tm="0">
                                          <p:val>
                                            <p:strVal val="ppt_y"/>
                                          </p:val>
                                        </p:tav>
                                        <p:tav tm="100000">
                                          <p:val>
                                            <p:strVal val="1+ppt_h/2"/>
                                          </p:val>
                                        </p:tav>
                                      </p:tavLst>
                                    </p:anim>
                                    <p:set>
                                      <p:cBhvr>
                                        <p:cTn id="716" dur="1" fill="hold">
                                          <p:stCondLst>
                                            <p:cond delay="2999"/>
                                          </p:stCondLst>
                                        </p:cTn>
                                        <p:tgtEl>
                                          <p:spTgt spid="62"/>
                                        </p:tgtEl>
                                        <p:attrNameLst>
                                          <p:attrName>style.visibility</p:attrName>
                                        </p:attrNameLst>
                                      </p:cBhvr>
                                      <p:to>
                                        <p:strVal val="hidden"/>
                                      </p:to>
                                    </p:set>
                                  </p:childTnLst>
                                </p:cTn>
                              </p:par>
                              <p:par>
                                <p:cTn id="717" presetID="2" presetClass="exit" presetSubtype="4" fill="hold" grpId="3" nodeType="withEffect">
                                  <p:stCondLst>
                                    <p:cond delay="0"/>
                                  </p:stCondLst>
                                  <p:childTnLst>
                                    <p:anim calcmode="lin" valueType="num">
                                      <p:cBhvr additive="base">
                                        <p:cTn id="718" dur="3000"/>
                                        <p:tgtEl>
                                          <p:spTgt spid="63"/>
                                        </p:tgtEl>
                                        <p:attrNameLst>
                                          <p:attrName>ppt_x</p:attrName>
                                        </p:attrNameLst>
                                      </p:cBhvr>
                                      <p:tavLst>
                                        <p:tav tm="0">
                                          <p:val>
                                            <p:strVal val="ppt_x"/>
                                          </p:val>
                                        </p:tav>
                                        <p:tav tm="100000">
                                          <p:val>
                                            <p:strVal val="ppt_x"/>
                                          </p:val>
                                        </p:tav>
                                      </p:tavLst>
                                    </p:anim>
                                    <p:anim calcmode="lin" valueType="num">
                                      <p:cBhvr additive="base">
                                        <p:cTn id="719" dur="3000"/>
                                        <p:tgtEl>
                                          <p:spTgt spid="63"/>
                                        </p:tgtEl>
                                        <p:attrNameLst>
                                          <p:attrName>ppt_y</p:attrName>
                                        </p:attrNameLst>
                                      </p:cBhvr>
                                      <p:tavLst>
                                        <p:tav tm="0">
                                          <p:val>
                                            <p:strVal val="ppt_y"/>
                                          </p:val>
                                        </p:tav>
                                        <p:tav tm="100000">
                                          <p:val>
                                            <p:strVal val="1+ppt_h/2"/>
                                          </p:val>
                                        </p:tav>
                                      </p:tavLst>
                                    </p:anim>
                                    <p:set>
                                      <p:cBhvr>
                                        <p:cTn id="720" dur="1" fill="hold">
                                          <p:stCondLst>
                                            <p:cond delay="2999"/>
                                          </p:stCondLst>
                                        </p:cTn>
                                        <p:tgtEl>
                                          <p:spTgt spid="63"/>
                                        </p:tgtEl>
                                        <p:attrNameLst>
                                          <p:attrName>style.visibility</p:attrName>
                                        </p:attrNameLst>
                                      </p:cBhvr>
                                      <p:to>
                                        <p:strVal val="hidden"/>
                                      </p:to>
                                    </p:set>
                                  </p:childTnLst>
                                </p:cTn>
                              </p:par>
                              <p:par>
                                <p:cTn id="721" presetID="2" presetClass="exit" presetSubtype="4" fill="hold" grpId="3" nodeType="withEffect">
                                  <p:stCondLst>
                                    <p:cond delay="0"/>
                                  </p:stCondLst>
                                  <p:childTnLst>
                                    <p:anim calcmode="lin" valueType="num">
                                      <p:cBhvr additive="base">
                                        <p:cTn id="722" dur="3000"/>
                                        <p:tgtEl>
                                          <p:spTgt spid="64"/>
                                        </p:tgtEl>
                                        <p:attrNameLst>
                                          <p:attrName>ppt_x</p:attrName>
                                        </p:attrNameLst>
                                      </p:cBhvr>
                                      <p:tavLst>
                                        <p:tav tm="0">
                                          <p:val>
                                            <p:strVal val="ppt_x"/>
                                          </p:val>
                                        </p:tav>
                                        <p:tav tm="100000">
                                          <p:val>
                                            <p:strVal val="ppt_x"/>
                                          </p:val>
                                        </p:tav>
                                      </p:tavLst>
                                    </p:anim>
                                    <p:anim calcmode="lin" valueType="num">
                                      <p:cBhvr additive="base">
                                        <p:cTn id="723" dur="3000"/>
                                        <p:tgtEl>
                                          <p:spTgt spid="64"/>
                                        </p:tgtEl>
                                        <p:attrNameLst>
                                          <p:attrName>ppt_y</p:attrName>
                                        </p:attrNameLst>
                                      </p:cBhvr>
                                      <p:tavLst>
                                        <p:tav tm="0">
                                          <p:val>
                                            <p:strVal val="ppt_y"/>
                                          </p:val>
                                        </p:tav>
                                        <p:tav tm="100000">
                                          <p:val>
                                            <p:strVal val="1+ppt_h/2"/>
                                          </p:val>
                                        </p:tav>
                                      </p:tavLst>
                                    </p:anim>
                                    <p:set>
                                      <p:cBhvr>
                                        <p:cTn id="724" dur="1" fill="hold">
                                          <p:stCondLst>
                                            <p:cond delay="2999"/>
                                          </p:stCondLst>
                                        </p:cTn>
                                        <p:tgtEl>
                                          <p:spTgt spid="64"/>
                                        </p:tgtEl>
                                        <p:attrNameLst>
                                          <p:attrName>style.visibility</p:attrName>
                                        </p:attrNameLst>
                                      </p:cBhvr>
                                      <p:to>
                                        <p:strVal val="hidden"/>
                                      </p:to>
                                    </p:set>
                                  </p:childTnLst>
                                </p:cTn>
                              </p:par>
                              <p:par>
                                <p:cTn id="725" presetID="2" presetClass="exit" presetSubtype="4" fill="hold" grpId="3" nodeType="withEffect">
                                  <p:stCondLst>
                                    <p:cond delay="0"/>
                                  </p:stCondLst>
                                  <p:childTnLst>
                                    <p:anim calcmode="lin" valueType="num">
                                      <p:cBhvr additive="base">
                                        <p:cTn id="726" dur="3000"/>
                                        <p:tgtEl>
                                          <p:spTgt spid="65"/>
                                        </p:tgtEl>
                                        <p:attrNameLst>
                                          <p:attrName>ppt_x</p:attrName>
                                        </p:attrNameLst>
                                      </p:cBhvr>
                                      <p:tavLst>
                                        <p:tav tm="0">
                                          <p:val>
                                            <p:strVal val="ppt_x"/>
                                          </p:val>
                                        </p:tav>
                                        <p:tav tm="100000">
                                          <p:val>
                                            <p:strVal val="ppt_x"/>
                                          </p:val>
                                        </p:tav>
                                      </p:tavLst>
                                    </p:anim>
                                    <p:anim calcmode="lin" valueType="num">
                                      <p:cBhvr additive="base">
                                        <p:cTn id="727" dur="3000"/>
                                        <p:tgtEl>
                                          <p:spTgt spid="65"/>
                                        </p:tgtEl>
                                        <p:attrNameLst>
                                          <p:attrName>ppt_y</p:attrName>
                                        </p:attrNameLst>
                                      </p:cBhvr>
                                      <p:tavLst>
                                        <p:tav tm="0">
                                          <p:val>
                                            <p:strVal val="ppt_y"/>
                                          </p:val>
                                        </p:tav>
                                        <p:tav tm="100000">
                                          <p:val>
                                            <p:strVal val="1+ppt_h/2"/>
                                          </p:val>
                                        </p:tav>
                                      </p:tavLst>
                                    </p:anim>
                                    <p:set>
                                      <p:cBhvr>
                                        <p:cTn id="728" dur="1" fill="hold">
                                          <p:stCondLst>
                                            <p:cond delay="2999"/>
                                          </p:stCondLst>
                                        </p:cTn>
                                        <p:tgtEl>
                                          <p:spTgt spid="65"/>
                                        </p:tgtEl>
                                        <p:attrNameLst>
                                          <p:attrName>style.visibility</p:attrName>
                                        </p:attrNameLst>
                                      </p:cBhvr>
                                      <p:to>
                                        <p:strVal val="hidden"/>
                                      </p:to>
                                    </p:set>
                                  </p:childTnLst>
                                </p:cTn>
                              </p:par>
                              <p:par>
                                <p:cTn id="729" presetID="2" presetClass="exit" presetSubtype="4" fill="hold" grpId="3" nodeType="withEffect">
                                  <p:stCondLst>
                                    <p:cond delay="0"/>
                                  </p:stCondLst>
                                  <p:childTnLst>
                                    <p:anim calcmode="lin" valueType="num">
                                      <p:cBhvr additive="base">
                                        <p:cTn id="730" dur="3000"/>
                                        <p:tgtEl>
                                          <p:spTgt spid="66"/>
                                        </p:tgtEl>
                                        <p:attrNameLst>
                                          <p:attrName>ppt_x</p:attrName>
                                        </p:attrNameLst>
                                      </p:cBhvr>
                                      <p:tavLst>
                                        <p:tav tm="0">
                                          <p:val>
                                            <p:strVal val="ppt_x"/>
                                          </p:val>
                                        </p:tav>
                                        <p:tav tm="100000">
                                          <p:val>
                                            <p:strVal val="ppt_x"/>
                                          </p:val>
                                        </p:tav>
                                      </p:tavLst>
                                    </p:anim>
                                    <p:anim calcmode="lin" valueType="num">
                                      <p:cBhvr additive="base">
                                        <p:cTn id="731" dur="3000"/>
                                        <p:tgtEl>
                                          <p:spTgt spid="66"/>
                                        </p:tgtEl>
                                        <p:attrNameLst>
                                          <p:attrName>ppt_y</p:attrName>
                                        </p:attrNameLst>
                                      </p:cBhvr>
                                      <p:tavLst>
                                        <p:tav tm="0">
                                          <p:val>
                                            <p:strVal val="ppt_y"/>
                                          </p:val>
                                        </p:tav>
                                        <p:tav tm="100000">
                                          <p:val>
                                            <p:strVal val="1+ppt_h/2"/>
                                          </p:val>
                                        </p:tav>
                                      </p:tavLst>
                                    </p:anim>
                                    <p:set>
                                      <p:cBhvr>
                                        <p:cTn id="732" dur="1" fill="hold">
                                          <p:stCondLst>
                                            <p:cond delay="2999"/>
                                          </p:stCondLst>
                                        </p:cTn>
                                        <p:tgtEl>
                                          <p:spTgt spid="66"/>
                                        </p:tgtEl>
                                        <p:attrNameLst>
                                          <p:attrName>style.visibility</p:attrName>
                                        </p:attrNameLst>
                                      </p:cBhvr>
                                      <p:to>
                                        <p:strVal val="hidden"/>
                                      </p:to>
                                    </p:set>
                                  </p:childTnLst>
                                </p:cTn>
                              </p:par>
                              <p:par>
                                <p:cTn id="733" presetID="2" presetClass="exit" presetSubtype="4" fill="hold" grpId="3" nodeType="withEffect">
                                  <p:stCondLst>
                                    <p:cond delay="0"/>
                                  </p:stCondLst>
                                  <p:childTnLst>
                                    <p:anim calcmode="lin" valueType="num">
                                      <p:cBhvr additive="base">
                                        <p:cTn id="734" dur="3000"/>
                                        <p:tgtEl>
                                          <p:spTgt spid="67"/>
                                        </p:tgtEl>
                                        <p:attrNameLst>
                                          <p:attrName>ppt_x</p:attrName>
                                        </p:attrNameLst>
                                      </p:cBhvr>
                                      <p:tavLst>
                                        <p:tav tm="0">
                                          <p:val>
                                            <p:strVal val="ppt_x"/>
                                          </p:val>
                                        </p:tav>
                                        <p:tav tm="100000">
                                          <p:val>
                                            <p:strVal val="ppt_x"/>
                                          </p:val>
                                        </p:tav>
                                      </p:tavLst>
                                    </p:anim>
                                    <p:anim calcmode="lin" valueType="num">
                                      <p:cBhvr additive="base">
                                        <p:cTn id="735" dur="3000"/>
                                        <p:tgtEl>
                                          <p:spTgt spid="67"/>
                                        </p:tgtEl>
                                        <p:attrNameLst>
                                          <p:attrName>ppt_y</p:attrName>
                                        </p:attrNameLst>
                                      </p:cBhvr>
                                      <p:tavLst>
                                        <p:tav tm="0">
                                          <p:val>
                                            <p:strVal val="ppt_y"/>
                                          </p:val>
                                        </p:tav>
                                        <p:tav tm="100000">
                                          <p:val>
                                            <p:strVal val="1+ppt_h/2"/>
                                          </p:val>
                                        </p:tav>
                                      </p:tavLst>
                                    </p:anim>
                                    <p:set>
                                      <p:cBhvr>
                                        <p:cTn id="736" dur="1" fill="hold">
                                          <p:stCondLst>
                                            <p:cond delay="2999"/>
                                          </p:stCondLst>
                                        </p:cTn>
                                        <p:tgtEl>
                                          <p:spTgt spid="67"/>
                                        </p:tgtEl>
                                        <p:attrNameLst>
                                          <p:attrName>style.visibility</p:attrName>
                                        </p:attrNameLst>
                                      </p:cBhvr>
                                      <p:to>
                                        <p:strVal val="hidden"/>
                                      </p:to>
                                    </p:set>
                                  </p:childTnLst>
                                </p:cTn>
                              </p:par>
                              <p:par>
                                <p:cTn id="737" presetID="2" presetClass="exit" presetSubtype="4" fill="hold" grpId="3" nodeType="withEffect">
                                  <p:stCondLst>
                                    <p:cond delay="0"/>
                                  </p:stCondLst>
                                  <p:childTnLst>
                                    <p:anim calcmode="lin" valueType="num">
                                      <p:cBhvr additive="base">
                                        <p:cTn id="738" dur="3000"/>
                                        <p:tgtEl>
                                          <p:spTgt spid="68"/>
                                        </p:tgtEl>
                                        <p:attrNameLst>
                                          <p:attrName>ppt_x</p:attrName>
                                        </p:attrNameLst>
                                      </p:cBhvr>
                                      <p:tavLst>
                                        <p:tav tm="0">
                                          <p:val>
                                            <p:strVal val="ppt_x"/>
                                          </p:val>
                                        </p:tav>
                                        <p:tav tm="100000">
                                          <p:val>
                                            <p:strVal val="ppt_x"/>
                                          </p:val>
                                        </p:tav>
                                      </p:tavLst>
                                    </p:anim>
                                    <p:anim calcmode="lin" valueType="num">
                                      <p:cBhvr additive="base">
                                        <p:cTn id="739" dur="3000"/>
                                        <p:tgtEl>
                                          <p:spTgt spid="68"/>
                                        </p:tgtEl>
                                        <p:attrNameLst>
                                          <p:attrName>ppt_y</p:attrName>
                                        </p:attrNameLst>
                                      </p:cBhvr>
                                      <p:tavLst>
                                        <p:tav tm="0">
                                          <p:val>
                                            <p:strVal val="ppt_y"/>
                                          </p:val>
                                        </p:tav>
                                        <p:tav tm="100000">
                                          <p:val>
                                            <p:strVal val="1+ppt_h/2"/>
                                          </p:val>
                                        </p:tav>
                                      </p:tavLst>
                                    </p:anim>
                                    <p:set>
                                      <p:cBhvr>
                                        <p:cTn id="740" dur="1" fill="hold">
                                          <p:stCondLst>
                                            <p:cond delay="2999"/>
                                          </p:stCondLst>
                                        </p:cTn>
                                        <p:tgtEl>
                                          <p:spTgt spid="68"/>
                                        </p:tgtEl>
                                        <p:attrNameLst>
                                          <p:attrName>style.visibility</p:attrName>
                                        </p:attrNameLst>
                                      </p:cBhvr>
                                      <p:to>
                                        <p:strVal val="hidden"/>
                                      </p:to>
                                    </p:set>
                                  </p:childTnLst>
                                </p:cTn>
                              </p:par>
                              <p:par>
                                <p:cTn id="741" presetID="2" presetClass="exit" presetSubtype="4" fill="hold" grpId="3" nodeType="withEffect">
                                  <p:stCondLst>
                                    <p:cond delay="0"/>
                                  </p:stCondLst>
                                  <p:childTnLst>
                                    <p:anim calcmode="lin" valueType="num">
                                      <p:cBhvr additive="base">
                                        <p:cTn id="742" dur="3000"/>
                                        <p:tgtEl>
                                          <p:spTgt spid="69"/>
                                        </p:tgtEl>
                                        <p:attrNameLst>
                                          <p:attrName>ppt_x</p:attrName>
                                        </p:attrNameLst>
                                      </p:cBhvr>
                                      <p:tavLst>
                                        <p:tav tm="0">
                                          <p:val>
                                            <p:strVal val="ppt_x"/>
                                          </p:val>
                                        </p:tav>
                                        <p:tav tm="100000">
                                          <p:val>
                                            <p:strVal val="ppt_x"/>
                                          </p:val>
                                        </p:tav>
                                      </p:tavLst>
                                    </p:anim>
                                    <p:anim calcmode="lin" valueType="num">
                                      <p:cBhvr additive="base">
                                        <p:cTn id="743" dur="3000"/>
                                        <p:tgtEl>
                                          <p:spTgt spid="69"/>
                                        </p:tgtEl>
                                        <p:attrNameLst>
                                          <p:attrName>ppt_y</p:attrName>
                                        </p:attrNameLst>
                                      </p:cBhvr>
                                      <p:tavLst>
                                        <p:tav tm="0">
                                          <p:val>
                                            <p:strVal val="ppt_y"/>
                                          </p:val>
                                        </p:tav>
                                        <p:tav tm="100000">
                                          <p:val>
                                            <p:strVal val="1+ppt_h/2"/>
                                          </p:val>
                                        </p:tav>
                                      </p:tavLst>
                                    </p:anim>
                                    <p:set>
                                      <p:cBhvr>
                                        <p:cTn id="744" dur="1" fill="hold">
                                          <p:stCondLst>
                                            <p:cond delay="2999"/>
                                          </p:stCondLst>
                                        </p:cTn>
                                        <p:tgtEl>
                                          <p:spTgt spid="69"/>
                                        </p:tgtEl>
                                        <p:attrNameLst>
                                          <p:attrName>style.visibility</p:attrName>
                                        </p:attrNameLst>
                                      </p:cBhvr>
                                      <p:to>
                                        <p:strVal val="hidden"/>
                                      </p:to>
                                    </p:set>
                                  </p:childTnLst>
                                </p:cTn>
                              </p:par>
                              <p:par>
                                <p:cTn id="745" presetID="2" presetClass="exit" presetSubtype="4" fill="hold" grpId="3" nodeType="withEffect">
                                  <p:stCondLst>
                                    <p:cond delay="0"/>
                                  </p:stCondLst>
                                  <p:childTnLst>
                                    <p:anim calcmode="lin" valueType="num">
                                      <p:cBhvr additive="base">
                                        <p:cTn id="746" dur="3000"/>
                                        <p:tgtEl>
                                          <p:spTgt spid="70"/>
                                        </p:tgtEl>
                                        <p:attrNameLst>
                                          <p:attrName>ppt_x</p:attrName>
                                        </p:attrNameLst>
                                      </p:cBhvr>
                                      <p:tavLst>
                                        <p:tav tm="0">
                                          <p:val>
                                            <p:strVal val="ppt_x"/>
                                          </p:val>
                                        </p:tav>
                                        <p:tav tm="100000">
                                          <p:val>
                                            <p:strVal val="ppt_x"/>
                                          </p:val>
                                        </p:tav>
                                      </p:tavLst>
                                    </p:anim>
                                    <p:anim calcmode="lin" valueType="num">
                                      <p:cBhvr additive="base">
                                        <p:cTn id="747" dur="3000"/>
                                        <p:tgtEl>
                                          <p:spTgt spid="70"/>
                                        </p:tgtEl>
                                        <p:attrNameLst>
                                          <p:attrName>ppt_y</p:attrName>
                                        </p:attrNameLst>
                                      </p:cBhvr>
                                      <p:tavLst>
                                        <p:tav tm="0">
                                          <p:val>
                                            <p:strVal val="ppt_y"/>
                                          </p:val>
                                        </p:tav>
                                        <p:tav tm="100000">
                                          <p:val>
                                            <p:strVal val="1+ppt_h/2"/>
                                          </p:val>
                                        </p:tav>
                                      </p:tavLst>
                                    </p:anim>
                                    <p:set>
                                      <p:cBhvr>
                                        <p:cTn id="748" dur="1" fill="hold">
                                          <p:stCondLst>
                                            <p:cond delay="2999"/>
                                          </p:stCondLst>
                                        </p:cTn>
                                        <p:tgtEl>
                                          <p:spTgt spid="70"/>
                                        </p:tgtEl>
                                        <p:attrNameLst>
                                          <p:attrName>style.visibility</p:attrName>
                                        </p:attrNameLst>
                                      </p:cBhvr>
                                      <p:to>
                                        <p:strVal val="hidden"/>
                                      </p:to>
                                    </p:set>
                                  </p:childTnLst>
                                </p:cTn>
                              </p:par>
                              <p:par>
                                <p:cTn id="749" presetID="2" presetClass="exit" presetSubtype="4" fill="hold" grpId="3" nodeType="withEffect">
                                  <p:stCondLst>
                                    <p:cond delay="0"/>
                                  </p:stCondLst>
                                  <p:childTnLst>
                                    <p:anim calcmode="lin" valueType="num">
                                      <p:cBhvr additive="base">
                                        <p:cTn id="750" dur="3000"/>
                                        <p:tgtEl>
                                          <p:spTgt spid="71"/>
                                        </p:tgtEl>
                                        <p:attrNameLst>
                                          <p:attrName>ppt_x</p:attrName>
                                        </p:attrNameLst>
                                      </p:cBhvr>
                                      <p:tavLst>
                                        <p:tav tm="0">
                                          <p:val>
                                            <p:strVal val="ppt_x"/>
                                          </p:val>
                                        </p:tav>
                                        <p:tav tm="100000">
                                          <p:val>
                                            <p:strVal val="ppt_x"/>
                                          </p:val>
                                        </p:tav>
                                      </p:tavLst>
                                    </p:anim>
                                    <p:anim calcmode="lin" valueType="num">
                                      <p:cBhvr additive="base">
                                        <p:cTn id="751" dur="3000"/>
                                        <p:tgtEl>
                                          <p:spTgt spid="71"/>
                                        </p:tgtEl>
                                        <p:attrNameLst>
                                          <p:attrName>ppt_y</p:attrName>
                                        </p:attrNameLst>
                                      </p:cBhvr>
                                      <p:tavLst>
                                        <p:tav tm="0">
                                          <p:val>
                                            <p:strVal val="ppt_y"/>
                                          </p:val>
                                        </p:tav>
                                        <p:tav tm="100000">
                                          <p:val>
                                            <p:strVal val="1+ppt_h/2"/>
                                          </p:val>
                                        </p:tav>
                                      </p:tavLst>
                                    </p:anim>
                                    <p:set>
                                      <p:cBhvr>
                                        <p:cTn id="752" dur="1" fill="hold">
                                          <p:stCondLst>
                                            <p:cond delay="2999"/>
                                          </p:stCondLst>
                                        </p:cTn>
                                        <p:tgtEl>
                                          <p:spTgt spid="71"/>
                                        </p:tgtEl>
                                        <p:attrNameLst>
                                          <p:attrName>style.visibility</p:attrName>
                                        </p:attrNameLst>
                                      </p:cBhvr>
                                      <p:to>
                                        <p:strVal val="hidden"/>
                                      </p:to>
                                    </p:set>
                                  </p:childTnLst>
                                </p:cTn>
                              </p:par>
                              <p:par>
                                <p:cTn id="753" presetID="2" presetClass="exit" presetSubtype="4" fill="hold" grpId="3" nodeType="withEffect">
                                  <p:stCondLst>
                                    <p:cond delay="0"/>
                                  </p:stCondLst>
                                  <p:childTnLst>
                                    <p:anim calcmode="lin" valueType="num">
                                      <p:cBhvr additive="base">
                                        <p:cTn id="754" dur="3000"/>
                                        <p:tgtEl>
                                          <p:spTgt spid="72"/>
                                        </p:tgtEl>
                                        <p:attrNameLst>
                                          <p:attrName>ppt_x</p:attrName>
                                        </p:attrNameLst>
                                      </p:cBhvr>
                                      <p:tavLst>
                                        <p:tav tm="0">
                                          <p:val>
                                            <p:strVal val="ppt_x"/>
                                          </p:val>
                                        </p:tav>
                                        <p:tav tm="100000">
                                          <p:val>
                                            <p:strVal val="ppt_x"/>
                                          </p:val>
                                        </p:tav>
                                      </p:tavLst>
                                    </p:anim>
                                    <p:anim calcmode="lin" valueType="num">
                                      <p:cBhvr additive="base">
                                        <p:cTn id="755" dur="3000"/>
                                        <p:tgtEl>
                                          <p:spTgt spid="72"/>
                                        </p:tgtEl>
                                        <p:attrNameLst>
                                          <p:attrName>ppt_y</p:attrName>
                                        </p:attrNameLst>
                                      </p:cBhvr>
                                      <p:tavLst>
                                        <p:tav tm="0">
                                          <p:val>
                                            <p:strVal val="ppt_y"/>
                                          </p:val>
                                        </p:tav>
                                        <p:tav tm="100000">
                                          <p:val>
                                            <p:strVal val="1+ppt_h/2"/>
                                          </p:val>
                                        </p:tav>
                                      </p:tavLst>
                                    </p:anim>
                                    <p:set>
                                      <p:cBhvr>
                                        <p:cTn id="756" dur="1" fill="hold">
                                          <p:stCondLst>
                                            <p:cond delay="2999"/>
                                          </p:stCondLst>
                                        </p:cTn>
                                        <p:tgtEl>
                                          <p:spTgt spid="72"/>
                                        </p:tgtEl>
                                        <p:attrNameLst>
                                          <p:attrName>style.visibility</p:attrName>
                                        </p:attrNameLst>
                                      </p:cBhvr>
                                      <p:to>
                                        <p:strVal val="hidden"/>
                                      </p:to>
                                    </p:set>
                                  </p:childTnLst>
                                </p:cTn>
                              </p:par>
                              <p:par>
                                <p:cTn id="757" presetID="2" presetClass="exit" presetSubtype="4" fill="hold" grpId="3" nodeType="withEffect">
                                  <p:stCondLst>
                                    <p:cond delay="0"/>
                                  </p:stCondLst>
                                  <p:childTnLst>
                                    <p:anim calcmode="lin" valueType="num">
                                      <p:cBhvr additive="base">
                                        <p:cTn id="758" dur="3000"/>
                                        <p:tgtEl>
                                          <p:spTgt spid="73"/>
                                        </p:tgtEl>
                                        <p:attrNameLst>
                                          <p:attrName>ppt_x</p:attrName>
                                        </p:attrNameLst>
                                      </p:cBhvr>
                                      <p:tavLst>
                                        <p:tav tm="0">
                                          <p:val>
                                            <p:strVal val="ppt_x"/>
                                          </p:val>
                                        </p:tav>
                                        <p:tav tm="100000">
                                          <p:val>
                                            <p:strVal val="ppt_x"/>
                                          </p:val>
                                        </p:tav>
                                      </p:tavLst>
                                    </p:anim>
                                    <p:anim calcmode="lin" valueType="num">
                                      <p:cBhvr additive="base">
                                        <p:cTn id="759" dur="3000"/>
                                        <p:tgtEl>
                                          <p:spTgt spid="73"/>
                                        </p:tgtEl>
                                        <p:attrNameLst>
                                          <p:attrName>ppt_y</p:attrName>
                                        </p:attrNameLst>
                                      </p:cBhvr>
                                      <p:tavLst>
                                        <p:tav tm="0">
                                          <p:val>
                                            <p:strVal val="ppt_y"/>
                                          </p:val>
                                        </p:tav>
                                        <p:tav tm="100000">
                                          <p:val>
                                            <p:strVal val="1+ppt_h/2"/>
                                          </p:val>
                                        </p:tav>
                                      </p:tavLst>
                                    </p:anim>
                                    <p:set>
                                      <p:cBhvr>
                                        <p:cTn id="760" dur="1" fill="hold">
                                          <p:stCondLst>
                                            <p:cond delay="2999"/>
                                          </p:stCondLst>
                                        </p:cTn>
                                        <p:tgtEl>
                                          <p:spTgt spid="73"/>
                                        </p:tgtEl>
                                        <p:attrNameLst>
                                          <p:attrName>style.visibility</p:attrName>
                                        </p:attrNameLst>
                                      </p:cBhvr>
                                      <p:to>
                                        <p:strVal val="hidden"/>
                                      </p:to>
                                    </p:set>
                                  </p:childTnLst>
                                </p:cTn>
                              </p:par>
                              <p:par>
                                <p:cTn id="761" presetID="2" presetClass="exit" presetSubtype="4" fill="hold" grpId="3" nodeType="withEffect">
                                  <p:stCondLst>
                                    <p:cond delay="0"/>
                                  </p:stCondLst>
                                  <p:childTnLst>
                                    <p:anim calcmode="lin" valueType="num">
                                      <p:cBhvr additive="base">
                                        <p:cTn id="762" dur="3000"/>
                                        <p:tgtEl>
                                          <p:spTgt spid="74"/>
                                        </p:tgtEl>
                                        <p:attrNameLst>
                                          <p:attrName>ppt_x</p:attrName>
                                        </p:attrNameLst>
                                      </p:cBhvr>
                                      <p:tavLst>
                                        <p:tav tm="0">
                                          <p:val>
                                            <p:strVal val="ppt_x"/>
                                          </p:val>
                                        </p:tav>
                                        <p:tav tm="100000">
                                          <p:val>
                                            <p:strVal val="ppt_x"/>
                                          </p:val>
                                        </p:tav>
                                      </p:tavLst>
                                    </p:anim>
                                    <p:anim calcmode="lin" valueType="num">
                                      <p:cBhvr additive="base">
                                        <p:cTn id="763" dur="3000"/>
                                        <p:tgtEl>
                                          <p:spTgt spid="74"/>
                                        </p:tgtEl>
                                        <p:attrNameLst>
                                          <p:attrName>ppt_y</p:attrName>
                                        </p:attrNameLst>
                                      </p:cBhvr>
                                      <p:tavLst>
                                        <p:tav tm="0">
                                          <p:val>
                                            <p:strVal val="ppt_y"/>
                                          </p:val>
                                        </p:tav>
                                        <p:tav tm="100000">
                                          <p:val>
                                            <p:strVal val="1+ppt_h/2"/>
                                          </p:val>
                                        </p:tav>
                                      </p:tavLst>
                                    </p:anim>
                                    <p:set>
                                      <p:cBhvr>
                                        <p:cTn id="764" dur="1" fill="hold">
                                          <p:stCondLst>
                                            <p:cond delay="2999"/>
                                          </p:stCondLst>
                                        </p:cTn>
                                        <p:tgtEl>
                                          <p:spTgt spid="74"/>
                                        </p:tgtEl>
                                        <p:attrNameLst>
                                          <p:attrName>style.visibility</p:attrName>
                                        </p:attrNameLst>
                                      </p:cBhvr>
                                      <p:to>
                                        <p:strVal val="hidden"/>
                                      </p:to>
                                    </p:set>
                                  </p:childTnLst>
                                </p:cTn>
                              </p:par>
                              <p:par>
                                <p:cTn id="765" presetID="2" presetClass="exit" presetSubtype="4" fill="hold" grpId="3" nodeType="withEffect">
                                  <p:stCondLst>
                                    <p:cond delay="0"/>
                                  </p:stCondLst>
                                  <p:childTnLst>
                                    <p:anim calcmode="lin" valueType="num">
                                      <p:cBhvr additive="base">
                                        <p:cTn id="766" dur="3000"/>
                                        <p:tgtEl>
                                          <p:spTgt spid="75"/>
                                        </p:tgtEl>
                                        <p:attrNameLst>
                                          <p:attrName>ppt_x</p:attrName>
                                        </p:attrNameLst>
                                      </p:cBhvr>
                                      <p:tavLst>
                                        <p:tav tm="0">
                                          <p:val>
                                            <p:strVal val="ppt_x"/>
                                          </p:val>
                                        </p:tav>
                                        <p:tav tm="100000">
                                          <p:val>
                                            <p:strVal val="ppt_x"/>
                                          </p:val>
                                        </p:tav>
                                      </p:tavLst>
                                    </p:anim>
                                    <p:anim calcmode="lin" valueType="num">
                                      <p:cBhvr additive="base">
                                        <p:cTn id="767" dur="3000"/>
                                        <p:tgtEl>
                                          <p:spTgt spid="75"/>
                                        </p:tgtEl>
                                        <p:attrNameLst>
                                          <p:attrName>ppt_y</p:attrName>
                                        </p:attrNameLst>
                                      </p:cBhvr>
                                      <p:tavLst>
                                        <p:tav tm="0">
                                          <p:val>
                                            <p:strVal val="ppt_y"/>
                                          </p:val>
                                        </p:tav>
                                        <p:tav tm="100000">
                                          <p:val>
                                            <p:strVal val="1+ppt_h/2"/>
                                          </p:val>
                                        </p:tav>
                                      </p:tavLst>
                                    </p:anim>
                                    <p:set>
                                      <p:cBhvr>
                                        <p:cTn id="768" dur="1" fill="hold">
                                          <p:stCondLst>
                                            <p:cond delay="2999"/>
                                          </p:stCondLst>
                                        </p:cTn>
                                        <p:tgtEl>
                                          <p:spTgt spid="75"/>
                                        </p:tgtEl>
                                        <p:attrNameLst>
                                          <p:attrName>style.visibility</p:attrName>
                                        </p:attrNameLst>
                                      </p:cBhvr>
                                      <p:to>
                                        <p:strVal val="hidden"/>
                                      </p:to>
                                    </p:set>
                                  </p:childTnLst>
                                </p:cTn>
                              </p:par>
                              <p:par>
                                <p:cTn id="769" presetID="2" presetClass="exit" presetSubtype="4" fill="hold" grpId="3" nodeType="withEffect">
                                  <p:stCondLst>
                                    <p:cond delay="0"/>
                                  </p:stCondLst>
                                  <p:childTnLst>
                                    <p:anim calcmode="lin" valueType="num">
                                      <p:cBhvr additive="base">
                                        <p:cTn id="770" dur="3000"/>
                                        <p:tgtEl>
                                          <p:spTgt spid="76"/>
                                        </p:tgtEl>
                                        <p:attrNameLst>
                                          <p:attrName>ppt_x</p:attrName>
                                        </p:attrNameLst>
                                      </p:cBhvr>
                                      <p:tavLst>
                                        <p:tav tm="0">
                                          <p:val>
                                            <p:strVal val="ppt_x"/>
                                          </p:val>
                                        </p:tav>
                                        <p:tav tm="100000">
                                          <p:val>
                                            <p:strVal val="ppt_x"/>
                                          </p:val>
                                        </p:tav>
                                      </p:tavLst>
                                    </p:anim>
                                    <p:anim calcmode="lin" valueType="num">
                                      <p:cBhvr additive="base">
                                        <p:cTn id="771" dur="3000"/>
                                        <p:tgtEl>
                                          <p:spTgt spid="76"/>
                                        </p:tgtEl>
                                        <p:attrNameLst>
                                          <p:attrName>ppt_y</p:attrName>
                                        </p:attrNameLst>
                                      </p:cBhvr>
                                      <p:tavLst>
                                        <p:tav tm="0">
                                          <p:val>
                                            <p:strVal val="ppt_y"/>
                                          </p:val>
                                        </p:tav>
                                        <p:tav tm="100000">
                                          <p:val>
                                            <p:strVal val="1+ppt_h/2"/>
                                          </p:val>
                                        </p:tav>
                                      </p:tavLst>
                                    </p:anim>
                                    <p:set>
                                      <p:cBhvr>
                                        <p:cTn id="772" dur="1" fill="hold">
                                          <p:stCondLst>
                                            <p:cond delay="2999"/>
                                          </p:stCondLst>
                                        </p:cTn>
                                        <p:tgtEl>
                                          <p:spTgt spid="76"/>
                                        </p:tgtEl>
                                        <p:attrNameLst>
                                          <p:attrName>style.visibility</p:attrName>
                                        </p:attrNameLst>
                                      </p:cBhvr>
                                      <p:to>
                                        <p:strVal val="hidden"/>
                                      </p:to>
                                    </p:set>
                                  </p:childTnLst>
                                </p:cTn>
                              </p:par>
                              <p:par>
                                <p:cTn id="773" presetID="2" presetClass="exit" presetSubtype="4" fill="hold" grpId="3" nodeType="withEffect">
                                  <p:stCondLst>
                                    <p:cond delay="0"/>
                                  </p:stCondLst>
                                  <p:childTnLst>
                                    <p:anim calcmode="lin" valueType="num">
                                      <p:cBhvr additive="base">
                                        <p:cTn id="774" dur="3000"/>
                                        <p:tgtEl>
                                          <p:spTgt spid="77"/>
                                        </p:tgtEl>
                                        <p:attrNameLst>
                                          <p:attrName>ppt_x</p:attrName>
                                        </p:attrNameLst>
                                      </p:cBhvr>
                                      <p:tavLst>
                                        <p:tav tm="0">
                                          <p:val>
                                            <p:strVal val="ppt_x"/>
                                          </p:val>
                                        </p:tav>
                                        <p:tav tm="100000">
                                          <p:val>
                                            <p:strVal val="ppt_x"/>
                                          </p:val>
                                        </p:tav>
                                      </p:tavLst>
                                    </p:anim>
                                    <p:anim calcmode="lin" valueType="num">
                                      <p:cBhvr additive="base">
                                        <p:cTn id="775" dur="3000"/>
                                        <p:tgtEl>
                                          <p:spTgt spid="77"/>
                                        </p:tgtEl>
                                        <p:attrNameLst>
                                          <p:attrName>ppt_y</p:attrName>
                                        </p:attrNameLst>
                                      </p:cBhvr>
                                      <p:tavLst>
                                        <p:tav tm="0">
                                          <p:val>
                                            <p:strVal val="ppt_y"/>
                                          </p:val>
                                        </p:tav>
                                        <p:tav tm="100000">
                                          <p:val>
                                            <p:strVal val="1+ppt_h/2"/>
                                          </p:val>
                                        </p:tav>
                                      </p:tavLst>
                                    </p:anim>
                                    <p:set>
                                      <p:cBhvr>
                                        <p:cTn id="776" dur="1" fill="hold">
                                          <p:stCondLst>
                                            <p:cond delay="2999"/>
                                          </p:stCondLst>
                                        </p:cTn>
                                        <p:tgtEl>
                                          <p:spTgt spid="77"/>
                                        </p:tgtEl>
                                        <p:attrNameLst>
                                          <p:attrName>style.visibility</p:attrName>
                                        </p:attrNameLst>
                                      </p:cBhvr>
                                      <p:to>
                                        <p:strVal val="hidden"/>
                                      </p:to>
                                    </p:set>
                                  </p:childTnLst>
                                </p:cTn>
                              </p:par>
                              <p:par>
                                <p:cTn id="777" presetID="2" presetClass="exit" presetSubtype="4" fill="hold" grpId="3" nodeType="withEffect">
                                  <p:stCondLst>
                                    <p:cond delay="0"/>
                                  </p:stCondLst>
                                  <p:childTnLst>
                                    <p:anim calcmode="lin" valueType="num">
                                      <p:cBhvr additive="base">
                                        <p:cTn id="778" dur="3000"/>
                                        <p:tgtEl>
                                          <p:spTgt spid="78"/>
                                        </p:tgtEl>
                                        <p:attrNameLst>
                                          <p:attrName>ppt_x</p:attrName>
                                        </p:attrNameLst>
                                      </p:cBhvr>
                                      <p:tavLst>
                                        <p:tav tm="0">
                                          <p:val>
                                            <p:strVal val="ppt_x"/>
                                          </p:val>
                                        </p:tav>
                                        <p:tav tm="100000">
                                          <p:val>
                                            <p:strVal val="ppt_x"/>
                                          </p:val>
                                        </p:tav>
                                      </p:tavLst>
                                    </p:anim>
                                    <p:anim calcmode="lin" valueType="num">
                                      <p:cBhvr additive="base">
                                        <p:cTn id="779" dur="3000"/>
                                        <p:tgtEl>
                                          <p:spTgt spid="78"/>
                                        </p:tgtEl>
                                        <p:attrNameLst>
                                          <p:attrName>ppt_y</p:attrName>
                                        </p:attrNameLst>
                                      </p:cBhvr>
                                      <p:tavLst>
                                        <p:tav tm="0">
                                          <p:val>
                                            <p:strVal val="ppt_y"/>
                                          </p:val>
                                        </p:tav>
                                        <p:tav tm="100000">
                                          <p:val>
                                            <p:strVal val="1+ppt_h/2"/>
                                          </p:val>
                                        </p:tav>
                                      </p:tavLst>
                                    </p:anim>
                                    <p:set>
                                      <p:cBhvr>
                                        <p:cTn id="780" dur="1" fill="hold">
                                          <p:stCondLst>
                                            <p:cond delay="2999"/>
                                          </p:stCondLst>
                                        </p:cTn>
                                        <p:tgtEl>
                                          <p:spTgt spid="78"/>
                                        </p:tgtEl>
                                        <p:attrNameLst>
                                          <p:attrName>style.visibility</p:attrName>
                                        </p:attrNameLst>
                                      </p:cBhvr>
                                      <p:to>
                                        <p:strVal val="hidden"/>
                                      </p:to>
                                    </p:set>
                                  </p:childTnLst>
                                </p:cTn>
                              </p:par>
                              <p:par>
                                <p:cTn id="781" presetID="2" presetClass="exit" presetSubtype="4" fill="hold" grpId="3" nodeType="withEffect">
                                  <p:stCondLst>
                                    <p:cond delay="0"/>
                                  </p:stCondLst>
                                  <p:childTnLst>
                                    <p:anim calcmode="lin" valueType="num">
                                      <p:cBhvr additive="base">
                                        <p:cTn id="782" dur="3000"/>
                                        <p:tgtEl>
                                          <p:spTgt spid="79"/>
                                        </p:tgtEl>
                                        <p:attrNameLst>
                                          <p:attrName>ppt_x</p:attrName>
                                        </p:attrNameLst>
                                      </p:cBhvr>
                                      <p:tavLst>
                                        <p:tav tm="0">
                                          <p:val>
                                            <p:strVal val="ppt_x"/>
                                          </p:val>
                                        </p:tav>
                                        <p:tav tm="100000">
                                          <p:val>
                                            <p:strVal val="ppt_x"/>
                                          </p:val>
                                        </p:tav>
                                      </p:tavLst>
                                    </p:anim>
                                    <p:anim calcmode="lin" valueType="num">
                                      <p:cBhvr additive="base">
                                        <p:cTn id="783" dur="3000"/>
                                        <p:tgtEl>
                                          <p:spTgt spid="79"/>
                                        </p:tgtEl>
                                        <p:attrNameLst>
                                          <p:attrName>ppt_y</p:attrName>
                                        </p:attrNameLst>
                                      </p:cBhvr>
                                      <p:tavLst>
                                        <p:tav tm="0">
                                          <p:val>
                                            <p:strVal val="ppt_y"/>
                                          </p:val>
                                        </p:tav>
                                        <p:tav tm="100000">
                                          <p:val>
                                            <p:strVal val="1+ppt_h/2"/>
                                          </p:val>
                                        </p:tav>
                                      </p:tavLst>
                                    </p:anim>
                                    <p:set>
                                      <p:cBhvr>
                                        <p:cTn id="784" dur="1" fill="hold">
                                          <p:stCondLst>
                                            <p:cond delay="2999"/>
                                          </p:stCondLst>
                                        </p:cTn>
                                        <p:tgtEl>
                                          <p:spTgt spid="79"/>
                                        </p:tgtEl>
                                        <p:attrNameLst>
                                          <p:attrName>style.visibility</p:attrName>
                                        </p:attrNameLst>
                                      </p:cBhvr>
                                      <p:to>
                                        <p:strVal val="hidden"/>
                                      </p:to>
                                    </p:set>
                                  </p:childTnLst>
                                </p:cTn>
                              </p:par>
                              <p:par>
                                <p:cTn id="785" presetID="2" presetClass="exit" presetSubtype="4" fill="hold" grpId="3" nodeType="withEffect">
                                  <p:stCondLst>
                                    <p:cond delay="0"/>
                                  </p:stCondLst>
                                  <p:childTnLst>
                                    <p:anim calcmode="lin" valueType="num">
                                      <p:cBhvr additive="base">
                                        <p:cTn id="786" dur="3000"/>
                                        <p:tgtEl>
                                          <p:spTgt spid="80"/>
                                        </p:tgtEl>
                                        <p:attrNameLst>
                                          <p:attrName>ppt_x</p:attrName>
                                        </p:attrNameLst>
                                      </p:cBhvr>
                                      <p:tavLst>
                                        <p:tav tm="0">
                                          <p:val>
                                            <p:strVal val="ppt_x"/>
                                          </p:val>
                                        </p:tav>
                                        <p:tav tm="100000">
                                          <p:val>
                                            <p:strVal val="ppt_x"/>
                                          </p:val>
                                        </p:tav>
                                      </p:tavLst>
                                    </p:anim>
                                    <p:anim calcmode="lin" valueType="num">
                                      <p:cBhvr additive="base">
                                        <p:cTn id="787" dur="3000"/>
                                        <p:tgtEl>
                                          <p:spTgt spid="80"/>
                                        </p:tgtEl>
                                        <p:attrNameLst>
                                          <p:attrName>ppt_y</p:attrName>
                                        </p:attrNameLst>
                                      </p:cBhvr>
                                      <p:tavLst>
                                        <p:tav tm="0">
                                          <p:val>
                                            <p:strVal val="ppt_y"/>
                                          </p:val>
                                        </p:tav>
                                        <p:tav tm="100000">
                                          <p:val>
                                            <p:strVal val="1+ppt_h/2"/>
                                          </p:val>
                                        </p:tav>
                                      </p:tavLst>
                                    </p:anim>
                                    <p:set>
                                      <p:cBhvr>
                                        <p:cTn id="788" dur="1" fill="hold">
                                          <p:stCondLst>
                                            <p:cond delay="2999"/>
                                          </p:stCondLst>
                                        </p:cTn>
                                        <p:tgtEl>
                                          <p:spTgt spid="80"/>
                                        </p:tgtEl>
                                        <p:attrNameLst>
                                          <p:attrName>style.visibility</p:attrName>
                                        </p:attrNameLst>
                                      </p:cBhvr>
                                      <p:to>
                                        <p:strVal val="hidden"/>
                                      </p:to>
                                    </p:set>
                                  </p:childTnLst>
                                </p:cTn>
                              </p:par>
                              <p:par>
                                <p:cTn id="789" presetID="2" presetClass="exit" presetSubtype="4" fill="hold" grpId="3" nodeType="withEffect">
                                  <p:stCondLst>
                                    <p:cond delay="0"/>
                                  </p:stCondLst>
                                  <p:childTnLst>
                                    <p:anim calcmode="lin" valueType="num">
                                      <p:cBhvr additive="base">
                                        <p:cTn id="790" dur="3000"/>
                                        <p:tgtEl>
                                          <p:spTgt spid="81"/>
                                        </p:tgtEl>
                                        <p:attrNameLst>
                                          <p:attrName>ppt_x</p:attrName>
                                        </p:attrNameLst>
                                      </p:cBhvr>
                                      <p:tavLst>
                                        <p:tav tm="0">
                                          <p:val>
                                            <p:strVal val="ppt_x"/>
                                          </p:val>
                                        </p:tav>
                                        <p:tav tm="100000">
                                          <p:val>
                                            <p:strVal val="ppt_x"/>
                                          </p:val>
                                        </p:tav>
                                      </p:tavLst>
                                    </p:anim>
                                    <p:anim calcmode="lin" valueType="num">
                                      <p:cBhvr additive="base">
                                        <p:cTn id="791" dur="3000"/>
                                        <p:tgtEl>
                                          <p:spTgt spid="81"/>
                                        </p:tgtEl>
                                        <p:attrNameLst>
                                          <p:attrName>ppt_y</p:attrName>
                                        </p:attrNameLst>
                                      </p:cBhvr>
                                      <p:tavLst>
                                        <p:tav tm="0">
                                          <p:val>
                                            <p:strVal val="ppt_y"/>
                                          </p:val>
                                        </p:tav>
                                        <p:tav tm="100000">
                                          <p:val>
                                            <p:strVal val="1+ppt_h/2"/>
                                          </p:val>
                                        </p:tav>
                                      </p:tavLst>
                                    </p:anim>
                                    <p:set>
                                      <p:cBhvr>
                                        <p:cTn id="792" dur="1" fill="hold">
                                          <p:stCondLst>
                                            <p:cond delay="2999"/>
                                          </p:stCondLst>
                                        </p:cTn>
                                        <p:tgtEl>
                                          <p:spTgt spid="81"/>
                                        </p:tgtEl>
                                        <p:attrNameLst>
                                          <p:attrName>style.visibility</p:attrName>
                                        </p:attrNameLst>
                                      </p:cBhvr>
                                      <p:to>
                                        <p:strVal val="hidden"/>
                                      </p:to>
                                    </p:set>
                                  </p:childTnLst>
                                </p:cTn>
                              </p:par>
                              <p:par>
                                <p:cTn id="793" presetID="2" presetClass="exit" presetSubtype="4" fill="hold" grpId="3" nodeType="withEffect">
                                  <p:stCondLst>
                                    <p:cond delay="0"/>
                                  </p:stCondLst>
                                  <p:childTnLst>
                                    <p:anim calcmode="lin" valueType="num">
                                      <p:cBhvr additive="base">
                                        <p:cTn id="794" dur="3000"/>
                                        <p:tgtEl>
                                          <p:spTgt spid="82"/>
                                        </p:tgtEl>
                                        <p:attrNameLst>
                                          <p:attrName>ppt_x</p:attrName>
                                        </p:attrNameLst>
                                      </p:cBhvr>
                                      <p:tavLst>
                                        <p:tav tm="0">
                                          <p:val>
                                            <p:strVal val="ppt_x"/>
                                          </p:val>
                                        </p:tav>
                                        <p:tav tm="100000">
                                          <p:val>
                                            <p:strVal val="ppt_x"/>
                                          </p:val>
                                        </p:tav>
                                      </p:tavLst>
                                    </p:anim>
                                    <p:anim calcmode="lin" valueType="num">
                                      <p:cBhvr additive="base">
                                        <p:cTn id="795" dur="3000"/>
                                        <p:tgtEl>
                                          <p:spTgt spid="82"/>
                                        </p:tgtEl>
                                        <p:attrNameLst>
                                          <p:attrName>ppt_y</p:attrName>
                                        </p:attrNameLst>
                                      </p:cBhvr>
                                      <p:tavLst>
                                        <p:tav tm="0">
                                          <p:val>
                                            <p:strVal val="ppt_y"/>
                                          </p:val>
                                        </p:tav>
                                        <p:tav tm="100000">
                                          <p:val>
                                            <p:strVal val="1+ppt_h/2"/>
                                          </p:val>
                                        </p:tav>
                                      </p:tavLst>
                                    </p:anim>
                                    <p:set>
                                      <p:cBhvr>
                                        <p:cTn id="796" dur="1" fill="hold">
                                          <p:stCondLst>
                                            <p:cond delay="2999"/>
                                          </p:stCondLst>
                                        </p:cTn>
                                        <p:tgtEl>
                                          <p:spTgt spid="82"/>
                                        </p:tgtEl>
                                        <p:attrNameLst>
                                          <p:attrName>style.visibility</p:attrName>
                                        </p:attrNameLst>
                                      </p:cBhvr>
                                      <p:to>
                                        <p:strVal val="hidden"/>
                                      </p:to>
                                    </p:set>
                                  </p:childTnLst>
                                </p:cTn>
                              </p:par>
                              <p:par>
                                <p:cTn id="797" presetID="2" presetClass="exit" presetSubtype="4" fill="hold" grpId="3" nodeType="withEffect">
                                  <p:stCondLst>
                                    <p:cond delay="0"/>
                                  </p:stCondLst>
                                  <p:childTnLst>
                                    <p:anim calcmode="lin" valueType="num">
                                      <p:cBhvr additive="base">
                                        <p:cTn id="798" dur="3000"/>
                                        <p:tgtEl>
                                          <p:spTgt spid="83"/>
                                        </p:tgtEl>
                                        <p:attrNameLst>
                                          <p:attrName>ppt_x</p:attrName>
                                        </p:attrNameLst>
                                      </p:cBhvr>
                                      <p:tavLst>
                                        <p:tav tm="0">
                                          <p:val>
                                            <p:strVal val="ppt_x"/>
                                          </p:val>
                                        </p:tav>
                                        <p:tav tm="100000">
                                          <p:val>
                                            <p:strVal val="ppt_x"/>
                                          </p:val>
                                        </p:tav>
                                      </p:tavLst>
                                    </p:anim>
                                    <p:anim calcmode="lin" valueType="num">
                                      <p:cBhvr additive="base">
                                        <p:cTn id="799" dur="3000"/>
                                        <p:tgtEl>
                                          <p:spTgt spid="83"/>
                                        </p:tgtEl>
                                        <p:attrNameLst>
                                          <p:attrName>ppt_y</p:attrName>
                                        </p:attrNameLst>
                                      </p:cBhvr>
                                      <p:tavLst>
                                        <p:tav tm="0">
                                          <p:val>
                                            <p:strVal val="ppt_y"/>
                                          </p:val>
                                        </p:tav>
                                        <p:tav tm="100000">
                                          <p:val>
                                            <p:strVal val="1+ppt_h/2"/>
                                          </p:val>
                                        </p:tav>
                                      </p:tavLst>
                                    </p:anim>
                                    <p:set>
                                      <p:cBhvr>
                                        <p:cTn id="800" dur="1" fill="hold">
                                          <p:stCondLst>
                                            <p:cond delay="2999"/>
                                          </p:stCondLst>
                                        </p:cTn>
                                        <p:tgtEl>
                                          <p:spTgt spid="83"/>
                                        </p:tgtEl>
                                        <p:attrNameLst>
                                          <p:attrName>style.visibility</p:attrName>
                                        </p:attrNameLst>
                                      </p:cBhvr>
                                      <p:to>
                                        <p:strVal val="hidden"/>
                                      </p:to>
                                    </p:set>
                                  </p:childTnLst>
                                </p:cTn>
                              </p:par>
                              <p:par>
                                <p:cTn id="801" presetID="2" presetClass="exit" presetSubtype="4" fill="hold" grpId="3" nodeType="withEffect">
                                  <p:stCondLst>
                                    <p:cond delay="0"/>
                                  </p:stCondLst>
                                  <p:childTnLst>
                                    <p:anim calcmode="lin" valueType="num">
                                      <p:cBhvr additive="base">
                                        <p:cTn id="802" dur="3000"/>
                                        <p:tgtEl>
                                          <p:spTgt spid="84"/>
                                        </p:tgtEl>
                                        <p:attrNameLst>
                                          <p:attrName>ppt_x</p:attrName>
                                        </p:attrNameLst>
                                      </p:cBhvr>
                                      <p:tavLst>
                                        <p:tav tm="0">
                                          <p:val>
                                            <p:strVal val="ppt_x"/>
                                          </p:val>
                                        </p:tav>
                                        <p:tav tm="100000">
                                          <p:val>
                                            <p:strVal val="ppt_x"/>
                                          </p:val>
                                        </p:tav>
                                      </p:tavLst>
                                    </p:anim>
                                    <p:anim calcmode="lin" valueType="num">
                                      <p:cBhvr additive="base">
                                        <p:cTn id="803" dur="3000"/>
                                        <p:tgtEl>
                                          <p:spTgt spid="84"/>
                                        </p:tgtEl>
                                        <p:attrNameLst>
                                          <p:attrName>ppt_y</p:attrName>
                                        </p:attrNameLst>
                                      </p:cBhvr>
                                      <p:tavLst>
                                        <p:tav tm="0">
                                          <p:val>
                                            <p:strVal val="ppt_y"/>
                                          </p:val>
                                        </p:tav>
                                        <p:tav tm="100000">
                                          <p:val>
                                            <p:strVal val="1+ppt_h/2"/>
                                          </p:val>
                                        </p:tav>
                                      </p:tavLst>
                                    </p:anim>
                                    <p:set>
                                      <p:cBhvr>
                                        <p:cTn id="804" dur="1" fill="hold">
                                          <p:stCondLst>
                                            <p:cond delay="2999"/>
                                          </p:stCondLst>
                                        </p:cTn>
                                        <p:tgtEl>
                                          <p:spTgt spid="84"/>
                                        </p:tgtEl>
                                        <p:attrNameLst>
                                          <p:attrName>style.visibility</p:attrName>
                                        </p:attrNameLst>
                                      </p:cBhvr>
                                      <p:to>
                                        <p:strVal val="hidden"/>
                                      </p:to>
                                    </p:set>
                                  </p:childTnLst>
                                </p:cTn>
                              </p:par>
                              <p:par>
                                <p:cTn id="805" presetID="2" presetClass="exit" presetSubtype="4" fill="hold" grpId="3" nodeType="withEffect">
                                  <p:stCondLst>
                                    <p:cond delay="0"/>
                                  </p:stCondLst>
                                  <p:childTnLst>
                                    <p:anim calcmode="lin" valueType="num">
                                      <p:cBhvr additive="base">
                                        <p:cTn id="806" dur="3000"/>
                                        <p:tgtEl>
                                          <p:spTgt spid="85"/>
                                        </p:tgtEl>
                                        <p:attrNameLst>
                                          <p:attrName>ppt_x</p:attrName>
                                        </p:attrNameLst>
                                      </p:cBhvr>
                                      <p:tavLst>
                                        <p:tav tm="0">
                                          <p:val>
                                            <p:strVal val="ppt_x"/>
                                          </p:val>
                                        </p:tav>
                                        <p:tav tm="100000">
                                          <p:val>
                                            <p:strVal val="ppt_x"/>
                                          </p:val>
                                        </p:tav>
                                      </p:tavLst>
                                    </p:anim>
                                    <p:anim calcmode="lin" valueType="num">
                                      <p:cBhvr additive="base">
                                        <p:cTn id="807" dur="3000"/>
                                        <p:tgtEl>
                                          <p:spTgt spid="85"/>
                                        </p:tgtEl>
                                        <p:attrNameLst>
                                          <p:attrName>ppt_y</p:attrName>
                                        </p:attrNameLst>
                                      </p:cBhvr>
                                      <p:tavLst>
                                        <p:tav tm="0">
                                          <p:val>
                                            <p:strVal val="ppt_y"/>
                                          </p:val>
                                        </p:tav>
                                        <p:tav tm="100000">
                                          <p:val>
                                            <p:strVal val="1+ppt_h/2"/>
                                          </p:val>
                                        </p:tav>
                                      </p:tavLst>
                                    </p:anim>
                                    <p:set>
                                      <p:cBhvr>
                                        <p:cTn id="808" dur="1" fill="hold">
                                          <p:stCondLst>
                                            <p:cond delay="2999"/>
                                          </p:stCondLst>
                                        </p:cTn>
                                        <p:tgtEl>
                                          <p:spTgt spid="85"/>
                                        </p:tgtEl>
                                        <p:attrNameLst>
                                          <p:attrName>style.visibility</p:attrName>
                                        </p:attrNameLst>
                                      </p:cBhvr>
                                      <p:to>
                                        <p:strVal val="hidden"/>
                                      </p:to>
                                    </p:set>
                                  </p:childTnLst>
                                </p:cTn>
                              </p:par>
                              <p:par>
                                <p:cTn id="809" presetID="2" presetClass="exit" presetSubtype="4" fill="hold" grpId="3" nodeType="withEffect">
                                  <p:stCondLst>
                                    <p:cond delay="0"/>
                                  </p:stCondLst>
                                  <p:childTnLst>
                                    <p:anim calcmode="lin" valueType="num">
                                      <p:cBhvr additive="base">
                                        <p:cTn id="810" dur="3000"/>
                                        <p:tgtEl>
                                          <p:spTgt spid="86"/>
                                        </p:tgtEl>
                                        <p:attrNameLst>
                                          <p:attrName>ppt_x</p:attrName>
                                        </p:attrNameLst>
                                      </p:cBhvr>
                                      <p:tavLst>
                                        <p:tav tm="0">
                                          <p:val>
                                            <p:strVal val="ppt_x"/>
                                          </p:val>
                                        </p:tav>
                                        <p:tav tm="100000">
                                          <p:val>
                                            <p:strVal val="ppt_x"/>
                                          </p:val>
                                        </p:tav>
                                      </p:tavLst>
                                    </p:anim>
                                    <p:anim calcmode="lin" valueType="num">
                                      <p:cBhvr additive="base">
                                        <p:cTn id="811" dur="3000"/>
                                        <p:tgtEl>
                                          <p:spTgt spid="86"/>
                                        </p:tgtEl>
                                        <p:attrNameLst>
                                          <p:attrName>ppt_y</p:attrName>
                                        </p:attrNameLst>
                                      </p:cBhvr>
                                      <p:tavLst>
                                        <p:tav tm="0">
                                          <p:val>
                                            <p:strVal val="ppt_y"/>
                                          </p:val>
                                        </p:tav>
                                        <p:tav tm="100000">
                                          <p:val>
                                            <p:strVal val="1+ppt_h/2"/>
                                          </p:val>
                                        </p:tav>
                                      </p:tavLst>
                                    </p:anim>
                                    <p:set>
                                      <p:cBhvr>
                                        <p:cTn id="812" dur="1" fill="hold">
                                          <p:stCondLst>
                                            <p:cond delay="2999"/>
                                          </p:stCondLst>
                                        </p:cTn>
                                        <p:tgtEl>
                                          <p:spTgt spid="86"/>
                                        </p:tgtEl>
                                        <p:attrNameLst>
                                          <p:attrName>style.visibility</p:attrName>
                                        </p:attrNameLst>
                                      </p:cBhvr>
                                      <p:to>
                                        <p:strVal val="hidden"/>
                                      </p:to>
                                    </p:set>
                                  </p:childTnLst>
                                </p:cTn>
                              </p:par>
                              <p:par>
                                <p:cTn id="813" presetID="2" presetClass="exit" presetSubtype="4" fill="hold" grpId="3" nodeType="withEffect">
                                  <p:stCondLst>
                                    <p:cond delay="0"/>
                                  </p:stCondLst>
                                  <p:childTnLst>
                                    <p:anim calcmode="lin" valueType="num">
                                      <p:cBhvr additive="base">
                                        <p:cTn id="814" dur="3000"/>
                                        <p:tgtEl>
                                          <p:spTgt spid="87"/>
                                        </p:tgtEl>
                                        <p:attrNameLst>
                                          <p:attrName>ppt_x</p:attrName>
                                        </p:attrNameLst>
                                      </p:cBhvr>
                                      <p:tavLst>
                                        <p:tav tm="0">
                                          <p:val>
                                            <p:strVal val="ppt_x"/>
                                          </p:val>
                                        </p:tav>
                                        <p:tav tm="100000">
                                          <p:val>
                                            <p:strVal val="ppt_x"/>
                                          </p:val>
                                        </p:tav>
                                      </p:tavLst>
                                    </p:anim>
                                    <p:anim calcmode="lin" valueType="num">
                                      <p:cBhvr additive="base">
                                        <p:cTn id="815" dur="3000"/>
                                        <p:tgtEl>
                                          <p:spTgt spid="87"/>
                                        </p:tgtEl>
                                        <p:attrNameLst>
                                          <p:attrName>ppt_y</p:attrName>
                                        </p:attrNameLst>
                                      </p:cBhvr>
                                      <p:tavLst>
                                        <p:tav tm="0">
                                          <p:val>
                                            <p:strVal val="ppt_y"/>
                                          </p:val>
                                        </p:tav>
                                        <p:tav tm="100000">
                                          <p:val>
                                            <p:strVal val="1+ppt_h/2"/>
                                          </p:val>
                                        </p:tav>
                                      </p:tavLst>
                                    </p:anim>
                                    <p:set>
                                      <p:cBhvr>
                                        <p:cTn id="816" dur="1" fill="hold">
                                          <p:stCondLst>
                                            <p:cond delay="2999"/>
                                          </p:stCondLst>
                                        </p:cTn>
                                        <p:tgtEl>
                                          <p:spTgt spid="87"/>
                                        </p:tgtEl>
                                        <p:attrNameLst>
                                          <p:attrName>style.visibility</p:attrName>
                                        </p:attrNameLst>
                                      </p:cBhvr>
                                      <p:to>
                                        <p:strVal val="hidden"/>
                                      </p:to>
                                    </p:set>
                                  </p:childTnLst>
                                </p:cTn>
                              </p:par>
                              <p:par>
                                <p:cTn id="817" presetID="2" presetClass="exit" presetSubtype="4" fill="hold" grpId="3" nodeType="withEffect">
                                  <p:stCondLst>
                                    <p:cond delay="0"/>
                                  </p:stCondLst>
                                  <p:childTnLst>
                                    <p:anim calcmode="lin" valueType="num">
                                      <p:cBhvr additive="base">
                                        <p:cTn id="818" dur="3000"/>
                                        <p:tgtEl>
                                          <p:spTgt spid="88"/>
                                        </p:tgtEl>
                                        <p:attrNameLst>
                                          <p:attrName>ppt_x</p:attrName>
                                        </p:attrNameLst>
                                      </p:cBhvr>
                                      <p:tavLst>
                                        <p:tav tm="0">
                                          <p:val>
                                            <p:strVal val="ppt_x"/>
                                          </p:val>
                                        </p:tav>
                                        <p:tav tm="100000">
                                          <p:val>
                                            <p:strVal val="ppt_x"/>
                                          </p:val>
                                        </p:tav>
                                      </p:tavLst>
                                    </p:anim>
                                    <p:anim calcmode="lin" valueType="num">
                                      <p:cBhvr additive="base">
                                        <p:cTn id="819" dur="3000"/>
                                        <p:tgtEl>
                                          <p:spTgt spid="88"/>
                                        </p:tgtEl>
                                        <p:attrNameLst>
                                          <p:attrName>ppt_y</p:attrName>
                                        </p:attrNameLst>
                                      </p:cBhvr>
                                      <p:tavLst>
                                        <p:tav tm="0">
                                          <p:val>
                                            <p:strVal val="ppt_y"/>
                                          </p:val>
                                        </p:tav>
                                        <p:tav tm="100000">
                                          <p:val>
                                            <p:strVal val="1+ppt_h/2"/>
                                          </p:val>
                                        </p:tav>
                                      </p:tavLst>
                                    </p:anim>
                                    <p:set>
                                      <p:cBhvr>
                                        <p:cTn id="820" dur="1" fill="hold">
                                          <p:stCondLst>
                                            <p:cond delay="2999"/>
                                          </p:stCondLst>
                                        </p:cTn>
                                        <p:tgtEl>
                                          <p:spTgt spid="88"/>
                                        </p:tgtEl>
                                        <p:attrNameLst>
                                          <p:attrName>style.visibility</p:attrName>
                                        </p:attrNameLst>
                                      </p:cBhvr>
                                      <p:to>
                                        <p:strVal val="hidden"/>
                                      </p:to>
                                    </p:set>
                                  </p:childTnLst>
                                </p:cTn>
                              </p:par>
                              <p:par>
                                <p:cTn id="821" presetID="2" presetClass="exit" presetSubtype="4" fill="hold" grpId="3" nodeType="withEffect">
                                  <p:stCondLst>
                                    <p:cond delay="0"/>
                                  </p:stCondLst>
                                  <p:childTnLst>
                                    <p:anim calcmode="lin" valueType="num">
                                      <p:cBhvr additive="base">
                                        <p:cTn id="822" dur="3000"/>
                                        <p:tgtEl>
                                          <p:spTgt spid="89"/>
                                        </p:tgtEl>
                                        <p:attrNameLst>
                                          <p:attrName>ppt_x</p:attrName>
                                        </p:attrNameLst>
                                      </p:cBhvr>
                                      <p:tavLst>
                                        <p:tav tm="0">
                                          <p:val>
                                            <p:strVal val="ppt_x"/>
                                          </p:val>
                                        </p:tav>
                                        <p:tav tm="100000">
                                          <p:val>
                                            <p:strVal val="ppt_x"/>
                                          </p:val>
                                        </p:tav>
                                      </p:tavLst>
                                    </p:anim>
                                    <p:anim calcmode="lin" valueType="num">
                                      <p:cBhvr additive="base">
                                        <p:cTn id="823" dur="3000"/>
                                        <p:tgtEl>
                                          <p:spTgt spid="89"/>
                                        </p:tgtEl>
                                        <p:attrNameLst>
                                          <p:attrName>ppt_y</p:attrName>
                                        </p:attrNameLst>
                                      </p:cBhvr>
                                      <p:tavLst>
                                        <p:tav tm="0">
                                          <p:val>
                                            <p:strVal val="ppt_y"/>
                                          </p:val>
                                        </p:tav>
                                        <p:tav tm="100000">
                                          <p:val>
                                            <p:strVal val="1+ppt_h/2"/>
                                          </p:val>
                                        </p:tav>
                                      </p:tavLst>
                                    </p:anim>
                                    <p:set>
                                      <p:cBhvr>
                                        <p:cTn id="824" dur="1" fill="hold">
                                          <p:stCondLst>
                                            <p:cond delay="2999"/>
                                          </p:stCondLst>
                                        </p:cTn>
                                        <p:tgtEl>
                                          <p:spTgt spid="89"/>
                                        </p:tgtEl>
                                        <p:attrNameLst>
                                          <p:attrName>style.visibility</p:attrName>
                                        </p:attrNameLst>
                                      </p:cBhvr>
                                      <p:to>
                                        <p:strVal val="hidden"/>
                                      </p:to>
                                    </p:set>
                                  </p:childTnLst>
                                </p:cTn>
                              </p:par>
                              <p:par>
                                <p:cTn id="825" presetID="2" presetClass="exit" presetSubtype="4" fill="hold" grpId="3" nodeType="withEffect">
                                  <p:stCondLst>
                                    <p:cond delay="0"/>
                                  </p:stCondLst>
                                  <p:childTnLst>
                                    <p:anim calcmode="lin" valueType="num">
                                      <p:cBhvr additive="base">
                                        <p:cTn id="826" dur="3000"/>
                                        <p:tgtEl>
                                          <p:spTgt spid="90"/>
                                        </p:tgtEl>
                                        <p:attrNameLst>
                                          <p:attrName>ppt_x</p:attrName>
                                        </p:attrNameLst>
                                      </p:cBhvr>
                                      <p:tavLst>
                                        <p:tav tm="0">
                                          <p:val>
                                            <p:strVal val="ppt_x"/>
                                          </p:val>
                                        </p:tav>
                                        <p:tav tm="100000">
                                          <p:val>
                                            <p:strVal val="ppt_x"/>
                                          </p:val>
                                        </p:tav>
                                      </p:tavLst>
                                    </p:anim>
                                    <p:anim calcmode="lin" valueType="num">
                                      <p:cBhvr additive="base">
                                        <p:cTn id="827" dur="3000"/>
                                        <p:tgtEl>
                                          <p:spTgt spid="90"/>
                                        </p:tgtEl>
                                        <p:attrNameLst>
                                          <p:attrName>ppt_y</p:attrName>
                                        </p:attrNameLst>
                                      </p:cBhvr>
                                      <p:tavLst>
                                        <p:tav tm="0">
                                          <p:val>
                                            <p:strVal val="ppt_y"/>
                                          </p:val>
                                        </p:tav>
                                        <p:tav tm="100000">
                                          <p:val>
                                            <p:strVal val="1+ppt_h/2"/>
                                          </p:val>
                                        </p:tav>
                                      </p:tavLst>
                                    </p:anim>
                                    <p:set>
                                      <p:cBhvr>
                                        <p:cTn id="828" dur="1" fill="hold">
                                          <p:stCondLst>
                                            <p:cond delay="2999"/>
                                          </p:stCondLst>
                                        </p:cTn>
                                        <p:tgtEl>
                                          <p:spTgt spid="90"/>
                                        </p:tgtEl>
                                        <p:attrNameLst>
                                          <p:attrName>style.visibility</p:attrName>
                                        </p:attrNameLst>
                                      </p:cBhvr>
                                      <p:to>
                                        <p:strVal val="hidden"/>
                                      </p:to>
                                    </p:set>
                                  </p:childTnLst>
                                </p:cTn>
                              </p:par>
                              <p:par>
                                <p:cTn id="829" presetID="2" presetClass="exit" presetSubtype="4" fill="hold" grpId="3" nodeType="withEffect">
                                  <p:stCondLst>
                                    <p:cond delay="0"/>
                                  </p:stCondLst>
                                  <p:childTnLst>
                                    <p:anim calcmode="lin" valueType="num">
                                      <p:cBhvr additive="base">
                                        <p:cTn id="830" dur="3000"/>
                                        <p:tgtEl>
                                          <p:spTgt spid="91"/>
                                        </p:tgtEl>
                                        <p:attrNameLst>
                                          <p:attrName>ppt_x</p:attrName>
                                        </p:attrNameLst>
                                      </p:cBhvr>
                                      <p:tavLst>
                                        <p:tav tm="0">
                                          <p:val>
                                            <p:strVal val="ppt_x"/>
                                          </p:val>
                                        </p:tav>
                                        <p:tav tm="100000">
                                          <p:val>
                                            <p:strVal val="ppt_x"/>
                                          </p:val>
                                        </p:tav>
                                      </p:tavLst>
                                    </p:anim>
                                    <p:anim calcmode="lin" valueType="num">
                                      <p:cBhvr additive="base">
                                        <p:cTn id="831" dur="3000"/>
                                        <p:tgtEl>
                                          <p:spTgt spid="91"/>
                                        </p:tgtEl>
                                        <p:attrNameLst>
                                          <p:attrName>ppt_y</p:attrName>
                                        </p:attrNameLst>
                                      </p:cBhvr>
                                      <p:tavLst>
                                        <p:tav tm="0">
                                          <p:val>
                                            <p:strVal val="ppt_y"/>
                                          </p:val>
                                        </p:tav>
                                        <p:tav tm="100000">
                                          <p:val>
                                            <p:strVal val="1+ppt_h/2"/>
                                          </p:val>
                                        </p:tav>
                                      </p:tavLst>
                                    </p:anim>
                                    <p:set>
                                      <p:cBhvr>
                                        <p:cTn id="832" dur="1" fill="hold">
                                          <p:stCondLst>
                                            <p:cond delay="2999"/>
                                          </p:stCondLst>
                                        </p:cTn>
                                        <p:tgtEl>
                                          <p:spTgt spid="91"/>
                                        </p:tgtEl>
                                        <p:attrNameLst>
                                          <p:attrName>style.visibility</p:attrName>
                                        </p:attrNameLst>
                                      </p:cBhvr>
                                      <p:to>
                                        <p:strVal val="hidden"/>
                                      </p:to>
                                    </p:set>
                                  </p:childTnLst>
                                </p:cTn>
                              </p:par>
                              <p:par>
                                <p:cTn id="833" presetID="2" presetClass="exit" presetSubtype="4" fill="hold" grpId="3" nodeType="withEffect">
                                  <p:stCondLst>
                                    <p:cond delay="0"/>
                                  </p:stCondLst>
                                  <p:childTnLst>
                                    <p:anim calcmode="lin" valueType="num">
                                      <p:cBhvr additive="base">
                                        <p:cTn id="834" dur="3000"/>
                                        <p:tgtEl>
                                          <p:spTgt spid="92"/>
                                        </p:tgtEl>
                                        <p:attrNameLst>
                                          <p:attrName>ppt_x</p:attrName>
                                        </p:attrNameLst>
                                      </p:cBhvr>
                                      <p:tavLst>
                                        <p:tav tm="0">
                                          <p:val>
                                            <p:strVal val="ppt_x"/>
                                          </p:val>
                                        </p:tav>
                                        <p:tav tm="100000">
                                          <p:val>
                                            <p:strVal val="ppt_x"/>
                                          </p:val>
                                        </p:tav>
                                      </p:tavLst>
                                    </p:anim>
                                    <p:anim calcmode="lin" valueType="num">
                                      <p:cBhvr additive="base">
                                        <p:cTn id="835" dur="3000"/>
                                        <p:tgtEl>
                                          <p:spTgt spid="92"/>
                                        </p:tgtEl>
                                        <p:attrNameLst>
                                          <p:attrName>ppt_y</p:attrName>
                                        </p:attrNameLst>
                                      </p:cBhvr>
                                      <p:tavLst>
                                        <p:tav tm="0">
                                          <p:val>
                                            <p:strVal val="ppt_y"/>
                                          </p:val>
                                        </p:tav>
                                        <p:tav tm="100000">
                                          <p:val>
                                            <p:strVal val="1+ppt_h/2"/>
                                          </p:val>
                                        </p:tav>
                                      </p:tavLst>
                                    </p:anim>
                                    <p:set>
                                      <p:cBhvr>
                                        <p:cTn id="836" dur="1" fill="hold">
                                          <p:stCondLst>
                                            <p:cond delay="2999"/>
                                          </p:stCondLst>
                                        </p:cTn>
                                        <p:tgtEl>
                                          <p:spTgt spid="92"/>
                                        </p:tgtEl>
                                        <p:attrNameLst>
                                          <p:attrName>style.visibility</p:attrName>
                                        </p:attrNameLst>
                                      </p:cBhvr>
                                      <p:to>
                                        <p:strVal val="hidden"/>
                                      </p:to>
                                    </p:set>
                                  </p:childTnLst>
                                </p:cTn>
                              </p:par>
                              <p:par>
                                <p:cTn id="837" presetID="2" presetClass="exit" presetSubtype="4" fill="hold" grpId="3" nodeType="withEffect">
                                  <p:stCondLst>
                                    <p:cond delay="0"/>
                                  </p:stCondLst>
                                  <p:childTnLst>
                                    <p:anim calcmode="lin" valueType="num">
                                      <p:cBhvr additive="base">
                                        <p:cTn id="838" dur="3000"/>
                                        <p:tgtEl>
                                          <p:spTgt spid="93"/>
                                        </p:tgtEl>
                                        <p:attrNameLst>
                                          <p:attrName>ppt_x</p:attrName>
                                        </p:attrNameLst>
                                      </p:cBhvr>
                                      <p:tavLst>
                                        <p:tav tm="0">
                                          <p:val>
                                            <p:strVal val="ppt_x"/>
                                          </p:val>
                                        </p:tav>
                                        <p:tav tm="100000">
                                          <p:val>
                                            <p:strVal val="ppt_x"/>
                                          </p:val>
                                        </p:tav>
                                      </p:tavLst>
                                    </p:anim>
                                    <p:anim calcmode="lin" valueType="num">
                                      <p:cBhvr additive="base">
                                        <p:cTn id="839" dur="3000"/>
                                        <p:tgtEl>
                                          <p:spTgt spid="93"/>
                                        </p:tgtEl>
                                        <p:attrNameLst>
                                          <p:attrName>ppt_y</p:attrName>
                                        </p:attrNameLst>
                                      </p:cBhvr>
                                      <p:tavLst>
                                        <p:tav tm="0">
                                          <p:val>
                                            <p:strVal val="ppt_y"/>
                                          </p:val>
                                        </p:tav>
                                        <p:tav tm="100000">
                                          <p:val>
                                            <p:strVal val="1+ppt_h/2"/>
                                          </p:val>
                                        </p:tav>
                                      </p:tavLst>
                                    </p:anim>
                                    <p:set>
                                      <p:cBhvr>
                                        <p:cTn id="840" dur="1" fill="hold">
                                          <p:stCondLst>
                                            <p:cond delay="2999"/>
                                          </p:stCondLst>
                                        </p:cTn>
                                        <p:tgtEl>
                                          <p:spTgt spid="93"/>
                                        </p:tgtEl>
                                        <p:attrNameLst>
                                          <p:attrName>style.visibility</p:attrName>
                                        </p:attrNameLst>
                                      </p:cBhvr>
                                      <p:to>
                                        <p:strVal val="hidden"/>
                                      </p:to>
                                    </p:set>
                                  </p:childTnLst>
                                </p:cTn>
                              </p:par>
                              <p:par>
                                <p:cTn id="841" presetID="2" presetClass="exit" presetSubtype="4" fill="hold" grpId="3" nodeType="withEffect">
                                  <p:stCondLst>
                                    <p:cond delay="0"/>
                                  </p:stCondLst>
                                  <p:childTnLst>
                                    <p:anim calcmode="lin" valueType="num">
                                      <p:cBhvr additive="base">
                                        <p:cTn id="842" dur="3000"/>
                                        <p:tgtEl>
                                          <p:spTgt spid="94"/>
                                        </p:tgtEl>
                                        <p:attrNameLst>
                                          <p:attrName>ppt_x</p:attrName>
                                        </p:attrNameLst>
                                      </p:cBhvr>
                                      <p:tavLst>
                                        <p:tav tm="0">
                                          <p:val>
                                            <p:strVal val="ppt_x"/>
                                          </p:val>
                                        </p:tav>
                                        <p:tav tm="100000">
                                          <p:val>
                                            <p:strVal val="ppt_x"/>
                                          </p:val>
                                        </p:tav>
                                      </p:tavLst>
                                    </p:anim>
                                    <p:anim calcmode="lin" valueType="num">
                                      <p:cBhvr additive="base">
                                        <p:cTn id="843" dur="3000"/>
                                        <p:tgtEl>
                                          <p:spTgt spid="94"/>
                                        </p:tgtEl>
                                        <p:attrNameLst>
                                          <p:attrName>ppt_y</p:attrName>
                                        </p:attrNameLst>
                                      </p:cBhvr>
                                      <p:tavLst>
                                        <p:tav tm="0">
                                          <p:val>
                                            <p:strVal val="ppt_y"/>
                                          </p:val>
                                        </p:tav>
                                        <p:tav tm="100000">
                                          <p:val>
                                            <p:strVal val="1+ppt_h/2"/>
                                          </p:val>
                                        </p:tav>
                                      </p:tavLst>
                                    </p:anim>
                                    <p:set>
                                      <p:cBhvr>
                                        <p:cTn id="844" dur="1" fill="hold">
                                          <p:stCondLst>
                                            <p:cond delay="2999"/>
                                          </p:stCondLst>
                                        </p:cTn>
                                        <p:tgtEl>
                                          <p:spTgt spid="94"/>
                                        </p:tgtEl>
                                        <p:attrNameLst>
                                          <p:attrName>style.visibility</p:attrName>
                                        </p:attrNameLst>
                                      </p:cBhvr>
                                      <p:to>
                                        <p:strVal val="hidden"/>
                                      </p:to>
                                    </p:set>
                                  </p:childTnLst>
                                </p:cTn>
                              </p:par>
                              <p:par>
                                <p:cTn id="845" presetID="2" presetClass="exit" presetSubtype="4" fill="hold" grpId="3" nodeType="withEffect">
                                  <p:stCondLst>
                                    <p:cond delay="0"/>
                                  </p:stCondLst>
                                  <p:childTnLst>
                                    <p:anim calcmode="lin" valueType="num">
                                      <p:cBhvr additive="base">
                                        <p:cTn id="846" dur="3000"/>
                                        <p:tgtEl>
                                          <p:spTgt spid="95"/>
                                        </p:tgtEl>
                                        <p:attrNameLst>
                                          <p:attrName>ppt_x</p:attrName>
                                        </p:attrNameLst>
                                      </p:cBhvr>
                                      <p:tavLst>
                                        <p:tav tm="0">
                                          <p:val>
                                            <p:strVal val="ppt_x"/>
                                          </p:val>
                                        </p:tav>
                                        <p:tav tm="100000">
                                          <p:val>
                                            <p:strVal val="ppt_x"/>
                                          </p:val>
                                        </p:tav>
                                      </p:tavLst>
                                    </p:anim>
                                    <p:anim calcmode="lin" valueType="num">
                                      <p:cBhvr additive="base">
                                        <p:cTn id="847" dur="3000"/>
                                        <p:tgtEl>
                                          <p:spTgt spid="95"/>
                                        </p:tgtEl>
                                        <p:attrNameLst>
                                          <p:attrName>ppt_y</p:attrName>
                                        </p:attrNameLst>
                                      </p:cBhvr>
                                      <p:tavLst>
                                        <p:tav tm="0">
                                          <p:val>
                                            <p:strVal val="ppt_y"/>
                                          </p:val>
                                        </p:tav>
                                        <p:tav tm="100000">
                                          <p:val>
                                            <p:strVal val="1+ppt_h/2"/>
                                          </p:val>
                                        </p:tav>
                                      </p:tavLst>
                                    </p:anim>
                                    <p:set>
                                      <p:cBhvr>
                                        <p:cTn id="848" dur="1" fill="hold">
                                          <p:stCondLst>
                                            <p:cond delay="2999"/>
                                          </p:stCondLst>
                                        </p:cTn>
                                        <p:tgtEl>
                                          <p:spTgt spid="95"/>
                                        </p:tgtEl>
                                        <p:attrNameLst>
                                          <p:attrName>style.visibility</p:attrName>
                                        </p:attrNameLst>
                                      </p:cBhvr>
                                      <p:to>
                                        <p:strVal val="hidden"/>
                                      </p:to>
                                    </p:set>
                                  </p:childTnLst>
                                </p:cTn>
                              </p:par>
                              <p:par>
                                <p:cTn id="849" presetID="2" presetClass="exit" presetSubtype="4" fill="hold" grpId="3" nodeType="withEffect">
                                  <p:stCondLst>
                                    <p:cond delay="0"/>
                                  </p:stCondLst>
                                  <p:childTnLst>
                                    <p:anim calcmode="lin" valueType="num">
                                      <p:cBhvr additive="base">
                                        <p:cTn id="850" dur="3000"/>
                                        <p:tgtEl>
                                          <p:spTgt spid="96"/>
                                        </p:tgtEl>
                                        <p:attrNameLst>
                                          <p:attrName>ppt_x</p:attrName>
                                        </p:attrNameLst>
                                      </p:cBhvr>
                                      <p:tavLst>
                                        <p:tav tm="0">
                                          <p:val>
                                            <p:strVal val="ppt_x"/>
                                          </p:val>
                                        </p:tav>
                                        <p:tav tm="100000">
                                          <p:val>
                                            <p:strVal val="ppt_x"/>
                                          </p:val>
                                        </p:tav>
                                      </p:tavLst>
                                    </p:anim>
                                    <p:anim calcmode="lin" valueType="num">
                                      <p:cBhvr additive="base">
                                        <p:cTn id="851" dur="3000"/>
                                        <p:tgtEl>
                                          <p:spTgt spid="96"/>
                                        </p:tgtEl>
                                        <p:attrNameLst>
                                          <p:attrName>ppt_y</p:attrName>
                                        </p:attrNameLst>
                                      </p:cBhvr>
                                      <p:tavLst>
                                        <p:tav tm="0">
                                          <p:val>
                                            <p:strVal val="ppt_y"/>
                                          </p:val>
                                        </p:tav>
                                        <p:tav tm="100000">
                                          <p:val>
                                            <p:strVal val="1+ppt_h/2"/>
                                          </p:val>
                                        </p:tav>
                                      </p:tavLst>
                                    </p:anim>
                                    <p:set>
                                      <p:cBhvr>
                                        <p:cTn id="852" dur="1" fill="hold">
                                          <p:stCondLst>
                                            <p:cond delay="2999"/>
                                          </p:stCondLst>
                                        </p:cTn>
                                        <p:tgtEl>
                                          <p:spTgt spid="96"/>
                                        </p:tgtEl>
                                        <p:attrNameLst>
                                          <p:attrName>style.visibility</p:attrName>
                                        </p:attrNameLst>
                                      </p:cBhvr>
                                      <p:to>
                                        <p:strVal val="hidden"/>
                                      </p:to>
                                    </p:set>
                                  </p:childTnLst>
                                </p:cTn>
                              </p:par>
                              <p:par>
                                <p:cTn id="853" presetID="19" presetClass="exit" presetSubtype="10" fill="hold" grpId="4" nodeType="withEffect">
                                  <p:stCondLst>
                                    <p:cond delay="0"/>
                                  </p:stCondLst>
                                  <p:childTnLst>
                                    <p:anim calcmode="lin" valueType="num">
                                      <p:cBhvr>
                                        <p:cTn id="854" dur="3000"/>
                                        <p:tgtEl>
                                          <p:spTgt spid="32"/>
                                        </p:tgtEl>
                                        <p:attrNameLst>
                                          <p:attrName>ppt_h</p:attrName>
                                        </p:attrNameLst>
                                      </p:cBhvr>
                                      <p:tavLst>
                                        <p:tav tm="0">
                                          <p:val>
                                            <p:strVal val="ppt_h"/>
                                          </p:val>
                                        </p:tav>
                                        <p:tav tm="100000">
                                          <p:val>
                                            <p:strVal val="ppt_h"/>
                                          </p:val>
                                        </p:tav>
                                      </p:tavLst>
                                    </p:anim>
                                    <p:anim calcmode="lin" valueType="num">
                                      <p:cBhvr>
                                        <p:cTn id="855" dur="3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56" dur="1" fill="hold">
                                          <p:stCondLst>
                                            <p:cond delay="2999"/>
                                          </p:stCondLst>
                                        </p:cTn>
                                        <p:tgtEl>
                                          <p:spTgt spid="32"/>
                                        </p:tgtEl>
                                        <p:attrNameLst>
                                          <p:attrName>style.visibility</p:attrName>
                                        </p:attrNameLst>
                                      </p:cBhvr>
                                      <p:to>
                                        <p:strVal val="hidden"/>
                                      </p:to>
                                    </p:set>
                                  </p:childTnLst>
                                </p:cTn>
                              </p:par>
                              <p:par>
                                <p:cTn id="857" presetID="19" presetClass="exit" presetSubtype="10" fill="hold" grpId="4" nodeType="withEffect">
                                  <p:stCondLst>
                                    <p:cond delay="0"/>
                                  </p:stCondLst>
                                  <p:childTnLst>
                                    <p:anim calcmode="lin" valueType="num">
                                      <p:cBhvr>
                                        <p:cTn id="858" dur="3000"/>
                                        <p:tgtEl>
                                          <p:spTgt spid="33"/>
                                        </p:tgtEl>
                                        <p:attrNameLst>
                                          <p:attrName>ppt_h</p:attrName>
                                        </p:attrNameLst>
                                      </p:cBhvr>
                                      <p:tavLst>
                                        <p:tav tm="0">
                                          <p:val>
                                            <p:strVal val="ppt_h"/>
                                          </p:val>
                                        </p:tav>
                                        <p:tav tm="100000">
                                          <p:val>
                                            <p:strVal val="ppt_h"/>
                                          </p:val>
                                        </p:tav>
                                      </p:tavLst>
                                    </p:anim>
                                    <p:anim calcmode="lin" valueType="num">
                                      <p:cBhvr>
                                        <p:cTn id="859" dur="3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0" dur="1" fill="hold">
                                          <p:stCondLst>
                                            <p:cond delay="2999"/>
                                          </p:stCondLst>
                                        </p:cTn>
                                        <p:tgtEl>
                                          <p:spTgt spid="33"/>
                                        </p:tgtEl>
                                        <p:attrNameLst>
                                          <p:attrName>style.visibility</p:attrName>
                                        </p:attrNameLst>
                                      </p:cBhvr>
                                      <p:to>
                                        <p:strVal val="hidden"/>
                                      </p:to>
                                    </p:set>
                                  </p:childTnLst>
                                </p:cTn>
                              </p:par>
                              <p:par>
                                <p:cTn id="861" presetID="19" presetClass="exit" presetSubtype="10" fill="hold" grpId="4" nodeType="withEffect">
                                  <p:stCondLst>
                                    <p:cond delay="0"/>
                                  </p:stCondLst>
                                  <p:childTnLst>
                                    <p:anim calcmode="lin" valueType="num">
                                      <p:cBhvr>
                                        <p:cTn id="862" dur="3000"/>
                                        <p:tgtEl>
                                          <p:spTgt spid="34"/>
                                        </p:tgtEl>
                                        <p:attrNameLst>
                                          <p:attrName>ppt_h</p:attrName>
                                        </p:attrNameLst>
                                      </p:cBhvr>
                                      <p:tavLst>
                                        <p:tav tm="0">
                                          <p:val>
                                            <p:strVal val="ppt_h"/>
                                          </p:val>
                                        </p:tav>
                                        <p:tav tm="100000">
                                          <p:val>
                                            <p:strVal val="ppt_h"/>
                                          </p:val>
                                        </p:tav>
                                      </p:tavLst>
                                    </p:anim>
                                    <p:anim calcmode="lin" valueType="num">
                                      <p:cBhvr>
                                        <p:cTn id="863" dur="3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4" dur="1" fill="hold">
                                          <p:stCondLst>
                                            <p:cond delay="2999"/>
                                          </p:stCondLst>
                                        </p:cTn>
                                        <p:tgtEl>
                                          <p:spTgt spid="34"/>
                                        </p:tgtEl>
                                        <p:attrNameLst>
                                          <p:attrName>style.visibility</p:attrName>
                                        </p:attrNameLst>
                                      </p:cBhvr>
                                      <p:to>
                                        <p:strVal val="hidden"/>
                                      </p:to>
                                    </p:set>
                                  </p:childTnLst>
                                </p:cTn>
                              </p:par>
                              <p:par>
                                <p:cTn id="865" presetID="19" presetClass="exit" presetSubtype="10" fill="hold" grpId="4" nodeType="withEffect">
                                  <p:stCondLst>
                                    <p:cond delay="0"/>
                                  </p:stCondLst>
                                  <p:childTnLst>
                                    <p:anim calcmode="lin" valueType="num">
                                      <p:cBhvr>
                                        <p:cTn id="866" dur="3000"/>
                                        <p:tgtEl>
                                          <p:spTgt spid="35"/>
                                        </p:tgtEl>
                                        <p:attrNameLst>
                                          <p:attrName>ppt_h</p:attrName>
                                        </p:attrNameLst>
                                      </p:cBhvr>
                                      <p:tavLst>
                                        <p:tav tm="0">
                                          <p:val>
                                            <p:strVal val="ppt_h"/>
                                          </p:val>
                                        </p:tav>
                                        <p:tav tm="100000">
                                          <p:val>
                                            <p:strVal val="ppt_h"/>
                                          </p:val>
                                        </p:tav>
                                      </p:tavLst>
                                    </p:anim>
                                    <p:anim calcmode="lin" valueType="num">
                                      <p:cBhvr>
                                        <p:cTn id="867" dur="3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8" dur="1" fill="hold">
                                          <p:stCondLst>
                                            <p:cond delay="2999"/>
                                          </p:stCondLst>
                                        </p:cTn>
                                        <p:tgtEl>
                                          <p:spTgt spid="35"/>
                                        </p:tgtEl>
                                        <p:attrNameLst>
                                          <p:attrName>style.visibility</p:attrName>
                                        </p:attrNameLst>
                                      </p:cBhvr>
                                      <p:to>
                                        <p:strVal val="hidden"/>
                                      </p:to>
                                    </p:set>
                                  </p:childTnLst>
                                </p:cTn>
                              </p:par>
                              <p:par>
                                <p:cTn id="869" presetID="19" presetClass="exit" presetSubtype="10" fill="hold" grpId="4" nodeType="withEffect">
                                  <p:stCondLst>
                                    <p:cond delay="0"/>
                                  </p:stCondLst>
                                  <p:childTnLst>
                                    <p:anim calcmode="lin" valueType="num">
                                      <p:cBhvr>
                                        <p:cTn id="870" dur="3000"/>
                                        <p:tgtEl>
                                          <p:spTgt spid="36"/>
                                        </p:tgtEl>
                                        <p:attrNameLst>
                                          <p:attrName>ppt_h</p:attrName>
                                        </p:attrNameLst>
                                      </p:cBhvr>
                                      <p:tavLst>
                                        <p:tav tm="0">
                                          <p:val>
                                            <p:strVal val="ppt_h"/>
                                          </p:val>
                                        </p:tav>
                                        <p:tav tm="100000">
                                          <p:val>
                                            <p:strVal val="ppt_h"/>
                                          </p:val>
                                        </p:tav>
                                      </p:tavLst>
                                    </p:anim>
                                    <p:anim calcmode="lin" valueType="num">
                                      <p:cBhvr>
                                        <p:cTn id="871" dur="300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2" dur="1" fill="hold">
                                          <p:stCondLst>
                                            <p:cond delay="2999"/>
                                          </p:stCondLst>
                                        </p:cTn>
                                        <p:tgtEl>
                                          <p:spTgt spid="36"/>
                                        </p:tgtEl>
                                        <p:attrNameLst>
                                          <p:attrName>style.visibility</p:attrName>
                                        </p:attrNameLst>
                                      </p:cBhvr>
                                      <p:to>
                                        <p:strVal val="hidden"/>
                                      </p:to>
                                    </p:set>
                                  </p:childTnLst>
                                </p:cTn>
                              </p:par>
                              <p:par>
                                <p:cTn id="873" presetID="19" presetClass="exit" presetSubtype="10" fill="hold" grpId="4" nodeType="withEffect">
                                  <p:stCondLst>
                                    <p:cond delay="0"/>
                                  </p:stCondLst>
                                  <p:childTnLst>
                                    <p:anim calcmode="lin" valueType="num">
                                      <p:cBhvr>
                                        <p:cTn id="874" dur="3000"/>
                                        <p:tgtEl>
                                          <p:spTgt spid="37"/>
                                        </p:tgtEl>
                                        <p:attrNameLst>
                                          <p:attrName>ppt_h</p:attrName>
                                        </p:attrNameLst>
                                      </p:cBhvr>
                                      <p:tavLst>
                                        <p:tav tm="0">
                                          <p:val>
                                            <p:strVal val="ppt_h"/>
                                          </p:val>
                                        </p:tav>
                                        <p:tav tm="100000">
                                          <p:val>
                                            <p:strVal val="ppt_h"/>
                                          </p:val>
                                        </p:tav>
                                      </p:tavLst>
                                    </p:anim>
                                    <p:anim calcmode="lin" valueType="num">
                                      <p:cBhvr>
                                        <p:cTn id="875" dur="3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6" dur="1" fill="hold">
                                          <p:stCondLst>
                                            <p:cond delay="2999"/>
                                          </p:stCondLst>
                                        </p:cTn>
                                        <p:tgtEl>
                                          <p:spTgt spid="37"/>
                                        </p:tgtEl>
                                        <p:attrNameLst>
                                          <p:attrName>style.visibility</p:attrName>
                                        </p:attrNameLst>
                                      </p:cBhvr>
                                      <p:to>
                                        <p:strVal val="hidden"/>
                                      </p:to>
                                    </p:set>
                                  </p:childTnLst>
                                </p:cTn>
                              </p:par>
                              <p:par>
                                <p:cTn id="877" presetID="19" presetClass="exit" presetSubtype="10" fill="hold" grpId="4" nodeType="withEffect">
                                  <p:stCondLst>
                                    <p:cond delay="0"/>
                                  </p:stCondLst>
                                  <p:childTnLst>
                                    <p:anim calcmode="lin" valueType="num">
                                      <p:cBhvr>
                                        <p:cTn id="878" dur="3000"/>
                                        <p:tgtEl>
                                          <p:spTgt spid="38"/>
                                        </p:tgtEl>
                                        <p:attrNameLst>
                                          <p:attrName>ppt_h</p:attrName>
                                        </p:attrNameLst>
                                      </p:cBhvr>
                                      <p:tavLst>
                                        <p:tav tm="0">
                                          <p:val>
                                            <p:strVal val="ppt_h"/>
                                          </p:val>
                                        </p:tav>
                                        <p:tav tm="100000">
                                          <p:val>
                                            <p:strVal val="ppt_h"/>
                                          </p:val>
                                        </p:tav>
                                      </p:tavLst>
                                    </p:anim>
                                    <p:anim calcmode="lin" valueType="num">
                                      <p:cBhvr>
                                        <p:cTn id="879" dur="300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0" dur="1" fill="hold">
                                          <p:stCondLst>
                                            <p:cond delay="2999"/>
                                          </p:stCondLst>
                                        </p:cTn>
                                        <p:tgtEl>
                                          <p:spTgt spid="38"/>
                                        </p:tgtEl>
                                        <p:attrNameLst>
                                          <p:attrName>style.visibility</p:attrName>
                                        </p:attrNameLst>
                                      </p:cBhvr>
                                      <p:to>
                                        <p:strVal val="hidden"/>
                                      </p:to>
                                    </p:set>
                                  </p:childTnLst>
                                </p:cTn>
                              </p:par>
                              <p:par>
                                <p:cTn id="881" presetID="19" presetClass="exit" presetSubtype="10" fill="hold" grpId="4" nodeType="withEffect">
                                  <p:stCondLst>
                                    <p:cond delay="0"/>
                                  </p:stCondLst>
                                  <p:childTnLst>
                                    <p:anim calcmode="lin" valueType="num">
                                      <p:cBhvr>
                                        <p:cTn id="882" dur="3000"/>
                                        <p:tgtEl>
                                          <p:spTgt spid="39"/>
                                        </p:tgtEl>
                                        <p:attrNameLst>
                                          <p:attrName>ppt_h</p:attrName>
                                        </p:attrNameLst>
                                      </p:cBhvr>
                                      <p:tavLst>
                                        <p:tav tm="0">
                                          <p:val>
                                            <p:strVal val="ppt_h"/>
                                          </p:val>
                                        </p:tav>
                                        <p:tav tm="100000">
                                          <p:val>
                                            <p:strVal val="ppt_h"/>
                                          </p:val>
                                        </p:tav>
                                      </p:tavLst>
                                    </p:anim>
                                    <p:anim calcmode="lin" valueType="num">
                                      <p:cBhvr>
                                        <p:cTn id="883" dur="3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4" dur="1" fill="hold">
                                          <p:stCondLst>
                                            <p:cond delay="2999"/>
                                          </p:stCondLst>
                                        </p:cTn>
                                        <p:tgtEl>
                                          <p:spTgt spid="39"/>
                                        </p:tgtEl>
                                        <p:attrNameLst>
                                          <p:attrName>style.visibility</p:attrName>
                                        </p:attrNameLst>
                                      </p:cBhvr>
                                      <p:to>
                                        <p:strVal val="hidden"/>
                                      </p:to>
                                    </p:set>
                                  </p:childTnLst>
                                </p:cTn>
                              </p:par>
                              <p:par>
                                <p:cTn id="885" presetID="19" presetClass="exit" presetSubtype="10" fill="hold" grpId="4" nodeType="withEffect">
                                  <p:stCondLst>
                                    <p:cond delay="0"/>
                                  </p:stCondLst>
                                  <p:childTnLst>
                                    <p:anim calcmode="lin" valueType="num">
                                      <p:cBhvr>
                                        <p:cTn id="886" dur="3000"/>
                                        <p:tgtEl>
                                          <p:spTgt spid="40"/>
                                        </p:tgtEl>
                                        <p:attrNameLst>
                                          <p:attrName>ppt_h</p:attrName>
                                        </p:attrNameLst>
                                      </p:cBhvr>
                                      <p:tavLst>
                                        <p:tav tm="0">
                                          <p:val>
                                            <p:strVal val="ppt_h"/>
                                          </p:val>
                                        </p:tav>
                                        <p:tav tm="100000">
                                          <p:val>
                                            <p:strVal val="ppt_h"/>
                                          </p:val>
                                        </p:tav>
                                      </p:tavLst>
                                    </p:anim>
                                    <p:anim calcmode="lin" valueType="num">
                                      <p:cBhvr>
                                        <p:cTn id="887" dur="3000"/>
                                        <p:tgtEl>
                                          <p:spTgt spid="4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8" dur="1" fill="hold">
                                          <p:stCondLst>
                                            <p:cond delay="2999"/>
                                          </p:stCondLst>
                                        </p:cTn>
                                        <p:tgtEl>
                                          <p:spTgt spid="40"/>
                                        </p:tgtEl>
                                        <p:attrNameLst>
                                          <p:attrName>style.visibility</p:attrName>
                                        </p:attrNameLst>
                                      </p:cBhvr>
                                      <p:to>
                                        <p:strVal val="hidden"/>
                                      </p:to>
                                    </p:set>
                                  </p:childTnLst>
                                </p:cTn>
                              </p:par>
                              <p:par>
                                <p:cTn id="889" presetID="19" presetClass="exit" presetSubtype="10" fill="hold" grpId="4" nodeType="withEffect">
                                  <p:stCondLst>
                                    <p:cond delay="0"/>
                                  </p:stCondLst>
                                  <p:childTnLst>
                                    <p:anim calcmode="lin" valueType="num">
                                      <p:cBhvr>
                                        <p:cTn id="890" dur="3000"/>
                                        <p:tgtEl>
                                          <p:spTgt spid="41"/>
                                        </p:tgtEl>
                                        <p:attrNameLst>
                                          <p:attrName>ppt_h</p:attrName>
                                        </p:attrNameLst>
                                      </p:cBhvr>
                                      <p:tavLst>
                                        <p:tav tm="0">
                                          <p:val>
                                            <p:strVal val="ppt_h"/>
                                          </p:val>
                                        </p:tav>
                                        <p:tav tm="100000">
                                          <p:val>
                                            <p:strVal val="ppt_h"/>
                                          </p:val>
                                        </p:tav>
                                      </p:tavLst>
                                    </p:anim>
                                    <p:anim calcmode="lin" valueType="num">
                                      <p:cBhvr>
                                        <p:cTn id="891" dur="3000"/>
                                        <p:tgtEl>
                                          <p:spTgt spid="4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2" dur="1" fill="hold">
                                          <p:stCondLst>
                                            <p:cond delay="2999"/>
                                          </p:stCondLst>
                                        </p:cTn>
                                        <p:tgtEl>
                                          <p:spTgt spid="41"/>
                                        </p:tgtEl>
                                        <p:attrNameLst>
                                          <p:attrName>style.visibility</p:attrName>
                                        </p:attrNameLst>
                                      </p:cBhvr>
                                      <p:to>
                                        <p:strVal val="hidden"/>
                                      </p:to>
                                    </p:set>
                                  </p:childTnLst>
                                </p:cTn>
                              </p:par>
                              <p:par>
                                <p:cTn id="893" presetID="19" presetClass="exit" presetSubtype="10" fill="hold" grpId="4" nodeType="withEffect">
                                  <p:stCondLst>
                                    <p:cond delay="0"/>
                                  </p:stCondLst>
                                  <p:childTnLst>
                                    <p:anim calcmode="lin" valueType="num">
                                      <p:cBhvr>
                                        <p:cTn id="894" dur="3000"/>
                                        <p:tgtEl>
                                          <p:spTgt spid="42"/>
                                        </p:tgtEl>
                                        <p:attrNameLst>
                                          <p:attrName>ppt_h</p:attrName>
                                        </p:attrNameLst>
                                      </p:cBhvr>
                                      <p:tavLst>
                                        <p:tav tm="0">
                                          <p:val>
                                            <p:strVal val="ppt_h"/>
                                          </p:val>
                                        </p:tav>
                                        <p:tav tm="100000">
                                          <p:val>
                                            <p:strVal val="ppt_h"/>
                                          </p:val>
                                        </p:tav>
                                      </p:tavLst>
                                    </p:anim>
                                    <p:anim calcmode="lin" valueType="num">
                                      <p:cBhvr>
                                        <p:cTn id="895" dur="3000"/>
                                        <p:tgtEl>
                                          <p:spTgt spid="4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6" dur="1" fill="hold">
                                          <p:stCondLst>
                                            <p:cond delay="2999"/>
                                          </p:stCondLst>
                                        </p:cTn>
                                        <p:tgtEl>
                                          <p:spTgt spid="42"/>
                                        </p:tgtEl>
                                        <p:attrNameLst>
                                          <p:attrName>style.visibility</p:attrName>
                                        </p:attrNameLst>
                                      </p:cBhvr>
                                      <p:to>
                                        <p:strVal val="hidden"/>
                                      </p:to>
                                    </p:set>
                                  </p:childTnLst>
                                </p:cTn>
                              </p:par>
                              <p:par>
                                <p:cTn id="897" presetID="19" presetClass="exit" presetSubtype="10" fill="hold" grpId="4" nodeType="withEffect">
                                  <p:stCondLst>
                                    <p:cond delay="0"/>
                                  </p:stCondLst>
                                  <p:childTnLst>
                                    <p:anim calcmode="lin" valueType="num">
                                      <p:cBhvr>
                                        <p:cTn id="898" dur="3000"/>
                                        <p:tgtEl>
                                          <p:spTgt spid="43"/>
                                        </p:tgtEl>
                                        <p:attrNameLst>
                                          <p:attrName>ppt_h</p:attrName>
                                        </p:attrNameLst>
                                      </p:cBhvr>
                                      <p:tavLst>
                                        <p:tav tm="0">
                                          <p:val>
                                            <p:strVal val="ppt_h"/>
                                          </p:val>
                                        </p:tav>
                                        <p:tav tm="100000">
                                          <p:val>
                                            <p:strVal val="ppt_h"/>
                                          </p:val>
                                        </p:tav>
                                      </p:tavLst>
                                    </p:anim>
                                    <p:anim calcmode="lin" valueType="num">
                                      <p:cBhvr>
                                        <p:cTn id="899" dur="3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0" dur="1" fill="hold">
                                          <p:stCondLst>
                                            <p:cond delay="2999"/>
                                          </p:stCondLst>
                                        </p:cTn>
                                        <p:tgtEl>
                                          <p:spTgt spid="43"/>
                                        </p:tgtEl>
                                        <p:attrNameLst>
                                          <p:attrName>style.visibility</p:attrName>
                                        </p:attrNameLst>
                                      </p:cBhvr>
                                      <p:to>
                                        <p:strVal val="hidden"/>
                                      </p:to>
                                    </p:set>
                                  </p:childTnLst>
                                </p:cTn>
                              </p:par>
                              <p:par>
                                <p:cTn id="901" presetID="19" presetClass="exit" presetSubtype="10" fill="hold" grpId="4" nodeType="withEffect">
                                  <p:stCondLst>
                                    <p:cond delay="0"/>
                                  </p:stCondLst>
                                  <p:childTnLst>
                                    <p:anim calcmode="lin" valueType="num">
                                      <p:cBhvr>
                                        <p:cTn id="902" dur="3000"/>
                                        <p:tgtEl>
                                          <p:spTgt spid="44"/>
                                        </p:tgtEl>
                                        <p:attrNameLst>
                                          <p:attrName>ppt_h</p:attrName>
                                        </p:attrNameLst>
                                      </p:cBhvr>
                                      <p:tavLst>
                                        <p:tav tm="0">
                                          <p:val>
                                            <p:strVal val="ppt_h"/>
                                          </p:val>
                                        </p:tav>
                                        <p:tav tm="100000">
                                          <p:val>
                                            <p:strVal val="ppt_h"/>
                                          </p:val>
                                        </p:tav>
                                      </p:tavLst>
                                    </p:anim>
                                    <p:anim calcmode="lin" valueType="num">
                                      <p:cBhvr>
                                        <p:cTn id="903" dur="300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4" dur="1" fill="hold">
                                          <p:stCondLst>
                                            <p:cond delay="2999"/>
                                          </p:stCondLst>
                                        </p:cTn>
                                        <p:tgtEl>
                                          <p:spTgt spid="44"/>
                                        </p:tgtEl>
                                        <p:attrNameLst>
                                          <p:attrName>style.visibility</p:attrName>
                                        </p:attrNameLst>
                                      </p:cBhvr>
                                      <p:to>
                                        <p:strVal val="hidden"/>
                                      </p:to>
                                    </p:set>
                                  </p:childTnLst>
                                </p:cTn>
                              </p:par>
                              <p:par>
                                <p:cTn id="905" presetID="19" presetClass="exit" presetSubtype="10" fill="hold" grpId="4" nodeType="withEffect">
                                  <p:stCondLst>
                                    <p:cond delay="0"/>
                                  </p:stCondLst>
                                  <p:childTnLst>
                                    <p:anim calcmode="lin" valueType="num">
                                      <p:cBhvr>
                                        <p:cTn id="906" dur="3000"/>
                                        <p:tgtEl>
                                          <p:spTgt spid="45"/>
                                        </p:tgtEl>
                                        <p:attrNameLst>
                                          <p:attrName>ppt_h</p:attrName>
                                        </p:attrNameLst>
                                      </p:cBhvr>
                                      <p:tavLst>
                                        <p:tav tm="0">
                                          <p:val>
                                            <p:strVal val="ppt_h"/>
                                          </p:val>
                                        </p:tav>
                                        <p:tav tm="100000">
                                          <p:val>
                                            <p:strVal val="ppt_h"/>
                                          </p:val>
                                        </p:tav>
                                      </p:tavLst>
                                    </p:anim>
                                    <p:anim calcmode="lin" valueType="num">
                                      <p:cBhvr>
                                        <p:cTn id="907" dur="3000"/>
                                        <p:tgtEl>
                                          <p:spTgt spid="4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8" dur="1" fill="hold">
                                          <p:stCondLst>
                                            <p:cond delay="2999"/>
                                          </p:stCondLst>
                                        </p:cTn>
                                        <p:tgtEl>
                                          <p:spTgt spid="45"/>
                                        </p:tgtEl>
                                        <p:attrNameLst>
                                          <p:attrName>style.visibility</p:attrName>
                                        </p:attrNameLst>
                                      </p:cBhvr>
                                      <p:to>
                                        <p:strVal val="hidden"/>
                                      </p:to>
                                    </p:set>
                                  </p:childTnLst>
                                </p:cTn>
                              </p:par>
                              <p:par>
                                <p:cTn id="909" presetID="19" presetClass="exit" presetSubtype="10" fill="hold" grpId="4" nodeType="withEffect">
                                  <p:stCondLst>
                                    <p:cond delay="0"/>
                                  </p:stCondLst>
                                  <p:childTnLst>
                                    <p:anim calcmode="lin" valueType="num">
                                      <p:cBhvr>
                                        <p:cTn id="910" dur="3000"/>
                                        <p:tgtEl>
                                          <p:spTgt spid="46"/>
                                        </p:tgtEl>
                                        <p:attrNameLst>
                                          <p:attrName>ppt_h</p:attrName>
                                        </p:attrNameLst>
                                      </p:cBhvr>
                                      <p:tavLst>
                                        <p:tav tm="0">
                                          <p:val>
                                            <p:strVal val="ppt_h"/>
                                          </p:val>
                                        </p:tav>
                                        <p:tav tm="100000">
                                          <p:val>
                                            <p:strVal val="ppt_h"/>
                                          </p:val>
                                        </p:tav>
                                      </p:tavLst>
                                    </p:anim>
                                    <p:anim calcmode="lin" valueType="num">
                                      <p:cBhvr>
                                        <p:cTn id="911" dur="300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2" dur="1" fill="hold">
                                          <p:stCondLst>
                                            <p:cond delay="2999"/>
                                          </p:stCondLst>
                                        </p:cTn>
                                        <p:tgtEl>
                                          <p:spTgt spid="46"/>
                                        </p:tgtEl>
                                        <p:attrNameLst>
                                          <p:attrName>style.visibility</p:attrName>
                                        </p:attrNameLst>
                                      </p:cBhvr>
                                      <p:to>
                                        <p:strVal val="hidden"/>
                                      </p:to>
                                    </p:set>
                                  </p:childTnLst>
                                </p:cTn>
                              </p:par>
                              <p:par>
                                <p:cTn id="913" presetID="19" presetClass="exit" presetSubtype="10" fill="hold" grpId="4" nodeType="withEffect">
                                  <p:stCondLst>
                                    <p:cond delay="0"/>
                                  </p:stCondLst>
                                  <p:childTnLst>
                                    <p:anim calcmode="lin" valueType="num">
                                      <p:cBhvr>
                                        <p:cTn id="914" dur="3000"/>
                                        <p:tgtEl>
                                          <p:spTgt spid="47"/>
                                        </p:tgtEl>
                                        <p:attrNameLst>
                                          <p:attrName>ppt_h</p:attrName>
                                        </p:attrNameLst>
                                      </p:cBhvr>
                                      <p:tavLst>
                                        <p:tav tm="0">
                                          <p:val>
                                            <p:strVal val="ppt_h"/>
                                          </p:val>
                                        </p:tav>
                                        <p:tav tm="100000">
                                          <p:val>
                                            <p:strVal val="ppt_h"/>
                                          </p:val>
                                        </p:tav>
                                      </p:tavLst>
                                    </p:anim>
                                    <p:anim calcmode="lin" valueType="num">
                                      <p:cBhvr>
                                        <p:cTn id="915" dur="3000"/>
                                        <p:tgtEl>
                                          <p:spTgt spid="4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6" dur="1" fill="hold">
                                          <p:stCondLst>
                                            <p:cond delay="2999"/>
                                          </p:stCondLst>
                                        </p:cTn>
                                        <p:tgtEl>
                                          <p:spTgt spid="47"/>
                                        </p:tgtEl>
                                        <p:attrNameLst>
                                          <p:attrName>style.visibility</p:attrName>
                                        </p:attrNameLst>
                                      </p:cBhvr>
                                      <p:to>
                                        <p:strVal val="hidden"/>
                                      </p:to>
                                    </p:set>
                                  </p:childTnLst>
                                </p:cTn>
                              </p:par>
                              <p:par>
                                <p:cTn id="917" presetID="19" presetClass="exit" presetSubtype="10" fill="hold" grpId="4" nodeType="withEffect">
                                  <p:stCondLst>
                                    <p:cond delay="0"/>
                                  </p:stCondLst>
                                  <p:childTnLst>
                                    <p:anim calcmode="lin" valueType="num">
                                      <p:cBhvr>
                                        <p:cTn id="918" dur="3000"/>
                                        <p:tgtEl>
                                          <p:spTgt spid="48"/>
                                        </p:tgtEl>
                                        <p:attrNameLst>
                                          <p:attrName>ppt_h</p:attrName>
                                        </p:attrNameLst>
                                      </p:cBhvr>
                                      <p:tavLst>
                                        <p:tav tm="0">
                                          <p:val>
                                            <p:strVal val="ppt_h"/>
                                          </p:val>
                                        </p:tav>
                                        <p:tav tm="100000">
                                          <p:val>
                                            <p:strVal val="ppt_h"/>
                                          </p:val>
                                        </p:tav>
                                      </p:tavLst>
                                    </p:anim>
                                    <p:anim calcmode="lin" valueType="num">
                                      <p:cBhvr>
                                        <p:cTn id="919" dur="3000"/>
                                        <p:tgtEl>
                                          <p:spTgt spid="4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0" dur="1" fill="hold">
                                          <p:stCondLst>
                                            <p:cond delay="2999"/>
                                          </p:stCondLst>
                                        </p:cTn>
                                        <p:tgtEl>
                                          <p:spTgt spid="48"/>
                                        </p:tgtEl>
                                        <p:attrNameLst>
                                          <p:attrName>style.visibility</p:attrName>
                                        </p:attrNameLst>
                                      </p:cBhvr>
                                      <p:to>
                                        <p:strVal val="hidden"/>
                                      </p:to>
                                    </p:set>
                                  </p:childTnLst>
                                </p:cTn>
                              </p:par>
                              <p:par>
                                <p:cTn id="921" presetID="19" presetClass="exit" presetSubtype="10" fill="hold" grpId="4" nodeType="withEffect">
                                  <p:stCondLst>
                                    <p:cond delay="0"/>
                                  </p:stCondLst>
                                  <p:childTnLst>
                                    <p:anim calcmode="lin" valueType="num">
                                      <p:cBhvr>
                                        <p:cTn id="922" dur="3000"/>
                                        <p:tgtEl>
                                          <p:spTgt spid="49"/>
                                        </p:tgtEl>
                                        <p:attrNameLst>
                                          <p:attrName>ppt_h</p:attrName>
                                        </p:attrNameLst>
                                      </p:cBhvr>
                                      <p:tavLst>
                                        <p:tav tm="0">
                                          <p:val>
                                            <p:strVal val="ppt_h"/>
                                          </p:val>
                                        </p:tav>
                                        <p:tav tm="100000">
                                          <p:val>
                                            <p:strVal val="ppt_h"/>
                                          </p:val>
                                        </p:tav>
                                      </p:tavLst>
                                    </p:anim>
                                    <p:anim calcmode="lin" valueType="num">
                                      <p:cBhvr>
                                        <p:cTn id="923" dur="3000"/>
                                        <p:tgtEl>
                                          <p:spTgt spid="4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4" dur="1" fill="hold">
                                          <p:stCondLst>
                                            <p:cond delay="2999"/>
                                          </p:stCondLst>
                                        </p:cTn>
                                        <p:tgtEl>
                                          <p:spTgt spid="49"/>
                                        </p:tgtEl>
                                        <p:attrNameLst>
                                          <p:attrName>style.visibility</p:attrName>
                                        </p:attrNameLst>
                                      </p:cBhvr>
                                      <p:to>
                                        <p:strVal val="hidden"/>
                                      </p:to>
                                    </p:set>
                                  </p:childTnLst>
                                </p:cTn>
                              </p:par>
                              <p:par>
                                <p:cTn id="925" presetID="19" presetClass="exit" presetSubtype="10" fill="hold" grpId="4" nodeType="withEffect">
                                  <p:stCondLst>
                                    <p:cond delay="0"/>
                                  </p:stCondLst>
                                  <p:childTnLst>
                                    <p:anim calcmode="lin" valueType="num">
                                      <p:cBhvr>
                                        <p:cTn id="926" dur="3000"/>
                                        <p:tgtEl>
                                          <p:spTgt spid="50"/>
                                        </p:tgtEl>
                                        <p:attrNameLst>
                                          <p:attrName>ppt_h</p:attrName>
                                        </p:attrNameLst>
                                      </p:cBhvr>
                                      <p:tavLst>
                                        <p:tav tm="0">
                                          <p:val>
                                            <p:strVal val="ppt_h"/>
                                          </p:val>
                                        </p:tav>
                                        <p:tav tm="100000">
                                          <p:val>
                                            <p:strVal val="ppt_h"/>
                                          </p:val>
                                        </p:tav>
                                      </p:tavLst>
                                    </p:anim>
                                    <p:anim calcmode="lin" valueType="num">
                                      <p:cBhvr>
                                        <p:cTn id="927" dur="3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8" dur="1" fill="hold">
                                          <p:stCondLst>
                                            <p:cond delay="2999"/>
                                          </p:stCondLst>
                                        </p:cTn>
                                        <p:tgtEl>
                                          <p:spTgt spid="50"/>
                                        </p:tgtEl>
                                        <p:attrNameLst>
                                          <p:attrName>style.visibility</p:attrName>
                                        </p:attrNameLst>
                                      </p:cBhvr>
                                      <p:to>
                                        <p:strVal val="hidden"/>
                                      </p:to>
                                    </p:set>
                                  </p:childTnLst>
                                </p:cTn>
                              </p:par>
                              <p:par>
                                <p:cTn id="929" presetID="19" presetClass="exit" presetSubtype="10" fill="hold" grpId="4" nodeType="withEffect">
                                  <p:stCondLst>
                                    <p:cond delay="0"/>
                                  </p:stCondLst>
                                  <p:childTnLst>
                                    <p:anim calcmode="lin" valueType="num">
                                      <p:cBhvr>
                                        <p:cTn id="930" dur="3000"/>
                                        <p:tgtEl>
                                          <p:spTgt spid="51"/>
                                        </p:tgtEl>
                                        <p:attrNameLst>
                                          <p:attrName>ppt_h</p:attrName>
                                        </p:attrNameLst>
                                      </p:cBhvr>
                                      <p:tavLst>
                                        <p:tav tm="0">
                                          <p:val>
                                            <p:strVal val="ppt_h"/>
                                          </p:val>
                                        </p:tav>
                                        <p:tav tm="100000">
                                          <p:val>
                                            <p:strVal val="ppt_h"/>
                                          </p:val>
                                        </p:tav>
                                      </p:tavLst>
                                    </p:anim>
                                    <p:anim calcmode="lin" valueType="num">
                                      <p:cBhvr>
                                        <p:cTn id="931" dur="3000"/>
                                        <p:tgtEl>
                                          <p:spTgt spid="5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2" dur="1" fill="hold">
                                          <p:stCondLst>
                                            <p:cond delay="2999"/>
                                          </p:stCondLst>
                                        </p:cTn>
                                        <p:tgtEl>
                                          <p:spTgt spid="51"/>
                                        </p:tgtEl>
                                        <p:attrNameLst>
                                          <p:attrName>style.visibility</p:attrName>
                                        </p:attrNameLst>
                                      </p:cBhvr>
                                      <p:to>
                                        <p:strVal val="hidden"/>
                                      </p:to>
                                    </p:set>
                                  </p:childTnLst>
                                </p:cTn>
                              </p:par>
                              <p:par>
                                <p:cTn id="933" presetID="19" presetClass="exit" presetSubtype="10" fill="hold" grpId="4" nodeType="withEffect">
                                  <p:stCondLst>
                                    <p:cond delay="0"/>
                                  </p:stCondLst>
                                  <p:childTnLst>
                                    <p:anim calcmode="lin" valueType="num">
                                      <p:cBhvr>
                                        <p:cTn id="934" dur="3000"/>
                                        <p:tgtEl>
                                          <p:spTgt spid="52"/>
                                        </p:tgtEl>
                                        <p:attrNameLst>
                                          <p:attrName>ppt_h</p:attrName>
                                        </p:attrNameLst>
                                      </p:cBhvr>
                                      <p:tavLst>
                                        <p:tav tm="0">
                                          <p:val>
                                            <p:strVal val="ppt_h"/>
                                          </p:val>
                                        </p:tav>
                                        <p:tav tm="100000">
                                          <p:val>
                                            <p:strVal val="ppt_h"/>
                                          </p:val>
                                        </p:tav>
                                      </p:tavLst>
                                    </p:anim>
                                    <p:anim calcmode="lin" valueType="num">
                                      <p:cBhvr>
                                        <p:cTn id="935" dur="3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6" dur="1" fill="hold">
                                          <p:stCondLst>
                                            <p:cond delay="2999"/>
                                          </p:stCondLst>
                                        </p:cTn>
                                        <p:tgtEl>
                                          <p:spTgt spid="52"/>
                                        </p:tgtEl>
                                        <p:attrNameLst>
                                          <p:attrName>style.visibility</p:attrName>
                                        </p:attrNameLst>
                                      </p:cBhvr>
                                      <p:to>
                                        <p:strVal val="hidden"/>
                                      </p:to>
                                    </p:set>
                                  </p:childTnLst>
                                </p:cTn>
                              </p:par>
                              <p:par>
                                <p:cTn id="937" presetID="19" presetClass="exit" presetSubtype="10" fill="hold" grpId="4" nodeType="withEffect">
                                  <p:stCondLst>
                                    <p:cond delay="0"/>
                                  </p:stCondLst>
                                  <p:childTnLst>
                                    <p:anim calcmode="lin" valueType="num">
                                      <p:cBhvr>
                                        <p:cTn id="938" dur="3000"/>
                                        <p:tgtEl>
                                          <p:spTgt spid="53"/>
                                        </p:tgtEl>
                                        <p:attrNameLst>
                                          <p:attrName>ppt_h</p:attrName>
                                        </p:attrNameLst>
                                      </p:cBhvr>
                                      <p:tavLst>
                                        <p:tav tm="0">
                                          <p:val>
                                            <p:strVal val="ppt_h"/>
                                          </p:val>
                                        </p:tav>
                                        <p:tav tm="100000">
                                          <p:val>
                                            <p:strVal val="ppt_h"/>
                                          </p:val>
                                        </p:tav>
                                      </p:tavLst>
                                    </p:anim>
                                    <p:anim calcmode="lin" valueType="num">
                                      <p:cBhvr>
                                        <p:cTn id="939" dur="3000"/>
                                        <p:tgtEl>
                                          <p:spTgt spid="5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0" dur="1" fill="hold">
                                          <p:stCondLst>
                                            <p:cond delay="2999"/>
                                          </p:stCondLst>
                                        </p:cTn>
                                        <p:tgtEl>
                                          <p:spTgt spid="53"/>
                                        </p:tgtEl>
                                        <p:attrNameLst>
                                          <p:attrName>style.visibility</p:attrName>
                                        </p:attrNameLst>
                                      </p:cBhvr>
                                      <p:to>
                                        <p:strVal val="hidden"/>
                                      </p:to>
                                    </p:set>
                                  </p:childTnLst>
                                </p:cTn>
                              </p:par>
                              <p:par>
                                <p:cTn id="941" presetID="19" presetClass="exit" presetSubtype="10" fill="hold" grpId="4" nodeType="withEffect">
                                  <p:stCondLst>
                                    <p:cond delay="0"/>
                                  </p:stCondLst>
                                  <p:childTnLst>
                                    <p:anim calcmode="lin" valueType="num">
                                      <p:cBhvr>
                                        <p:cTn id="942" dur="3000"/>
                                        <p:tgtEl>
                                          <p:spTgt spid="54"/>
                                        </p:tgtEl>
                                        <p:attrNameLst>
                                          <p:attrName>ppt_h</p:attrName>
                                        </p:attrNameLst>
                                      </p:cBhvr>
                                      <p:tavLst>
                                        <p:tav tm="0">
                                          <p:val>
                                            <p:strVal val="ppt_h"/>
                                          </p:val>
                                        </p:tav>
                                        <p:tav tm="100000">
                                          <p:val>
                                            <p:strVal val="ppt_h"/>
                                          </p:val>
                                        </p:tav>
                                      </p:tavLst>
                                    </p:anim>
                                    <p:anim calcmode="lin" valueType="num">
                                      <p:cBhvr>
                                        <p:cTn id="943" dur="3000"/>
                                        <p:tgtEl>
                                          <p:spTgt spid="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4" dur="1" fill="hold">
                                          <p:stCondLst>
                                            <p:cond delay="2999"/>
                                          </p:stCondLst>
                                        </p:cTn>
                                        <p:tgtEl>
                                          <p:spTgt spid="54"/>
                                        </p:tgtEl>
                                        <p:attrNameLst>
                                          <p:attrName>style.visibility</p:attrName>
                                        </p:attrNameLst>
                                      </p:cBhvr>
                                      <p:to>
                                        <p:strVal val="hidden"/>
                                      </p:to>
                                    </p:set>
                                  </p:childTnLst>
                                </p:cTn>
                              </p:par>
                              <p:par>
                                <p:cTn id="945" presetID="19" presetClass="exit" presetSubtype="10" fill="hold" grpId="4" nodeType="withEffect">
                                  <p:stCondLst>
                                    <p:cond delay="0"/>
                                  </p:stCondLst>
                                  <p:childTnLst>
                                    <p:anim calcmode="lin" valueType="num">
                                      <p:cBhvr>
                                        <p:cTn id="946" dur="3000"/>
                                        <p:tgtEl>
                                          <p:spTgt spid="55"/>
                                        </p:tgtEl>
                                        <p:attrNameLst>
                                          <p:attrName>ppt_h</p:attrName>
                                        </p:attrNameLst>
                                      </p:cBhvr>
                                      <p:tavLst>
                                        <p:tav tm="0">
                                          <p:val>
                                            <p:strVal val="ppt_h"/>
                                          </p:val>
                                        </p:tav>
                                        <p:tav tm="100000">
                                          <p:val>
                                            <p:strVal val="ppt_h"/>
                                          </p:val>
                                        </p:tav>
                                      </p:tavLst>
                                    </p:anim>
                                    <p:anim calcmode="lin" valueType="num">
                                      <p:cBhvr>
                                        <p:cTn id="947" dur="3000"/>
                                        <p:tgtEl>
                                          <p:spTgt spid="5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8" dur="1" fill="hold">
                                          <p:stCondLst>
                                            <p:cond delay="2999"/>
                                          </p:stCondLst>
                                        </p:cTn>
                                        <p:tgtEl>
                                          <p:spTgt spid="55"/>
                                        </p:tgtEl>
                                        <p:attrNameLst>
                                          <p:attrName>style.visibility</p:attrName>
                                        </p:attrNameLst>
                                      </p:cBhvr>
                                      <p:to>
                                        <p:strVal val="hidden"/>
                                      </p:to>
                                    </p:set>
                                  </p:childTnLst>
                                </p:cTn>
                              </p:par>
                              <p:par>
                                <p:cTn id="949" presetID="19" presetClass="exit" presetSubtype="10" fill="hold" grpId="4" nodeType="withEffect">
                                  <p:stCondLst>
                                    <p:cond delay="0"/>
                                  </p:stCondLst>
                                  <p:childTnLst>
                                    <p:anim calcmode="lin" valueType="num">
                                      <p:cBhvr>
                                        <p:cTn id="950" dur="3000"/>
                                        <p:tgtEl>
                                          <p:spTgt spid="56"/>
                                        </p:tgtEl>
                                        <p:attrNameLst>
                                          <p:attrName>ppt_h</p:attrName>
                                        </p:attrNameLst>
                                      </p:cBhvr>
                                      <p:tavLst>
                                        <p:tav tm="0">
                                          <p:val>
                                            <p:strVal val="ppt_h"/>
                                          </p:val>
                                        </p:tav>
                                        <p:tav tm="100000">
                                          <p:val>
                                            <p:strVal val="ppt_h"/>
                                          </p:val>
                                        </p:tav>
                                      </p:tavLst>
                                    </p:anim>
                                    <p:anim calcmode="lin" valueType="num">
                                      <p:cBhvr>
                                        <p:cTn id="951" dur="3000"/>
                                        <p:tgtEl>
                                          <p:spTgt spid="5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2" dur="1" fill="hold">
                                          <p:stCondLst>
                                            <p:cond delay="2999"/>
                                          </p:stCondLst>
                                        </p:cTn>
                                        <p:tgtEl>
                                          <p:spTgt spid="56"/>
                                        </p:tgtEl>
                                        <p:attrNameLst>
                                          <p:attrName>style.visibility</p:attrName>
                                        </p:attrNameLst>
                                      </p:cBhvr>
                                      <p:to>
                                        <p:strVal val="hidden"/>
                                      </p:to>
                                    </p:set>
                                  </p:childTnLst>
                                </p:cTn>
                              </p:par>
                              <p:par>
                                <p:cTn id="953" presetID="19" presetClass="exit" presetSubtype="10" fill="hold" grpId="4" nodeType="withEffect">
                                  <p:stCondLst>
                                    <p:cond delay="0"/>
                                  </p:stCondLst>
                                  <p:childTnLst>
                                    <p:anim calcmode="lin" valueType="num">
                                      <p:cBhvr>
                                        <p:cTn id="954" dur="3000"/>
                                        <p:tgtEl>
                                          <p:spTgt spid="57"/>
                                        </p:tgtEl>
                                        <p:attrNameLst>
                                          <p:attrName>ppt_h</p:attrName>
                                        </p:attrNameLst>
                                      </p:cBhvr>
                                      <p:tavLst>
                                        <p:tav tm="0">
                                          <p:val>
                                            <p:strVal val="ppt_h"/>
                                          </p:val>
                                        </p:tav>
                                        <p:tav tm="100000">
                                          <p:val>
                                            <p:strVal val="ppt_h"/>
                                          </p:val>
                                        </p:tav>
                                      </p:tavLst>
                                    </p:anim>
                                    <p:anim calcmode="lin" valueType="num">
                                      <p:cBhvr>
                                        <p:cTn id="955" dur="3000"/>
                                        <p:tgtEl>
                                          <p:spTgt spid="5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6" dur="1" fill="hold">
                                          <p:stCondLst>
                                            <p:cond delay="2999"/>
                                          </p:stCondLst>
                                        </p:cTn>
                                        <p:tgtEl>
                                          <p:spTgt spid="57"/>
                                        </p:tgtEl>
                                        <p:attrNameLst>
                                          <p:attrName>style.visibility</p:attrName>
                                        </p:attrNameLst>
                                      </p:cBhvr>
                                      <p:to>
                                        <p:strVal val="hidden"/>
                                      </p:to>
                                    </p:set>
                                  </p:childTnLst>
                                </p:cTn>
                              </p:par>
                              <p:par>
                                <p:cTn id="957" presetID="19" presetClass="exit" presetSubtype="10" fill="hold" grpId="4" nodeType="withEffect">
                                  <p:stCondLst>
                                    <p:cond delay="0"/>
                                  </p:stCondLst>
                                  <p:childTnLst>
                                    <p:anim calcmode="lin" valueType="num">
                                      <p:cBhvr>
                                        <p:cTn id="958" dur="3000"/>
                                        <p:tgtEl>
                                          <p:spTgt spid="58"/>
                                        </p:tgtEl>
                                        <p:attrNameLst>
                                          <p:attrName>ppt_h</p:attrName>
                                        </p:attrNameLst>
                                      </p:cBhvr>
                                      <p:tavLst>
                                        <p:tav tm="0">
                                          <p:val>
                                            <p:strVal val="ppt_h"/>
                                          </p:val>
                                        </p:tav>
                                        <p:tav tm="100000">
                                          <p:val>
                                            <p:strVal val="ppt_h"/>
                                          </p:val>
                                        </p:tav>
                                      </p:tavLst>
                                    </p:anim>
                                    <p:anim calcmode="lin" valueType="num">
                                      <p:cBhvr>
                                        <p:cTn id="959" dur="3000"/>
                                        <p:tgtEl>
                                          <p:spTgt spid="5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0" dur="1" fill="hold">
                                          <p:stCondLst>
                                            <p:cond delay="2999"/>
                                          </p:stCondLst>
                                        </p:cTn>
                                        <p:tgtEl>
                                          <p:spTgt spid="58"/>
                                        </p:tgtEl>
                                        <p:attrNameLst>
                                          <p:attrName>style.visibility</p:attrName>
                                        </p:attrNameLst>
                                      </p:cBhvr>
                                      <p:to>
                                        <p:strVal val="hidden"/>
                                      </p:to>
                                    </p:set>
                                  </p:childTnLst>
                                </p:cTn>
                              </p:par>
                              <p:par>
                                <p:cTn id="961" presetID="19" presetClass="exit" presetSubtype="10" fill="hold" grpId="4" nodeType="withEffect">
                                  <p:stCondLst>
                                    <p:cond delay="0"/>
                                  </p:stCondLst>
                                  <p:childTnLst>
                                    <p:anim calcmode="lin" valueType="num">
                                      <p:cBhvr>
                                        <p:cTn id="962" dur="3000"/>
                                        <p:tgtEl>
                                          <p:spTgt spid="59"/>
                                        </p:tgtEl>
                                        <p:attrNameLst>
                                          <p:attrName>ppt_h</p:attrName>
                                        </p:attrNameLst>
                                      </p:cBhvr>
                                      <p:tavLst>
                                        <p:tav tm="0">
                                          <p:val>
                                            <p:strVal val="ppt_h"/>
                                          </p:val>
                                        </p:tav>
                                        <p:tav tm="100000">
                                          <p:val>
                                            <p:strVal val="ppt_h"/>
                                          </p:val>
                                        </p:tav>
                                      </p:tavLst>
                                    </p:anim>
                                    <p:anim calcmode="lin" valueType="num">
                                      <p:cBhvr>
                                        <p:cTn id="963" dur="3000"/>
                                        <p:tgtEl>
                                          <p:spTgt spid="5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4" dur="1" fill="hold">
                                          <p:stCondLst>
                                            <p:cond delay="2999"/>
                                          </p:stCondLst>
                                        </p:cTn>
                                        <p:tgtEl>
                                          <p:spTgt spid="59"/>
                                        </p:tgtEl>
                                        <p:attrNameLst>
                                          <p:attrName>style.visibility</p:attrName>
                                        </p:attrNameLst>
                                      </p:cBhvr>
                                      <p:to>
                                        <p:strVal val="hidden"/>
                                      </p:to>
                                    </p:set>
                                  </p:childTnLst>
                                </p:cTn>
                              </p:par>
                              <p:par>
                                <p:cTn id="965" presetID="19" presetClass="exit" presetSubtype="10" fill="hold" grpId="4" nodeType="withEffect">
                                  <p:stCondLst>
                                    <p:cond delay="0"/>
                                  </p:stCondLst>
                                  <p:childTnLst>
                                    <p:anim calcmode="lin" valueType="num">
                                      <p:cBhvr>
                                        <p:cTn id="966" dur="3000"/>
                                        <p:tgtEl>
                                          <p:spTgt spid="60"/>
                                        </p:tgtEl>
                                        <p:attrNameLst>
                                          <p:attrName>ppt_h</p:attrName>
                                        </p:attrNameLst>
                                      </p:cBhvr>
                                      <p:tavLst>
                                        <p:tav tm="0">
                                          <p:val>
                                            <p:strVal val="ppt_h"/>
                                          </p:val>
                                        </p:tav>
                                        <p:tav tm="100000">
                                          <p:val>
                                            <p:strVal val="ppt_h"/>
                                          </p:val>
                                        </p:tav>
                                      </p:tavLst>
                                    </p:anim>
                                    <p:anim calcmode="lin" valueType="num">
                                      <p:cBhvr>
                                        <p:cTn id="967" dur="3000"/>
                                        <p:tgtEl>
                                          <p:spTgt spid="6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8" dur="1" fill="hold">
                                          <p:stCondLst>
                                            <p:cond delay="2999"/>
                                          </p:stCondLst>
                                        </p:cTn>
                                        <p:tgtEl>
                                          <p:spTgt spid="60"/>
                                        </p:tgtEl>
                                        <p:attrNameLst>
                                          <p:attrName>style.visibility</p:attrName>
                                        </p:attrNameLst>
                                      </p:cBhvr>
                                      <p:to>
                                        <p:strVal val="hidden"/>
                                      </p:to>
                                    </p:set>
                                  </p:childTnLst>
                                </p:cTn>
                              </p:par>
                              <p:par>
                                <p:cTn id="969" presetID="19" presetClass="exit" presetSubtype="10" fill="hold" grpId="4" nodeType="withEffect">
                                  <p:stCondLst>
                                    <p:cond delay="0"/>
                                  </p:stCondLst>
                                  <p:childTnLst>
                                    <p:anim calcmode="lin" valueType="num">
                                      <p:cBhvr>
                                        <p:cTn id="970" dur="3000"/>
                                        <p:tgtEl>
                                          <p:spTgt spid="61"/>
                                        </p:tgtEl>
                                        <p:attrNameLst>
                                          <p:attrName>ppt_h</p:attrName>
                                        </p:attrNameLst>
                                      </p:cBhvr>
                                      <p:tavLst>
                                        <p:tav tm="0">
                                          <p:val>
                                            <p:strVal val="ppt_h"/>
                                          </p:val>
                                        </p:tav>
                                        <p:tav tm="100000">
                                          <p:val>
                                            <p:strVal val="ppt_h"/>
                                          </p:val>
                                        </p:tav>
                                      </p:tavLst>
                                    </p:anim>
                                    <p:anim calcmode="lin" valueType="num">
                                      <p:cBhvr>
                                        <p:cTn id="971" dur="3000"/>
                                        <p:tgtEl>
                                          <p:spTgt spid="6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2" dur="1" fill="hold">
                                          <p:stCondLst>
                                            <p:cond delay="2999"/>
                                          </p:stCondLst>
                                        </p:cTn>
                                        <p:tgtEl>
                                          <p:spTgt spid="61"/>
                                        </p:tgtEl>
                                        <p:attrNameLst>
                                          <p:attrName>style.visibility</p:attrName>
                                        </p:attrNameLst>
                                      </p:cBhvr>
                                      <p:to>
                                        <p:strVal val="hidden"/>
                                      </p:to>
                                    </p:set>
                                  </p:childTnLst>
                                </p:cTn>
                              </p:par>
                              <p:par>
                                <p:cTn id="973" presetID="19" presetClass="exit" presetSubtype="10" fill="hold" grpId="4" nodeType="withEffect">
                                  <p:stCondLst>
                                    <p:cond delay="0"/>
                                  </p:stCondLst>
                                  <p:childTnLst>
                                    <p:anim calcmode="lin" valueType="num">
                                      <p:cBhvr>
                                        <p:cTn id="974" dur="3000"/>
                                        <p:tgtEl>
                                          <p:spTgt spid="62"/>
                                        </p:tgtEl>
                                        <p:attrNameLst>
                                          <p:attrName>ppt_h</p:attrName>
                                        </p:attrNameLst>
                                      </p:cBhvr>
                                      <p:tavLst>
                                        <p:tav tm="0">
                                          <p:val>
                                            <p:strVal val="ppt_h"/>
                                          </p:val>
                                        </p:tav>
                                        <p:tav tm="100000">
                                          <p:val>
                                            <p:strVal val="ppt_h"/>
                                          </p:val>
                                        </p:tav>
                                      </p:tavLst>
                                    </p:anim>
                                    <p:anim calcmode="lin" valueType="num">
                                      <p:cBhvr>
                                        <p:cTn id="975" dur="3000"/>
                                        <p:tgtEl>
                                          <p:spTgt spid="6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6" dur="1" fill="hold">
                                          <p:stCondLst>
                                            <p:cond delay="2999"/>
                                          </p:stCondLst>
                                        </p:cTn>
                                        <p:tgtEl>
                                          <p:spTgt spid="62"/>
                                        </p:tgtEl>
                                        <p:attrNameLst>
                                          <p:attrName>style.visibility</p:attrName>
                                        </p:attrNameLst>
                                      </p:cBhvr>
                                      <p:to>
                                        <p:strVal val="hidden"/>
                                      </p:to>
                                    </p:set>
                                  </p:childTnLst>
                                </p:cTn>
                              </p:par>
                              <p:par>
                                <p:cTn id="977" presetID="19" presetClass="exit" presetSubtype="10" fill="hold" grpId="4" nodeType="withEffect">
                                  <p:stCondLst>
                                    <p:cond delay="0"/>
                                  </p:stCondLst>
                                  <p:childTnLst>
                                    <p:anim calcmode="lin" valueType="num">
                                      <p:cBhvr>
                                        <p:cTn id="978" dur="3000"/>
                                        <p:tgtEl>
                                          <p:spTgt spid="63"/>
                                        </p:tgtEl>
                                        <p:attrNameLst>
                                          <p:attrName>ppt_h</p:attrName>
                                        </p:attrNameLst>
                                      </p:cBhvr>
                                      <p:tavLst>
                                        <p:tav tm="0">
                                          <p:val>
                                            <p:strVal val="ppt_h"/>
                                          </p:val>
                                        </p:tav>
                                        <p:tav tm="100000">
                                          <p:val>
                                            <p:strVal val="ppt_h"/>
                                          </p:val>
                                        </p:tav>
                                      </p:tavLst>
                                    </p:anim>
                                    <p:anim calcmode="lin" valueType="num">
                                      <p:cBhvr>
                                        <p:cTn id="979" dur="3000"/>
                                        <p:tgtEl>
                                          <p:spTgt spid="6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0" dur="1" fill="hold">
                                          <p:stCondLst>
                                            <p:cond delay="2999"/>
                                          </p:stCondLst>
                                        </p:cTn>
                                        <p:tgtEl>
                                          <p:spTgt spid="63"/>
                                        </p:tgtEl>
                                        <p:attrNameLst>
                                          <p:attrName>style.visibility</p:attrName>
                                        </p:attrNameLst>
                                      </p:cBhvr>
                                      <p:to>
                                        <p:strVal val="hidden"/>
                                      </p:to>
                                    </p:set>
                                  </p:childTnLst>
                                </p:cTn>
                              </p:par>
                              <p:par>
                                <p:cTn id="981" presetID="19" presetClass="exit" presetSubtype="10" fill="hold" grpId="4" nodeType="withEffect">
                                  <p:stCondLst>
                                    <p:cond delay="0"/>
                                  </p:stCondLst>
                                  <p:childTnLst>
                                    <p:anim calcmode="lin" valueType="num">
                                      <p:cBhvr>
                                        <p:cTn id="982" dur="3000"/>
                                        <p:tgtEl>
                                          <p:spTgt spid="64"/>
                                        </p:tgtEl>
                                        <p:attrNameLst>
                                          <p:attrName>ppt_h</p:attrName>
                                        </p:attrNameLst>
                                      </p:cBhvr>
                                      <p:tavLst>
                                        <p:tav tm="0">
                                          <p:val>
                                            <p:strVal val="ppt_h"/>
                                          </p:val>
                                        </p:tav>
                                        <p:tav tm="100000">
                                          <p:val>
                                            <p:strVal val="ppt_h"/>
                                          </p:val>
                                        </p:tav>
                                      </p:tavLst>
                                    </p:anim>
                                    <p:anim calcmode="lin" valueType="num">
                                      <p:cBhvr>
                                        <p:cTn id="983" dur="3000"/>
                                        <p:tgtEl>
                                          <p:spTgt spid="6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4" dur="1" fill="hold">
                                          <p:stCondLst>
                                            <p:cond delay="2999"/>
                                          </p:stCondLst>
                                        </p:cTn>
                                        <p:tgtEl>
                                          <p:spTgt spid="64"/>
                                        </p:tgtEl>
                                        <p:attrNameLst>
                                          <p:attrName>style.visibility</p:attrName>
                                        </p:attrNameLst>
                                      </p:cBhvr>
                                      <p:to>
                                        <p:strVal val="hidden"/>
                                      </p:to>
                                    </p:set>
                                  </p:childTnLst>
                                </p:cTn>
                              </p:par>
                              <p:par>
                                <p:cTn id="985" presetID="19" presetClass="exit" presetSubtype="10" fill="hold" grpId="4" nodeType="withEffect">
                                  <p:stCondLst>
                                    <p:cond delay="0"/>
                                  </p:stCondLst>
                                  <p:childTnLst>
                                    <p:anim calcmode="lin" valueType="num">
                                      <p:cBhvr>
                                        <p:cTn id="986" dur="3000"/>
                                        <p:tgtEl>
                                          <p:spTgt spid="65"/>
                                        </p:tgtEl>
                                        <p:attrNameLst>
                                          <p:attrName>ppt_h</p:attrName>
                                        </p:attrNameLst>
                                      </p:cBhvr>
                                      <p:tavLst>
                                        <p:tav tm="0">
                                          <p:val>
                                            <p:strVal val="ppt_h"/>
                                          </p:val>
                                        </p:tav>
                                        <p:tav tm="100000">
                                          <p:val>
                                            <p:strVal val="ppt_h"/>
                                          </p:val>
                                        </p:tav>
                                      </p:tavLst>
                                    </p:anim>
                                    <p:anim calcmode="lin" valueType="num">
                                      <p:cBhvr>
                                        <p:cTn id="987" dur="3000"/>
                                        <p:tgtEl>
                                          <p:spTgt spid="6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8" dur="1" fill="hold">
                                          <p:stCondLst>
                                            <p:cond delay="2999"/>
                                          </p:stCondLst>
                                        </p:cTn>
                                        <p:tgtEl>
                                          <p:spTgt spid="65"/>
                                        </p:tgtEl>
                                        <p:attrNameLst>
                                          <p:attrName>style.visibility</p:attrName>
                                        </p:attrNameLst>
                                      </p:cBhvr>
                                      <p:to>
                                        <p:strVal val="hidden"/>
                                      </p:to>
                                    </p:set>
                                  </p:childTnLst>
                                </p:cTn>
                              </p:par>
                              <p:par>
                                <p:cTn id="989" presetID="19" presetClass="exit" presetSubtype="10" fill="hold" grpId="4" nodeType="withEffect">
                                  <p:stCondLst>
                                    <p:cond delay="0"/>
                                  </p:stCondLst>
                                  <p:childTnLst>
                                    <p:anim calcmode="lin" valueType="num">
                                      <p:cBhvr>
                                        <p:cTn id="990" dur="3000"/>
                                        <p:tgtEl>
                                          <p:spTgt spid="66"/>
                                        </p:tgtEl>
                                        <p:attrNameLst>
                                          <p:attrName>ppt_h</p:attrName>
                                        </p:attrNameLst>
                                      </p:cBhvr>
                                      <p:tavLst>
                                        <p:tav tm="0">
                                          <p:val>
                                            <p:strVal val="ppt_h"/>
                                          </p:val>
                                        </p:tav>
                                        <p:tav tm="100000">
                                          <p:val>
                                            <p:strVal val="ppt_h"/>
                                          </p:val>
                                        </p:tav>
                                      </p:tavLst>
                                    </p:anim>
                                    <p:anim calcmode="lin" valueType="num">
                                      <p:cBhvr>
                                        <p:cTn id="991" dur="3000"/>
                                        <p:tgtEl>
                                          <p:spTgt spid="6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2" dur="1" fill="hold">
                                          <p:stCondLst>
                                            <p:cond delay="2999"/>
                                          </p:stCondLst>
                                        </p:cTn>
                                        <p:tgtEl>
                                          <p:spTgt spid="66"/>
                                        </p:tgtEl>
                                        <p:attrNameLst>
                                          <p:attrName>style.visibility</p:attrName>
                                        </p:attrNameLst>
                                      </p:cBhvr>
                                      <p:to>
                                        <p:strVal val="hidden"/>
                                      </p:to>
                                    </p:set>
                                  </p:childTnLst>
                                </p:cTn>
                              </p:par>
                              <p:par>
                                <p:cTn id="993" presetID="19" presetClass="exit" presetSubtype="10" fill="hold" grpId="4" nodeType="withEffect">
                                  <p:stCondLst>
                                    <p:cond delay="0"/>
                                  </p:stCondLst>
                                  <p:childTnLst>
                                    <p:anim calcmode="lin" valueType="num">
                                      <p:cBhvr>
                                        <p:cTn id="994" dur="3000"/>
                                        <p:tgtEl>
                                          <p:spTgt spid="67"/>
                                        </p:tgtEl>
                                        <p:attrNameLst>
                                          <p:attrName>ppt_h</p:attrName>
                                        </p:attrNameLst>
                                      </p:cBhvr>
                                      <p:tavLst>
                                        <p:tav tm="0">
                                          <p:val>
                                            <p:strVal val="ppt_h"/>
                                          </p:val>
                                        </p:tav>
                                        <p:tav tm="100000">
                                          <p:val>
                                            <p:strVal val="ppt_h"/>
                                          </p:val>
                                        </p:tav>
                                      </p:tavLst>
                                    </p:anim>
                                    <p:anim calcmode="lin" valueType="num">
                                      <p:cBhvr>
                                        <p:cTn id="995" dur="3000"/>
                                        <p:tgtEl>
                                          <p:spTgt spid="6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6" dur="1" fill="hold">
                                          <p:stCondLst>
                                            <p:cond delay="2999"/>
                                          </p:stCondLst>
                                        </p:cTn>
                                        <p:tgtEl>
                                          <p:spTgt spid="67"/>
                                        </p:tgtEl>
                                        <p:attrNameLst>
                                          <p:attrName>style.visibility</p:attrName>
                                        </p:attrNameLst>
                                      </p:cBhvr>
                                      <p:to>
                                        <p:strVal val="hidden"/>
                                      </p:to>
                                    </p:set>
                                  </p:childTnLst>
                                </p:cTn>
                              </p:par>
                              <p:par>
                                <p:cTn id="997" presetID="19" presetClass="exit" presetSubtype="10" fill="hold" grpId="4" nodeType="withEffect">
                                  <p:stCondLst>
                                    <p:cond delay="0"/>
                                  </p:stCondLst>
                                  <p:childTnLst>
                                    <p:anim calcmode="lin" valueType="num">
                                      <p:cBhvr>
                                        <p:cTn id="998" dur="3000"/>
                                        <p:tgtEl>
                                          <p:spTgt spid="68"/>
                                        </p:tgtEl>
                                        <p:attrNameLst>
                                          <p:attrName>ppt_h</p:attrName>
                                        </p:attrNameLst>
                                      </p:cBhvr>
                                      <p:tavLst>
                                        <p:tav tm="0">
                                          <p:val>
                                            <p:strVal val="ppt_h"/>
                                          </p:val>
                                        </p:tav>
                                        <p:tav tm="100000">
                                          <p:val>
                                            <p:strVal val="ppt_h"/>
                                          </p:val>
                                        </p:tav>
                                      </p:tavLst>
                                    </p:anim>
                                    <p:anim calcmode="lin" valueType="num">
                                      <p:cBhvr>
                                        <p:cTn id="999" dur="3000"/>
                                        <p:tgtEl>
                                          <p:spTgt spid="6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0" dur="1" fill="hold">
                                          <p:stCondLst>
                                            <p:cond delay="2999"/>
                                          </p:stCondLst>
                                        </p:cTn>
                                        <p:tgtEl>
                                          <p:spTgt spid="68"/>
                                        </p:tgtEl>
                                        <p:attrNameLst>
                                          <p:attrName>style.visibility</p:attrName>
                                        </p:attrNameLst>
                                      </p:cBhvr>
                                      <p:to>
                                        <p:strVal val="hidden"/>
                                      </p:to>
                                    </p:set>
                                  </p:childTnLst>
                                </p:cTn>
                              </p:par>
                              <p:par>
                                <p:cTn id="1001" presetID="19" presetClass="exit" presetSubtype="10" fill="hold" grpId="4" nodeType="withEffect">
                                  <p:stCondLst>
                                    <p:cond delay="0"/>
                                  </p:stCondLst>
                                  <p:childTnLst>
                                    <p:anim calcmode="lin" valueType="num">
                                      <p:cBhvr>
                                        <p:cTn id="1002" dur="3000"/>
                                        <p:tgtEl>
                                          <p:spTgt spid="69"/>
                                        </p:tgtEl>
                                        <p:attrNameLst>
                                          <p:attrName>ppt_h</p:attrName>
                                        </p:attrNameLst>
                                      </p:cBhvr>
                                      <p:tavLst>
                                        <p:tav tm="0">
                                          <p:val>
                                            <p:strVal val="ppt_h"/>
                                          </p:val>
                                        </p:tav>
                                        <p:tav tm="100000">
                                          <p:val>
                                            <p:strVal val="ppt_h"/>
                                          </p:val>
                                        </p:tav>
                                      </p:tavLst>
                                    </p:anim>
                                    <p:anim calcmode="lin" valueType="num">
                                      <p:cBhvr>
                                        <p:cTn id="1003" dur="3000"/>
                                        <p:tgtEl>
                                          <p:spTgt spid="6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4" dur="1" fill="hold">
                                          <p:stCondLst>
                                            <p:cond delay="2999"/>
                                          </p:stCondLst>
                                        </p:cTn>
                                        <p:tgtEl>
                                          <p:spTgt spid="69"/>
                                        </p:tgtEl>
                                        <p:attrNameLst>
                                          <p:attrName>style.visibility</p:attrName>
                                        </p:attrNameLst>
                                      </p:cBhvr>
                                      <p:to>
                                        <p:strVal val="hidden"/>
                                      </p:to>
                                    </p:set>
                                  </p:childTnLst>
                                </p:cTn>
                              </p:par>
                              <p:par>
                                <p:cTn id="1005" presetID="19" presetClass="exit" presetSubtype="10" fill="hold" grpId="4" nodeType="withEffect">
                                  <p:stCondLst>
                                    <p:cond delay="0"/>
                                  </p:stCondLst>
                                  <p:childTnLst>
                                    <p:anim calcmode="lin" valueType="num">
                                      <p:cBhvr>
                                        <p:cTn id="1006" dur="3000"/>
                                        <p:tgtEl>
                                          <p:spTgt spid="70"/>
                                        </p:tgtEl>
                                        <p:attrNameLst>
                                          <p:attrName>ppt_h</p:attrName>
                                        </p:attrNameLst>
                                      </p:cBhvr>
                                      <p:tavLst>
                                        <p:tav tm="0">
                                          <p:val>
                                            <p:strVal val="ppt_h"/>
                                          </p:val>
                                        </p:tav>
                                        <p:tav tm="100000">
                                          <p:val>
                                            <p:strVal val="ppt_h"/>
                                          </p:val>
                                        </p:tav>
                                      </p:tavLst>
                                    </p:anim>
                                    <p:anim calcmode="lin" valueType="num">
                                      <p:cBhvr>
                                        <p:cTn id="1007" dur="3000"/>
                                        <p:tgtEl>
                                          <p:spTgt spid="7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8" dur="1" fill="hold">
                                          <p:stCondLst>
                                            <p:cond delay="2999"/>
                                          </p:stCondLst>
                                        </p:cTn>
                                        <p:tgtEl>
                                          <p:spTgt spid="70"/>
                                        </p:tgtEl>
                                        <p:attrNameLst>
                                          <p:attrName>style.visibility</p:attrName>
                                        </p:attrNameLst>
                                      </p:cBhvr>
                                      <p:to>
                                        <p:strVal val="hidden"/>
                                      </p:to>
                                    </p:set>
                                  </p:childTnLst>
                                </p:cTn>
                              </p:par>
                              <p:par>
                                <p:cTn id="1009" presetID="19" presetClass="exit" presetSubtype="10" fill="hold" grpId="4" nodeType="withEffect">
                                  <p:stCondLst>
                                    <p:cond delay="0"/>
                                  </p:stCondLst>
                                  <p:childTnLst>
                                    <p:anim calcmode="lin" valueType="num">
                                      <p:cBhvr>
                                        <p:cTn id="1010" dur="3000"/>
                                        <p:tgtEl>
                                          <p:spTgt spid="71"/>
                                        </p:tgtEl>
                                        <p:attrNameLst>
                                          <p:attrName>ppt_h</p:attrName>
                                        </p:attrNameLst>
                                      </p:cBhvr>
                                      <p:tavLst>
                                        <p:tav tm="0">
                                          <p:val>
                                            <p:strVal val="ppt_h"/>
                                          </p:val>
                                        </p:tav>
                                        <p:tav tm="100000">
                                          <p:val>
                                            <p:strVal val="ppt_h"/>
                                          </p:val>
                                        </p:tav>
                                      </p:tavLst>
                                    </p:anim>
                                    <p:anim calcmode="lin" valueType="num">
                                      <p:cBhvr>
                                        <p:cTn id="1011" dur="3000"/>
                                        <p:tgtEl>
                                          <p:spTgt spid="7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2" dur="1" fill="hold">
                                          <p:stCondLst>
                                            <p:cond delay="2999"/>
                                          </p:stCondLst>
                                        </p:cTn>
                                        <p:tgtEl>
                                          <p:spTgt spid="71"/>
                                        </p:tgtEl>
                                        <p:attrNameLst>
                                          <p:attrName>style.visibility</p:attrName>
                                        </p:attrNameLst>
                                      </p:cBhvr>
                                      <p:to>
                                        <p:strVal val="hidden"/>
                                      </p:to>
                                    </p:set>
                                  </p:childTnLst>
                                </p:cTn>
                              </p:par>
                              <p:par>
                                <p:cTn id="1013" presetID="19" presetClass="exit" presetSubtype="10" fill="hold" grpId="4" nodeType="withEffect">
                                  <p:stCondLst>
                                    <p:cond delay="0"/>
                                  </p:stCondLst>
                                  <p:childTnLst>
                                    <p:anim calcmode="lin" valueType="num">
                                      <p:cBhvr>
                                        <p:cTn id="1014" dur="3000"/>
                                        <p:tgtEl>
                                          <p:spTgt spid="72"/>
                                        </p:tgtEl>
                                        <p:attrNameLst>
                                          <p:attrName>ppt_h</p:attrName>
                                        </p:attrNameLst>
                                      </p:cBhvr>
                                      <p:tavLst>
                                        <p:tav tm="0">
                                          <p:val>
                                            <p:strVal val="ppt_h"/>
                                          </p:val>
                                        </p:tav>
                                        <p:tav tm="100000">
                                          <p:val>
                                            <p:strVal val="ppt_h"/>
                                          </p:val>
                                        </p:tav>
                                      </p:tavLst>
                                    </p:anim>
                                    <p:anim calcmode="lin" valueType="num">
                                      <p:cBhvr>
                                        <p:cTn id="1015" dur="3000"/>
                                        <p:tgtEl>
                                          <p:spTgt spid="7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6" dur="1" fill="hold">
                                          <p:stCondLst>
                                            <p:cond delay="2999"/>
                                          </p:stCondLst>
                                        </p:cTn>
                                        <p:tgtEl>
                                          <p:spTgt spid="72"/>
                                        </p:tgtEl>
                                        <p:attrNameLst>
                                          <p:attrName>style.visibility</p:attrName>
                                        </p:attrNameLst>
                                      </p:cBhvr>
                                      <p:to>
                                        <p:strVal val="hidden"/>
                                      </p:to>
                                    </p:set>
                                  </p:childTnLst>
                                </p:cTn>
                              </p:par>
                              <p:par>
                                <p:cTn id="1017" presetID="19" presetClass="exit" presetSubtype="10" fill="hold" grpId="4" nodeType="withEffect">
                                  <p:stCondLst>
                                    <p:cond delay="0"/>
                                  </p:stCondLst>
                                  <p:childTnLst>
                                    <p:anim calcmode="lin" valueType="num">
                                      <p:cBhvr>
                                        <p:cTn id="1018" dur="3000"/>
                                        <p:tgtEl>
                                          <p:spTgt spid="73"/>
                                        </p:tgtEl>
                                        <p:attrNameLst>
                                          <p:attrName>ppt_h</p:attrName>
                                        </p:attrNameLst>
                                      </p:cBhvr>
                                      <p:tavLst>
                                        <p:tav tm="0">
                                          <p:val>
                                            <p:strVal val="ppt_h"/>
                                          </p:val>
                                        </p:tav>
                                        <p:tav tm="100000">
                                          <p:val>
                                            <p:strVal val="ppt_h"/>
                                          </p:val>
                                        </p:tav>
                                      </p:tavLst>
                                    </p:anim>
                                    <p:anim calcmode="lin" valueType="num">
                                      <p:cBhvr>
                                        <p:cTn id="1019" dur="3000"/>
                                        <p:tgtEl>
                                          <p:spTgt spid="7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0" dur="1" fill="hold">
                                          <p:stCondLst>
                                            <p:cond delay="2999"/>
                                          </p:stCondLst>
                                        </p:cTn>
                                        <p:tgtEl>
                                          <p:spTgt spid="73"/>
                                        </p:tgtEl>
                                        <p:attrNameLst>
                                          <p:attrName>style.visibility</p:attrName>
                                        </p:attrNameLst>
                                      </p:cBhvr>
                                      <p:to>
                                        <p:strVal val="hidden"/>
                                      </p:to>
                                    </p:set>
                                  </p:childTnLst>
                                </p:cTn>
                              </p:par>
                              <p:par>
                                <p:cTn id="1021" presetID="19" presetClass="exit" presetSubtype="10" fill="hold" grpId="4" nodeType="withEffect">
                                  <p:stCondLst>
                                    <p:cond delay="0"/>
                                  </p:stCondLst>
                                  <p:childTnLst>
                                    <p:anim calcmode="lin" valueType="num">
                                      <p:cBhvr>
                                        <p:cTn id="1022" dur="3000"/>
                                        <p:tgtEl>
                                          <p:spTgt spid="74"/>
                                        </p:tgtEl>
                                        <p:attrNameLst>
                                          <p:attrName>ppt_h</p:attrName>
                                        </p:attrNameLst>
                                      </p:cBhvr>
                                      <p:tavLst>
                                        <p:tav tm="0">
                                          <p:val>
                                            <p:strVal val="ppt_h"/>
                                          </p:val>
                                        </p:tav>
                                        <p:tav tm="100000">
                                          <p:val>
                                            <p:strVal val="ppt_h"/>
                                          </p:val>
                                        </p:tav>
                                      </p:tavLst>
                                    </p:anim>
                                    <p:anim calcmode="lin" valueType="num">
                                      <p:cBhvr>
                                        <p:cTn id="1023" dur="3000"/>
                                        <p:tgtEl>
                                          <p:spTgt spid="7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4" dur="1" fill="hold">
                                          <p:stCondLst>
                                            <p:cond delay="2999"/>
                                          </p:stCondLst>
                                        </p:cTn>
                                        <p:tgtEl>
                                          <p:spTgt spid="74"/>
                                        </p:tgtEl>
                                        <p:attrNameLst>
                                          <p:attrName>style.visibility</p:attrName>
                                        </p:attrNameLst>
                                      </p:cBhvr>
                                      <p:to>
                                        <p:strVal val="hidden"/>
                                      </p:to>
                                    </p:set>
                                  </p:childTnLst>
                                </p:cTn>
                              </p:par>
                              <p:par>
                                <p:cTn id="1025" presetID="19" presetClass="exit" presetSubtype="10" fill="hold" grpId="4" nodeType="withEffect">
                                  <p:stCondLst>
                                    <p:cond delay="0"/>
                                  </p:stCondLst>
                                  <p:childTnLst>
                                    <p:anim calcmode="lin" valueType="num">
                                      <p:cBhvr>
                                        <p:cTn id="1026" dur="3000"/>
                                        <p:tgtEl>
                                          <p:spTgt spid="75"/>
                                        </p:tgtEl>
                                        <p:attrNameLst>
                                          <p:attrName>ppt_h</p:attrName>
                                        </p:attrNameLst>
                                      </p:cBhvr>
                                      <p:tavLst>
                                        <p:tav tm="0">
                                          <p:val>
                                            <p:strVal val="ppt_h"/>
                                          </p:val>
                                        </p:tav>
                                        <p:tav tm="100000">
                                          <p:val>
                                            <p:strVal val="ppt_h"/>
                                          </p:val>
                                        </p:tav>
                                      </p:tavLst>
                                    </p:anim>
                                    <p:anim calcmode="lin" valueType="num">
                                      <p:cBhvr>
                                        <p:cTn id="1027" dur="3000"/>
                                        <p:tgtEl>
                                          <p:spTgt spid="7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8" dur="1" fill="hold">
                                          <p:stCondLst>
                                            <p:cond delay="2999"/>
                                          </p:stCondLst>
                                        </p:cTn>
                                        <p:tgtEl>
                                          <p:spTgt spid="75"/>
                                        </p:tgtEl>
                                        <p:attrNameLst>
                                          <p:attrName>style.visibility</p:attrName>
                                        </p:attrNameLst>
                                      </p:cBhvr>
                                      <p:to>
                                        <p:strVal val="hidden"/>
                                      </p:to>
                                    </p:set>
                                  </p:childTnLst>
                                </p:cTn>
                              </p:par>
                              <p:par>
                                <p:cTn id="1029" presetID="19" presetClass="exit" presetSubtype="10" fill="hold" grpId="4" nodeType="withEffect">
                                  <p:stCondLst>
                                    <p:cond delay="0"/>
                                  </p:stCondLst>
                                  <p:childTnLst>
                                    <p:anim calcmode="lin" valueType="num">
                                      <p:cBhvr>
                                        <p:cTn id="1030" dur="3000"/>
                                        <p:tgtEl>
                                          <p:spTgt spid="76"/>
                                        </p:tgtEl>
                                        <p:attrNameLst>
                                          <p:attrName>ppt_h</p:attrName>
                                        </p:attrNameLst>
                                      </p:cBhvr>
                                      <p:tavLst>
                                        <p:tav tm="0">
                                          <p:val>
                                            <p:strVal val="ppt_h"/>
                                          </p:val>
                                        </p:tav>
                                        <p:tav tm="100000">
                                          <p:val>
                                            <p:strVal val="ppt_h"/>
                                          </p:val>
                                        </p:tav>
                                      </p:tavLst>
                                    </p:anim>
                                    <p:anim calcmode="lin" valueType="num">
                                      <p:cBhvr>
                                        <p:cTn id="1031" dur="3000"/>
                                        <p:tgtEl>
                                          <p:spTgt spid="7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2" dur="1" fill="hold">
                                          <p:stCondLst>
                                            <p:cond delay="2999"/>
                                          </p:stCondLst>
                                        </p:cTn>
                                        <p:tgtEl>
                                          <p:spTgt spid="76"/>
                                        </p:tgtEl>
                                        <p:attrNameLst>
                                          <p:attrName>style.visibility</p:attrName>
                                        </p:attrNameLst>
                                      </p:cBhvr>
                                      <p:to>
                                        <p:strVal val="hidden"/>
                                      </p:to>
                                    </p:set>
                                  </p:childTnLst>
                                </p:cTn>
                              </p:par>
                              <p:par>
                                <p:cTn id="1033" presetID="19" presetClass="exit" presetSubtype="10" fill="hold" grpId="4" nodeType="withEffect">
                                  <p:stCondLst>
                                    <p:cond delay="0"/>
                                  </p:stCondLst>
                                  <p:childTnLst>
                                    <p:anim calcmode="lin" valueType="num">
                                      <p:cBhvr>
                                        <p:cTn id="1034" dur="3000"/>
                                        <p:tgtEl>
                                          <p:spTgt spid="77"/>
                                        </p:tgtEl>
                                        <p:attrNameLst>
                                          <p:attrName>ppt_h</p:attrName>
                                        </p:attrNameLst>
                                      </p:cBhvr>
                                      <p:tavLst>
                                        <p:tav tm="0">
                                          <p:val>
                                            <p:strVal val="ppt_h"/>
                                          </p:val>
                                        </p:tav>
                                        <p:tav tm="100000">
                                          <p:val>
                                            <p:strVal val="ppt_h"/>
                                          </p:val>
                                        </p:tav>
                                      </p:tavLst>
                                    </p:anim>
                                    <p:anim calcmode="lin" valueType="num">
                                      <p:cBhvr>
                                        <p:cTn id="1035" dur="3000"/>
                                        <p:tgtEl>
                                          <p:spTgt spid="7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6" dur="1" fill="hold">
                                          <p:stCondLst>
                                            <p:cond delay="2999"/>
                                          </p:stCondLst>
                                        </p:cTn>
                                        <p:tgtEl>
                                          <p:spTgt spid="77"/>
                                        </p:tgtEl>
                                        <p:attrNameLst>
                                          <p:attrName>style.visibility</p:attrName>
                                        </p:attrNameLst>
                                      </p:cBhvr>
                                      <p:to>
                                        <p:strVal val="hidden"/>
                                      </p:to>
                                    </p:set>
                                  </p:childTnLst>
                                </p:cTn>
                              </p:par>
                              <p:par>
                                <p:cTn id="1037" presetID="19" presetClass="exit" presetSubtype="10" fill="hold" grpId="4" nodeType="withEffect">
                                  <p:stCondLst>
                                    <p:cond delay="0"/>
                                  </p:stCondLst>
                                  <p:childTnLst>
                                    <p:anim calcmode="lin" valueType="num">
                                      <p:cBhvr>
                                        <p:cTn id="1038" dur="3000"/>
                                        <p:tgtEl>
                                          <p:spTgt spid="78"/>
                                        </p:tgtEl>
                                        <p:attrNameLst>
                                          <p:attrName>ppt_h</p:attrName>
                                        </p:attrNameLst>
                                      </p:cBhvr>
                                      <p:tavLst>
                                        <p:tav tm="0">
                                          <p:val>
                                            <p:strVal val="ppt_h"/>
                                          </p:val>
                                        </p:tav>
                                        <p:tav tm="100000">
                                          <p:val>
                                            <p:strVal val="ppt_h"/>
                                          </p:val>
                                        </p:tav>
                                      </p:tavLst>
                                    </p:anim>
                                    <p:anim calcmode="lin" valueType="num">
                                      <p:cBhvr>
                                        <p:cTn id="1039" dur="3000"/>
                                        <p:tgtEl>
                                          <p:spTgt spid="7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0" dur="1" fill="hold">
                                          <p:stCondLst>
                                            <p:cond delay="2999"/>
                                          </p:stCondLst>
                                        </p:cTn>
                                        <p:tgtEl>
                                          <p:spTgt spid="78"/>
                                        </p:tgtEl>
                                        <p:attrNameLst>
                                          <p:attrName>style.visibility</p:attrName>
                                        </p:attrNameLst>
                                      </p:cBhvr>
                                      <p:to>
                                        <p:strVal val="hidden"/>
                                      </p:to>
                                    </p:set>
                                  </p:childTnLst>
                                </p:cTn>
                              </p:par>
                              <p:par>
                                <p:cTn id="1041" presetID="19" presetClass="exit" presetSubtype="10" fill="hold" grpId="4" nodeType="withEffect">
                                  <p:stCondLst>
                                    <p:cond delay="0"/>
                                  </p:stCondLst>
                                  <p:childTnLst>
                                    <p:anim calcmode="lin" valueType="num">
                                      <p:cBhvr>
                                        <p:cTn id="1042" dur="3000"/>
                                        <p:tgtEl>
                                          <p:spTgt spid="79"/>
                                        </p:tgtEl>
                                        <p:attrNameLst>
                                          <p:attrName>ppt_h</p:attrName>
                                        </p:attrNameLst>
                                      </p:cBhvr>
                                      <p:tavLst>
                                        <p:tav tm="0">
                                          <p:val>
                                            <p:strVal val="ppt_h"/>
                                          </p:val>
                                        </p:tav>
                                        <p:tav tm="100000">
                                          <p:val>
                                            <p:strVal val="ppt_h"/>
                                          </p:val>
                                        </p:tav>
                                      </p:tavLst>
                                    </p:anim>
                                    <p:anim calcmode="lin" valueType="num">
                                      <p:cBhvr>
                                        <p:cTn id="1043" dur="3000"/>
                                        <p:tgtEl>
                                          <p:spTgt spid="7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4" dur="1" fill="hold">
                                          <p:stCondLst>
                                            <p:cond delay="2999"/>
                                          </p:stCondLst>
                                        </p:cTn>
                                        <p:tgtEl>
                                          <p:spTgt spid="79"/>
                                        </p:tgtEl>
                                        <p:attrNameLst>
                                          <p:attrName>style.visibility</p:attrName>
                                        </p:attrNameLst>
                                      </p:cBhvr>
                                      <p:to>
                                        <p:strVal val="hidden"/>
                                      </p:to>
                                    </p:set>
                                  </p:childTnLst>
                                </p:cTn>
                              </p:par>
                              <p:par>
                                <p:cTn id="1045" presetID="19" presetClass="exit" presetSubtype="10" fill="hold" grpId="4" nodeType="withEffect">
                                  <p:stCondLst>
                                    <p:cond delay="0"/>
                                  </p:stCondLst>
                                  <p:childTnLst>
                                    <p:anim calcmode="lin" valueType="num">
                                      <p:cBhvr>
                                        <p:cTn id="1046" dur="3000"/>
                                        <p:tgtEl>
                                          <p:spTgt spid="80"/>
                                        </p:tgtEl>
                                        <p:attrNameLst>
                                          <p:attrName>ppt_h</p:attrName>
                                        </p:attrNameLst>
                                      </p:cBhvr>
                                      <p:tavLst>
                                        <p:tav tm="0">
                                          <p:val>
                                            <p:strVal val="ppt_h"/>
                                          </p:val>
                                        </p:tav>
                                        <p:tav tm="100000">
                                          <p:val>
                                            <p:strVal val="ppt_h"/>
                                          </p:val>
                                        </p:tav>
                                      </p:tavLst>
                                    </p:anim>
                                    <p:anim calcmode="lin" valueType="num">
                                      <p:cBhvr>
                                        <p:cTn id="1047" dur="3000"/>
                                        <p:tgtEl>
                                          <p:spTgt spid="8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8" dur="1" fill="hold">
                                          <p:stCondLst>
                                            <p:cond delay="2999"/>
                                          </p:stCondLst>
                                        </p:cTn>
                                        <p:tgtEl>
                                          <p:spTgt spid="80"/>
                                        </p:tgtEl>
                                        <p:attrNameLst>
                                          <p:attrName>style.visibility</p:attrName>
                                        </p:attrNameLst>
                                      </p:cBhvr>
                                      <p:to>
                                        <p:strVal val="hidden"/>
                                      </p:to>
                                    </p:set>
                                  </p:childTnLst>
                                </p:cTn>
                              </p:par>
                              <p:par>
                                <p:cTn id="1049" presetID="19" presetClass="exit" presetSubtype="10" fill="hold" grpId="4" nodeType="withEffect">
                                  <p:stCondLst>
                                    <p:cond delay="0"/>
                                  </p:stCondLst>
                                  <p:childTnLst>
                                    <p:anim calcmode="lin" valueType="num">
                                      <p:cBhvr>
                                        <p:cTn id="1050" dur="3000"/>
                                        <p:tgtEl>
                                          <p:spTgt spid="81"/>
                                        </p:tgtEl>
                                        <p:attrNameLst>
                                          <p:attrName>ppt_h</p:attrName>
                                        </p:attrNameLst>
                                      </p:cBhvr>
                                      <p:tavLst>
                                        <p:tav tm="0">
                                          <p:val>
                                            <p:strVal val="ppt_h"/>
                                          </p:val>
                                        </p:tav>
                                        <p:tav tm="100000">
                                          <p:val>
                                            <p:strVal val="ppt_h"/>
                                          </p:val>
                                        </p:tav>
                                      </p:tavLst>
                                    </p:anim>
                                    <p:anim calcmode="lin" valueType="num">
                                      <p:cBhvr>
                                        <p:cTn id="1051" dur="3000"/>
                                        <p:tgtEl>
                                          <p:spTgt spid="8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2" dur="1" fill="hold">
                                          <p:stCondLst>
                                            <p:cond delay="2999"/>
                                          </p:stCondLst>
                                        </p:cTn>
                                        <p:tgtEl>
                                          <p:spTgt spid="81"/>
                                        </p:tgtEl>
                                        <p:attrNameLst>
                                          <p:attrName>style.visibility</p:attrName>
                                        </p:attrNameLst>
                                      </p:cBhvr>
                                      <p:to>
                                        <p:strVal val="hidden"/>
                                      </p:to>
                                    </p:set>
                                  </p:childTnLst>
                                </p:cTn>
                              </p:par>
                              <p:par>
                                <p:cTn id="1053" presetID="19" presetClass="exit" presetSubtype="10" fill="hold" grpId="4" nodeType="withEffect">
                                  <p:stCondLst>
                                    <p:cond delay="0"/>
                                  </p:stCondLst>
                                  <p:childTnLst>
                                    <p:anim calcmode="lin" valueType="num">
                                      <p:cBhvr>
                                        <p:cTn id="1054" dur="3000"/>
                                        <p:tgtEl>
                                          <p:spTgt spid="82"/>
                                        </p:tgtEl>
                                        <p:attrNameLst>
                                          <p:attrName>ppt_h</p:attrName>
                                        </p:attrNameLst>
                                      </p:cBhvr>
                                      <p:tavLst>
                                        <p:tav tm="0">
                                          <p:val>
                                            <p:strVal val="ppt_h"/>
                                          </p:val>
                                        </p:tav>
                                        <p:tav tm="100000">
                                          <p:val>
                                            <p:strVal val="ppt_h"/>
                                          </p:val>
                                        </p:tav>
                                      </p:tavLst>
                                    </p:anim>
                                    <p:anim calcmode="lin" valueType="num">
                                      <p:cBhvr>
                                        <p:cTn id="1055" dur="3000"/>
                                        <p:tgtEl>
                                          <p:spTgt spid="8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6" dur="1" fill="hold">
                                          <p:stCondLst>
                                            <p:cond delay="2999"/>
                                          </p:stCondLst>
                                        </p:cTn>
                                        <p:tgtEl>
                                          <p:spTgt spid="82"/>
                                        </p:tgtEl>
                                        <p:attrNameLst>
                                          <p:attrName>style.visibility</p:attrName>
                                        </p:attrNameLst>
                                      </p:cBhvr>
                                      <p:to>
                                        <p:strVal val="hidden"/>
                                      </p:to>
                                    </p:set>
                                  </p:childTnLst>
                                </p:cTn>
                              </p:par>
                              <p:par>
                                <p:cTn id="1057" presetID="19" presetClass="exit" presetSubtype="10" fill="hold" grpId="4" nodeType="withEffect">
                                  <p:stCondLst>
                                    <p:cond delay="0"/>
                                  </p:stCondLst>
                                  <p:childTnLst>
                                    <p:anim calcmode="lin" valueType="num">
                                      <p:cBhvr>
                                        <p:cTn id="1058" dur="3000"/>
                                        <p:tgtEl>
                                          <p:spTgt spid="83"/>
                                        </p:tgtEl>
                                        <p:attrNameLst>
                                          <p:attrName>ppt_h</p:attrName>
                                        </p:attrNameLst>
                                      </p:cBhvr>
                                      <p:tavLst>
                                        <p:tav tm="0">
                                          <p:val>
                                            <p:strVal val="ppt_h"/>
                                          </p:val>
                                        </p:tav>
                                        <p:tav tm="100000">
                                          <p:val>
                                            <p:strVal val="ppt_h"/>
                                          </p:val>
                                        </p:tav>
                                      </p:tavLst>
                                    </p:anim>
                                    <p:anim calcmode="lin" valueType="num">
                                      <p:cBhvr>
                                        <p:cTn id="1059" dur="3000"/>
                                        <p:tgtEl>
                                          <p:spTgt spid="8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0" dur="1" fill="hold">
                                          <p:stCondLst>
                                            <p:cond delay="2999"/>
                                          </p:stCondLst>
                                        </p:cTn>
                                        <p:tgtEl>
                                          <p:spTgt spid="83"/>
                                        </p:tgtEl>
                                        <p:attrNameLst>
                                          <p:attrName>style.visibility</p:attrName>
                                        </p:attrNameLst>
                                      </p:cBhvr>
                                      <p:to>
                                        <p:strVal val="hidden"/>
                                      </p:to>
                                    </p:set>
                                  </p:childTnLst>
                                </p:cTn>
                              </p:par>
                              <p:par>
                                <p:cTn id="1061" presetID="19" presetClass="exit" presetSubtype="10" fill="hold" grpId="4" nodeType="withEffect">
                                  <p:stCondLst>
                                    <p:cond delay="0"/>
                                  </p:stCondLst>
                                  <p:childTnLst>
                                    <p:anim calcmode="lin" valueType="num">
                                      <p:cBhvr>
                                        <p:cTn id="1062" dur="3000"/>
                                        <p:tgtEl>
                                          <p:spTgt spid="84"/>
                                        </p:tgtEl>
                                        <p:attrNameLst>
                                          <p:attrName>ppt_h</p:attrName>
                                        </p:attrNameLst>
                                      </p:cBhvr>
                                      <p:tavLst>
                                        <p:tav tm="0">
                                          <p:val>
                                            <p:strVal val="ppt_h"/>
                                          </p:val>
                                        </p:tav>
                                        <p:tav tm="100000">
                                          <p:val>
                                            <p:strVal val="ppt_h"/>
                                          </p:val>
                                        </p:tav>
                                      </p:tavLst>
                                    </p:anim>
                                    <p:anim calcmode="lin" valueType="num">
                                      <p:cBhvr>
                                        <p:cTn id="1063" dur="3000"/>
                                        <p:tgtEl>
                                          <p:spTgt spid="8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4" dur="1" fill="hold">
                                          <p:stCondLst>
                                            <p:cond delay="2999"/>
                                          </p:stCondLst>
                                        </p:cTn>
                                        <p:tgtEl>
                                          <p:spTgt spid="84"/>
                                        </p:tgtEl>
                                        <p:attrNameLst>
                                          <p:attrName>style.visibility</p:attrName>
                                        </p:attrNameLst>
                                      </p:cBhvr>
                                      <p:to>
                                        <p:strVal val="hidden"/>
                                      </p:to>
                                    </p:set>
                                  </p:childTnLst>
                                </p:cTn>
                              </p:par>
                              <p:par>
                                <p:cTn id="1065" presetID="19" presetClass="exit" presetSubtype="10" fill="hold" grpId="4" nodeType="withEffect">
                                  <p:stCondLst>
                                    <p:cond delay="0"/>
                                  </p:stCondLst>
                                  <p:childTnLst>
                                    <p:anim calcmode="lin" valueType="num">
                                      <p:cBhvr>
                                        <p:cTn id="1066" dur="3000"/>
                                        <p:tgtEl>
                                          <p:spTgt spid="85"/>
                                        </p:tgtEl>
                                        <p:attrNameLst>
                                          <p:attrName>ppt_h</p:attrName>
                                        </p:attrNameLst>
                                      </p:cBhvr>
                                      <p:tavLst>
                                        <p:tav tm="0">
                                          <p:val>
                                            <p:strVal val="ppt_h"/>
                                          </p:val>
                                        </p:tav>
                                        <p:tav tm="100000">
                                          <p:val>
                                            <p:strVal val="ppt_h"/>
                                          </p:val>
                                        </p:tav>
                                      </p:tavLst>
                                    </p:anim>
                                    <p:anim calcmode="lin" valueType="num">
                                      <p:cBhvr>
                                        <p:cTn id="1067" dur="3000"/>
                                        <p:tgtEl>
                                          <p:spTgt spid="8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8" dur="1" fill="hold">
                                          <p:stCondLst>
                                            <p:cond delay="2999"/>
                                          </p:stCondLst>
                                        </p:cTn>
                                        <p:tgtEl>
                                          <p:spTgt spid="85"/>
                                        </p:tgtEl>
                                        <p:attrNameLst>
                                          <p:attrName>style.visibility</p:attrName>
                                        </p:attrNameLst>
                                      </p:cBhvr>
                                      <p:to>
                                        <p:strVal val="hidden"/>
                                      </p:to>
                                    </p:set>
                                  </p:childTnLst>
                                </p:cTn>
                              </p:par>
                              <p:par>
                                <p:cTn id="1069" presetID="19" presetClass="exit" presetSubtype="10" fill="hold" grpId="4" nodeType="withEffect">
                                  <p:stCondLst>
                                    <p:cond delay="0"/>
                                  </p:stCondLst>
                                  <p:childTnLst>
                                    <p:anim calcmode="lin" valueType="num">
                                      <p:cBhvr>
                                        <p:cTn id="1070" dur="3000"/>
                                        <p:tgtEl>
                                          <p:spTgt spid="86"/>
                                        </p:tgtEl>
                                        <p:attrNameLst>
                                          <p:attrName>ppt_h</p:attrName>
                                        </p:attrNameLst>
                                      </p:cBhvr>
                                      <p:tavLst>
                                        <p:tav tm="0">
                                          <p:val>
                                            <p:strVal val="ppt_h"/>
                                          </p:val>
                                        </p:tav>
                                        <p:tav tm="100000">
                                          <p:val>
                                            <p:strVal val="ppt_h"/>
                                          </p:val>
                                        </p:tav>
                                      </p:tavLst>
                                    </p:anim>
                                    <p:anim calcmode="lin" valueType="num">
                                      <p:cBhvr>
                                        <p:cTn id="1071" dur="3000"/>
                                        <p:tgtEl>
                                          <p:spTgt spid="8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2" dur="1" fill="hold">
                                          <p:stCondLst>
                                            <p:cond delay="2999"/>
                                          </p:stCondLst>
                                        </p:cTn>
                                        <p:tgtEl>
                                          <p:spTgt spid="86"/>
                                        </p:tgtEl>
                                        <p:attrNameLst>
                                          <p:attrName>style.visibility</p:attrName>
                                        </p:attrNameLst>
                                      </p:cBhvr>
                                      <p:to>
                                        <p:strVal val="hidden"/>
                                      </p:to>
                                    </p:set>
                                  </p:childTnLst>
                                </p:cTn>
                              </p:par>
                              <p:par>
                                <p:cTn id="1073" presetID="19" presetClass="exit" presetSubtype="10" fill="hold" grpId="4" nodeType="withEffect">
                                  <p:stCondLst>
                                    <p:cond delay="0"/>
                                  </p:stCondLst>
                                  <p:childTnLst>
                                    <p:anim calcmode="lin" valueType="num">
                                      <p:cBhvr>
                                        <p:cTn id="1074" dur="3000"/>
                                        <p:tgtEl>
                                          <p:spTgt spid="87"/>
                                        </p:tgtEl>
                                        <p:attrNameLst>
                                          <p:attrName>ppt_h</p:attrName>
                                        </p:attrNameLst>
                                      </p:cBhvr>
                                      <p:tavLst>
                                        <p:tav tm="0">
                                          <p:val>
                                            <p:strVal val="ppt_h"/>
                                          </p:val>
                                        </p:tav>
                                        <p:tav tm="100000">
                                          <p:val>
                                            <p:strVal val="ppt_h"/>
                                          </p:val>
                                        </p:tav>
                                      </p:tavLst>
                                    </p:anim>
                                    <p:anim calcmode="lin" valueType="num">
                                      <p:cBhvr>
                                        <p:cTn id="1075" dur="3000"/>
                                        <p:tgtEl>
                                          <p:spTgt spid="8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6" dur="1" fill="hold">
                                          <p:stCondLst>
                                            <p:cond delay="2999"/>
                                          </p:stCondLst>
                                        </p:cTn>
                                        <p:tgtEl>
                                          <p:spTgt spid="87"/>
                                        </p:tgtEl>
                                        <p:attrNameLst>
                                          <p:attrName>style.visibility</p:attrName>
                                        </p:attrNameLst>
                                      </p:cBhvr>
                                      <p:to>
                                        <p:strVal val="hidden"/>
                                      </p:to>
                                    </p:set>
                                  </p:childTnLst>
                                </p:cTn>
                              </p:par>
                              <p:par>
                                <p:cTn id="1077" presetID="19" presetClass="exit" presetSubtype="10" fill="hold" grpId="4" nodeType="withEffect">
                                  <p:stCondLst>
                                    <p:cond delay="0"/>
                                  </p:stCondLst>
                                  <p:childTnLst>
                                    <p:anim calcmode="lin" valueType="num">
                                      <p:cBhvr>
                                        <p:cTn id="1078" dur="3000"/>
                                        <p:tgtEl>
                                          <p:spTgt spid="88"/>
                                        </p:tgtEl>
                                        <p:attrNameLst>
                                          <p:attrName>ppt_h</p:attrName>
                                        </p:attrNameLst>
                                      </p:cBhvr>
                                      <p:tavLst>
                                        <p:tav tm="0">
                                          <p:val>
                                            <p:strVal val="ppt_h"/>
                                          </p:val>
                                        </p:tav>
                                        <p:tav tm="100000">
                                          <p:val>
                                            <p:strVal val="ppt_h"/>
                                          </p:val>
                                        </p:tav>
                                      </p:tavLst>
                                    </p:anim>
                                    <p:anim calcmode="lin" valueType="num">
                                      <p:cBhvr>
                                        <p:cTn id="1079" dur="3000"/>
                                        <p:tgtEl>
                                          <p:spTgt spid="8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0" dur="1" fill="hold">
                                          <p:stCondLst>
                                            <p:cond delay="2999"/>
                                          </p:stCondLst>
                                        </p:cTn>
                                        <p:tgtEl>
                                          <p:spTgt spid="88"/>
                                        </p:tgtEl>
                                        <p:attrNameLst>
                                          <p:attrName>style.visibility</p:attrName>
                                        </p:attrNameLst>
                                      </p:cBhvr>
                                      <p:to>
                                        <p:strVal val="hidden"/>
                                      </p:to>
                                    </p:set>
                                  </p:childTnLst>
                                </p:cTn>
                              </p:par>
                              <p:par>
                                <p:cTn id="1081" presetID="19" presetClass="exit" presetSubtype="10" fill="hold" grpId="4" nodeType="withEffect">
                                  <p:stCondLst>
                                    <p:cond delay="0"/>
                                  </p:stCondLst>
                                  <p:childTnLst>
                                    <p:anim calcmode="lin" valueType="num">
                                      <p:cBhvr>
                                        <p:cTn id="1082" dur="3000"/>
                                        <p:tgtEl>
                                          <p:spTgt spid="89"/>
                                        </p:tgtEl>
                                        <p:attrNameLst>
                                          <p:attrName>ppt_h</p:attrName>
                                        </p:attrNameLst>
                                      </p:cBhvr>
                                      <p:tavLst>
                                        <p:tav tm="0">
                                          <p:val>
                                            <p:strVal val="ppt_h"/>
                                          </p:val>
                                        </p:tav>
                                        <p:tav tm="100000">
                                          <p:val>
                                            <p:strVal val="ppt_h"/>
                                          </p:val>
                                        </p:tav>
                                      </p:tavLst>
                                    </p:anim>
                                    <p:anim calcmode="lin" valueType="num">
                                      <p:cBhvr>
                                        <p:cTn id="1083" dur="3000"/>
                                        <p:tgtEl>
                                          <p:spTgt spid="8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4" dur="1" fill="hold">
                                          <p:stCondLst>
                                            <p:cond delay="2999"/>
                                          </p:stCondLst>
                                        </p:cTn>
                                        <p:tgtEl>
                                          <p:spTgt spid="89"/>
                                        </p:tgtEl>
                                        <p:attrNameLst>
                                          <p:attrName>style.visibility</p:attrName>
                                        </p:attrNameLst>
                                      </p:cBhvr>
                                      <p:to>
                                        <p:strVal val="hidden"/>
                                      </p:to>
                                    </p:set>
                                  </p:childTnLst>
                                </p:cTn>
                              </p:par>
                              <p:par>
                                <p:cTn id="1085" presetID="19" presetClass="exit" presetSubtype="10" fill="hold" grpId="4" nodeType="withEffect">
                                  <p:stCondLst>
                                    <p:cond delay="0"/>
                                  </p:stCondLst>
                                  <p:childTnLst>
                                    <p:anim calcmode="lin" valueType="num">
                                      <p:cBhvr>
                                        <p:cTn id="1086" dur="3000"/>
                                        <p:tgtEl>
                                          <p:spTgt spid="90"/>
                                        </p:tgtEl>
                                        <p:attrNameLst>
                                          <p:attrName>ppt_h</p:attrName>
                                        </p:attrNameLst>
                                      </p:cBhvr>
                                      <p:tavLst>
                                        <p:tav tm="0">
                                          <p:val>
                                            <p:strVal val="ppt_h"/>
                                          </p:val>
                                        </p:tav>
                                        <p:tav tm="100000">
                                          <p:val>
                                            <p:strVal val="ppt_h"/>
                                          </p:val>
                                        </p:tav>
                                      </p:tavLst>
                                    </p:anim>
                                    <p:anim calcmode="lin" valueType="num">
                                      <p:cBhvr>
                                        <p:cTn id="1087" dur="3000"/>
                                        <p:tgtEl>
                                          <p:spTgt spid="9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8" dur="1" fill="hold">
                                          <p:stCondLst>
                                            <p:cond delay="2999"/>
                                          </p:stCondLst>
                                        </p:cTn>
                                        <p:tgtEl>
                                          <p:spTgt spid="90"/>
                                        </p:tgtEl>
                                        <p:attrNameLst>
                                          <p:attrName>style.visibility</p:attrName>
                                        </p:attrNameLst>
                                      </p:cBhvr>
                                      <p:to>
                                        <p:strVal val="hidden"/>
                                      </p:to>
                                    </p:set>
                                  </p:childTnLst>
                                </p:cTn>
                              </p:par>
                              <p:par>
                                <p:cTn id="1089" presetID="19" presetClass="exit" presetSubtype="10" fill="hold" grpId="4" nodeType="withEffect">
                                  <p:stCondLst>
                                    <p:cond delay="0"/>
                                  </p:stCondLst>
                                  <p:childTnLst>
                                    <p:anim calcmode="lin" valueType="num">
                                      <p:cBhvr>
                                        <p:cTn id="1090" dur="3000"/>
                                        <p:tgtEl>
                                          <p:spTgt spid="91"/>
                                        </p:tgtEl>
                                        <p:attrNameLst>
                                          <p:attrName>ppt_h</p:attrName>
                                        </p:attrNameLst>
                                      </p:cBhvr>
                                      <p:tavLst>
                                        <p:tav tm="0">
                                          <p:val>
                                            <p:strVal val="ppt_h"/>
                                          </p:val>
                                        </p:tav>
                                        <p:tav tm="100000">
                                          <p:val>
                                            <p:strVal val="ppt_h"/>
                                          </p:val>
                                        </p:tav>
                                      </p:tavLst>
                                    </p:anim>
                                    <p:anim calcmode="lin" valueType="num">
                                      <p:cBhvr>
                                        <p:cTn id="1091" dur="3000"/>
                                        <p:tgtEl>
                                          <p:spTgt spid="9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2" dur="1" fill="hold">
                                          <p:stCondLst>
                                            <p:cond delay="2999"/>
                                          </p:stCondLst>
                                        </p:cTn>
                                        <p:tgtEl>
                                          <p:spTgt spid="91"/>
                                        </p:tgtEl>
                                        <p:attrNameLst>
                                          <p:attrName>style.visibility</p:attrName>
                                        </p:attrNameLst>
                                      </p:cBhvr>
                                      <p:to>
                                        <p:strVal val="hidden"/>
                                      </p:to>
                                    </p:set>
                                  </p:childTnLst>
                                </p:cTn>
                              </p:par>
                              <p:par>
                                <p:cTn id="1093" presetID="19" presetClass="exit" presetSubtype="10" fill="hold" grpId="4" nodeType="withEffect">
                                  <p:stCondLst>
                                    <p:cond delay="0"/>
                                  </p:stCondLst>
                                  <p:childTnLst>
                                    <p:anim calcmode="lin" valueType="num">
                                      <p:cBhvr>
                                        <p:cTn id="1094" dur="3000"/>
                                        <p:tgtEl>
                                          <p:spTgt spid="92"/>
                                        </p:tgtEl>
                                        <p:attrNameLst>
                                          <p:attrName>ppt_h</p:attrName>
                                        </p:attrNameLst>
                                      </p:cBhvr>
                                      <p:tavLst>
                                        <p:tav tm="0">
                                          <p:val>
                                            <p:strVal val="ppt_h"/>
                                          </p:val>
                                        </p:tav>
                                        <p:tav tm="100000">
                                          <p:val>
                                            <p:strVal val="ppt_h"/>
                                          </p:val>
                                        </p:tav>
                                      </p:tavLst>
                                    </p:anim>
                                    <p:anim calcmode="lin" valueType="num">
                                      <p:cBhvr>
                                        <p:cTn id="1095" dur="3000"/>
                                        <p:tgtEl>
                                          <p:spTgt spid="9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6" dur="1" fill="hold">
                                          <p:stCondLst>
                                            <p:cond delay="2999"/>
                                          </p:stCondLst>
                                        </p:cTn>
                                        <p:tgtEl>
                                          <p:spTgt spid="92"/>
                                        </p:tgtEl>
                                        <p:attrNameLst>
                                          <p:attrName>style.visibility</p:attrName>
                                        </p:attrNameLst>
                                      </p:cBhvr>
                                      <p:to>
                                        <p:strVal val="hidden"/>
                                      </p:to>
                                    </p:set>
                                  </p:childTnLst>
                                </p:cTn>
                              </p:par>
                              <p:par>
                                <p:cTn id="1097" presetID="19" presetClass="exit" presetSubtype="10" fill="hold" grpId="4" nodeType="withEffect">
                                  <p:stCondLst>
                                    <p:cond delay="0"/>
                                  </p:stCondLst>
                                  <p:childTnLst>
                                    <p:anim calcmode="lin" valueType="num">
                                      <p:cBhvr>
                                        <p:cTn id="1098" dur="3000"/>
                                        <p:tgtEl>
                                          <p:spTgt spid="93"/>
                                        </p:tgtEl>
                                        <p:attrNameLst>
                                          <p:attrName>ppt_h</p:attrName>
                                        </p:attrNameLst>
                                      </p:cBhvr>
                                      <p:tavLst>
                                        <p:tav tm="0">
                                          <p:val>
                                            <p:strVal val="ppt_h"/>
                                          </p:val>
                                        </p:tav>
                                        <p:tav tm="100000">
                                          <p:val>
                                            <p:strVal val="ppt_h"/>
                                          </p:val>
                                        </p:tav>
                                      </p:tavLst>
                                    </p:anim>
                                    <p:anim calcmode="lin" valueType="num">
                                      <p:cBhvr>
                                        <p:cTn id="1099" dur="3000"/>
                                        <p:tgtEl>
                                          <p:spTgt spid="9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0" dur="1" fill="hold">
                                          <p:stCondLst>
                                            <p:cond delay="2999"/>
                                          </p:stCondLst>
                                        </p:cTn>
                                        <p:tgtEl>
                                          <p:spTgt spid="93"/>
                                        </p:tgtEl>
                                        <p:attrNameLst>
                                          <p:attrName>style.visibility</p:attrName>
                                        </p:attrNameLst>
                                      </p:cBhvr>
                                      <p:to>
                                        <p:strVal val="hidden"/>
                                      </p:to>
                                    </p:set>
                                  </p:childTnLst>
                                </p:cTn>
                              </p:par>
                              <p:par>
                                <p:cTn id="1101" presetID="19" presetClass="exit" presetSubtype="10" fill="hold" grpId="4" nodeType="withEffect">
                                  <p:stCondLst>
                                    <p:cond delay="0"/>
                                  </p:stCondLst>
                                  <p:childTnLst>
                                    <p:anim calcmode="lin" valueType="num">
                                      <p:cBhvr>
                                        <p:cTn id="1102" dur="3000"/>
                                        <p:tgtEl>
                                          <p:spTgt spid="94"/>
                                        </p:tgtEl>
                                        <p:attrNameLst>
                                          <p:attrName>ppt_h</p:attrName>
                                        </p:attrNameLst>
                                      </p:cBhvr>
                                      <p:tavLst>
                                        <p:tav tm="0">
                                          <p:val>
                                            <p:strVal val="ppt_h"/>
                                          </p:val>
                                        </p:tav>
                                        <p:tav tm="100000">
                                          <p:val>
                                            <p:strVal val="ppt_h"/>
                                          </p:val>
                                        </p:tav>
                                      </p:tavLst>
                                    </p:anim>
                                    <p:anim calcmode="lin" valueType="num">
                                      <p:cBhvr>
                                        <p:cTn id="1103" dur="3000"/>
                                        <p:tgtEl>
                                          <p:spTgt spid="9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4" dur="1" fill="hold">
                                          <p:stCondLst>
                                            <p:cond delay="2999"/>
                                          </p:stCondLst>
                                        </p:cTn>
                                        <p:tgtEl>
                                          <p:spTgt spid="94"/>
                                        </p:tgtEl>
                                        <p:attrNameLst>
                                          <p:attrName>style.visibility</p:attrName>
                                        </p:attrNameLst>
                                      </p:cBhvr>
                                      <p:to>
                                        <p:strVal val="hidden"/>
                                      </p:to>
                                    </p:set>
                                  </p:childTnLst>
                                </p:cTn>
                              </p:par>
                              <p:par>
                                <p:cTn id="1105" presetID="19" presetClass="exit" presetSubtype="10" fill="hold" grpId="4" nodeType="withEffect">
                                  <p:stCondLst>
                                    <p:cond delay="0"/>
                                  </p:stCondLst>
                                  <p:childTnLst>
                                    <p:anim calcmode="lin" valueType="num">
                                      <p:cBhvr>
                                        <p:cTn id="1106" dur="3000"/>
                                        <p:tgtEl>
                                          <p:spTgt spid="95"/>
                                        </p:tgtEl>
                                        <p:attrNameLst>
                                          <p:attrName>ppt_h</p:attrName>
                                        </p:attrNameLst>
                                      </p:cBhvr>
                                      <p:tavLst>
                                        <p:tav tm="0">
                                          <p:val>
                                            <p:strVal val="ppt_h"/>
                                          </p:val>
                                        </p:tav>
                                        <p:tav tm="100000">
                                          <p:val>
                                            <p:strVal val="ppt_h"/>
                                          </p:val>
                                        </p:tav>
                                      </p:tavLst>
                                    </p:anim>
                                    <p:anim calcmode="lin" valueType="num">
                                      <p:cBhvr>
                                        <p:cTn id="1107" dur="3000"/>
                                        <p:tgtEl>
                                          <p:spTgt spid="9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8" dur="1" fill="hold">
                                          <p:stCondLst>
                                            <p:cond delay="2999"/>
                                          </p:stCondLst>
                                        </p:cTn>
                                        <p:tgtEl>
                                          <p:spTgt spid="95"/>
                                        </p:tgtEl>
                                        <p:attrNameLst>
                                          <p:attrName>style.visibility</p:attrName>
                                        </p:attrNameLst>
                                      </p:cBhvr>
                                      <p:to>
                                        <p:strVal val="hidden"/>
                                      </p:to>
                                    </p:set>
                                  </p:childTnLst>
                                </p:cTn>
                              </p:par>
                              <p:par>
                                <p:cTn id="1109" presetID="19" presetClass="exit" presetSubtype="10" fill="hold" grpId="4" nodeType="withEffect">
                                  <p:stCondLst>
                                    <p:cond delay="0"/>
                                  </p:stCondLst>
                                  <p:childTnLst>
                                    <p:anim calcmode="lin" valueType="num">
                                      <p:cBhvr>
                                        <p:cTn id="1110" dur="3000"/>
                                        <p:tgtEl>
                                          <p:spTgt spid="96"/>
                                        </p:tgtEl>
                                        <p:attrNameLst>
                                          <p:attrName>ppt_h</p:attrName>
                                        </p:attrNameLst>
                                      </p:cBhvr>
                                      <p:tavLst>
                                        <p:tav tm="0">
                                          <p:val>
                                            <p:strVal val="ppt_h"/>
                                          </p:val>
                                        </p:tav>
                                        <p:tav tm="100000">
                                          <p:val>
                                            <p:strVal val="ppt_h"/>
                                          </p:val>
                                        </p:tav>
                                      </p:tavLst>
                                    </p:anim>
                                    <p:anim calcmode="lin" valueType="num">
                                      <p:cBhvr>
                                        <p:cTn id="1111" dur="3000"/>
                                        <p:tgtEl>
                                          <p:spTgt spid="9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2" dur="1" fill="hold">
                                          <p:stCondLst>
                                            <p:cond delay="2999"/>
                                          </p:stCondLst>
                                        </p:cTn>
                                        <p:tgtEl>
                                          <p:spTgt spid="96"/>
                                        </p:tgtEl>
                                        <p:attrNameLst>
                                          <p:attrName>style.visibility</p:attrName>
                                        </p:attrNameLst>
                                      </p:cBhvr>
                                      <p:to>
                                        <p:strVal val="hidden"/>
                                      </p:to>
                                    </p:set>
                                  </p:childTnLst>
                                </p:cTn>
                              </p:par>
                              <p:par>
                                <p:cTn id="1113" presetID="17" presetClass="entr" presetSubtype="1" fill="hold" nodeType="withEffect">
                                  <p:stCondLst>
                                    <p:cond delay="0"/>
                                  </p:stCondLst>
                                  <p:childTnLst>
                                    <p:set>
                                      <p:cBhvr>
                                        <p:cTn id="1114" dur="1" fill="hold">
                                          <p:stCondLst>
                                            <p:cond delay="0"/>
                                          </p:stCondLst>
                                        </p:cTn>
                                        <p:tgtEl>
                                          <p:spTgt spid="2"/>
                                        </p:tgtEl>
                                        <p:attrNameLst>
                                          <p:attrName>style.visibility</p:attrName>
                                        </p:attrNameLst>
                                      </p:cBhvr>
                                      <p:to>
                                        <p:strVal val="visible"/>
                                      </p:to>
                                    </p:set>
                                    <p:anim calcmode="lin" valueType="num">
                                      <p:cBhvr>
                                        <p:cTn id="1115" dur="3000" fill="hold"/>
                                        <p:tgtEl>
                                          <p:spTgt spid="2"/>
                                        </p:tgtEl>
                                        <p:attrNameLst>
                                          <p:attrName>ppt_x</p:attrName>
                                        </p:attrNameLst>
                                      </p:cBhvr>
                                      <p:tavLst>
                                        <p:tav tm="0">
                                          <p:val>
                                            <p:strVal val="#ppt_x"/>
                                          </p:val>
                                        </p:tav>
                                        <p:tav tm="100000">
                                          <p:val>
                                            <p:strVal val="#ppt_x"/>
                                          </p:val>
                                        </p:tav>
                                      </p:tavLst>
                                    </p:anim>
                                    <p:anim calcmode="lin" valueType="num">
                                      <p:cBhvr>
                                        <p:cTn id="1116" dur="3000" fill="hold"/>
                                        <p:tgtEl>
                                          <p:spTgt spid="2"/>
                                        </p:tgtEl>
                                        <p:attrNameLst>
                                          <p:attrName>ppt_y</p:attrName>
                                        </p:attrNameLst>
                                      </p:cBhvr>
                                      <p:tavLst>
                                        <p:tav tm="0">
                                          <p:val>
                                            <p:strVal val="#ppt_y-#ppt_h/2"/>
                                          </p:val>
                                        </p:tav>
                                        <p:tav tm="100000">
                                          <p:val>
                                            <p:strVal val="#ppt_y"/>
                                          </p:val>
                                        </p:tav>
                                      </p:tavLst>
                                    </p:anim>
                                    <p:anim calcmode="lin" valueType="num">
                                      <p:cBhvr>
                                        <p:cTn id="1117" dur="3000" fill="hold"/>
                                        <p:tgtEl>
                                          <p:spTgt spid="2"/>
                                        </p:tgtEl>
                                        <p:attrNameLst>
                                          <p:attrName>ppt_w</p:attrName>
                                        </p:attrNameLst>
                                      </p:cBhvr>
                                      <p:tavLst>
                                        <p:tav tm="0">
                                          <p:val>
                                            <p:strVal val="#ppt_w"/>
                                          </p:val>
                                        </p:tav>
                                        <p:tav tm="100000">
                                          <p:val>
                                            <p:strVal val="#ppt_w"/>
                                          </p:val>
                                        </p:tav>
                                      </p:tavLst>
                                    </p:anim>
                                    <p:anim calcmode="lin" valueType="num">
                                      <p:cBhvr>
                                        <p:cTn id="1118"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54" grpId="0" animBg="1"/>
      <p:bldP spid="54" grpId="1" animBg="1"/>
      <p:bldP spid="54" grpId="2" animBg="1"/>
      <p:bldP spid="54" grpId="3" animBg="1"/>
      <p:bldP spid="54" grpId="4" animBg="1"/>
      <p:bldP spid="55" grpId="0" animBg="1"/>
      <p:bldP spid="55" grpId="1" animBg="1"/>
      <p:bldP spid="55" grpId="2" animBg="1"/>
      <p:bldP spid="55" grpId="3" animBg="1"/>
      <p:bldP spid="55" grpId="4" animBg="1"/>
      <p:bldP spid="56" grpId="0" animBg="1"/>
      <p:bldP spid="56" grpId="1" animBg="1"/>
      <p:bldP spid="56" grpId="2" animBg="1"/>
      <p:bldP spid="56" grpId="3" animBg="1"/>
      <p:bldP spid="56" grpId="4" animBg="1"/>
      <p:bldP spid="57" grpId="0" animBg="1"/>
      <p:bldP spid="57" grpId="1" animBg="1"/>
      <p:bldP spid="57" grpId="2" animBg="1"/>
      <p:bldP spid="57" grpId="3" animBg="1"/>
      <p:bldP spid="57" grpId="4" animBg="1"/>
      <p:bldP spid="58" grpId="0" animBg="1"/>
      <p:bldP spid="58" grpId="1" animBg="1"/>
      <p:bldP spid="58" grpId="2" animBg="1"/>
      <p:bldP spid="58" grpId="3" animBg="1"/>
      <p:bldP spid="58" grpId="4" animBg="1"/>
      <p:bldP spid="59" grpId="0" animBg="1"/>
      <p:bldP spid="59" grpId="1" animBg="1"/>
      <p:bldP spid="59" grpId="2" animBg="1"/>
      <p:bldP spid="59" grpId="3" animBg="1"/>
      <p:bldP spid="59" grpId="4" animBg="1"/>
      <p:bldP spid="60" grpId="0" animBg="1"/>
      <p:bldP spid="60" grpId="1" animBg="1"/>
      <p:bldP spid="60" grpId="2" animBg="1"/>
      <p:bldP spid="60" grpId="3" animBg="1"/>
      <p:bldP spid="60" grpId="4" animBg="1"/>
      <p:bldP spid="61" grpId="0" animBg="1"/>
      <p:bldP spid="61" grpId="1" animBg="1"/>
      <p:bldP spid="61" grpId="2" animBg="1"/>
      <p:bldP spid="61" grpId="3" animBg="1"/>
      <p:bldP spid="61" grpId="4" animBg="1"/>
      <p:bldP spid="62" grpId="0" animBg="1"/>
      <p:bldP spid="62" grpId="1" animBg="1"/>
      <p:bldP spid="62" grpId="2" animBg="1"/>
      <p:bldP spid="62" grpId="3" animBg="1"/>
      <p:bldP spid="62" grpId="4" animBg="1"/>
      <p:bldP spid="63" grpId="0" animBg="1"/>
      <p:bldP spid="63" grpId="1" animBg="1"/>
      <p:bldP spid="63" grpId="2" animBg="1"/>
      <p:bldP spid="63" grpId="3" animBg="1"/>
      <p:bldP spid="63" grpId="4" animBg="1"/>
      <p:bldP spid="64" grpId="0" animBg="1"/>
      <p:bldP spid="64" grpId="1" animBg="1"/>
      <p:bldP spid="64" grpId="2" animBg="1"/>
      <p:bldP spid="64" grpId="3" animBg="1"/>
      <p:bldP spid="64" grpId="4" animBg="1"/>
      <p:bldP spid="65" grpId="0" animBg="1"/>
      <p:bldP spid="65" grpId="1" animBg="1"/>
      <p:bldP spid="65" grpId="2" animBg="1"/>
      <p:bldP spid="65" grpId="3" animBg="1"/>
      <p:bldP spid="65" grpId="4" animBg="1"/>
      <p:bldP spid="66" grpId="0" animBg="1"/>
      <p:bldP spid="66" grpId="1" animBg="1"/>
      <p:bldP spid="66" grpId="2" animBg="1"/>
      <p:bldP spid="66" grpId="3" animBg="1"/>
      <p:bldP spid="66" grpId="4" animBg="1"/>
      <p:bldP spid="67" grpId="0" animBg="1"/>
      <p:bldP spid="67" grpId="1" animBg="1"/>
      <p:bldP spid="67" grpId="2" animBg="1"/>
      <p:bldP spid="67" grpId="3" animBg="1"/>
      <p:bldP spid="67" grpId="4" animBg="1"/>
      <p:bldP spid="68" grpId="0" animBg="1"/>
      <p:bldP spid="68" grpId="1" animBg="1"/>
      <p:bldP spid="68" grpId="2" animBg="1"/>
      <p:bldP spid="68" grpId="3" animBg="1"/>
      <p:bldP spid="68" grpId="4" animBg="1"/>
      <p:bldP spid="69" grpId="0" animBg="1"/>
      <p:bldP spid="69" grpId="1" animBg="1"/>
      <p:bldP spid="69" grpId="2" animBg="1"/>
      <p:bldP spid="69" grpId="3" animBg="1"/>
      <p:bldP spid="69" grpId="4" animBg="1"/>
      <p:bldP spid="70" grpId="0" animBg="1"/>
      <p:bldP spid="70" grpId="1" animBg="1"/>
      <p:bldP spid="70" grpId="2" animBg="1"/>
      <p:bldP spid="70" grpId="3" animBg="1"/>
      <p:bldP spid="70" grpId="4" animBg="1"/>
      <p:bldP spid="71" grpId="0" animBg="1"/>
      <p:bldP spid="71" grpId="1" animBg="1"/>
      <p:bldP spid="71" grpId="2" animBg="1"/>
      <p:bldP spid="71" grpId="3" animBg="1"/>
      <p:bldP spid="71" grpId="4" animBg="1"/>
      <p:bldP spid="72" grpId="0" animBg="1"/>
      <p:bldP spid="72" grpId="1" animBg="1"/>
      <p:bldP spid="72" grpId="2" animBg="1"/>
      <p:bldP spid="72" grpId="3" animBg="1"/>
      <p:bldP spid="72" grpId="4" animBg="1"/>
      <p:bldP spid="73" grpId="0" animBg="1"/>
      <p:bldP spid="73" grpId="1" animBg="1"/>
      <p:bldP spid="73" grpId="2" animBg="1"/>
      <p:bldP spid="73" grpId="3" animBg="1"/>
      <p:bldP spid="73" grpId="4" animBg="1"/>
      <p:bldP spid="74" grpId="0" animBg="1"/>
      <p:bldP spid="74" grpId="1" animBg="1"/>
      <p:bldP spid="74" grpId="2" animBg="1"/>
      <p:bldP spid="74" grpId="3" animBg="1"/>
      <p:bldP spid="74" grpId="4" animBg="1"/>
      <p:bldP spid="75" grpId="0" animBg="1"/>
      <p:bldP spid="75" grpId="1" animBg="1"/>
      <p:bldP spid="75" grpId="2" animBg="1"/>
      <p:bldP spid="75" grpId="3" animBg="1"/>
      <p:bldP spid="75" grpId="4" animBg="1"/>
      <p:bldP spid="76" grpId="0" animBg="1"/>
      <p:bldP spid="76" grpId="1" animBg="1"/>
      <p:bldP spid="76" grpId="2" animBg="1"/>
      <p:bldP spid="76" grpId="3" animBg="1"/>
      <p:bldP spid="76" grpId="4" animBg="1"/>
      <p:bldP spid="77" grpId="0" animBg="1"/>
      <p:bldP spid="77" grpId="1" animBg="1"/>
      <p:bldP spid="77" grpId="2" animBg="1"/>
      <p:bldP spid="77" grpId="3" animBg="1"/>
      <p:bldP spid="77" grpId="4" animBg="1"/>
      <p:bldP spid="78" grpId="0" animBg="1"/>
      <p:bldP spid="78" grpId="1" animBg="1"/>
      <p:bldP spid="78" grpId="2" animBg="1"/>
      <p:bldP spid="78" grpId="3" animBg="1"/>
      <p:bldP spid="78" grpId="4" animBg="1"/>
      <p:bldP spid="79" grpId="0" animBg="1"/>
      <p:bldP spid="79" grpId="1" animBg="1"/>
      <p:bldP spid="79" grpId="2" animBg="1"/>
      <p:bldP spid="79" grpId="3" animBg="1"/>
      <p:bldP spid="79" grpId="4" animBg="1"/>
      <p:bldP spid="80" grpId="0" animBg="1"/>
      <p:bldP spid="80" grpId="1" animBg="1"/>
      <p:bldP spid="80" grpId="2" animBg="1"/>
      <p:bldP spid="80" grpId="3" animBg="1"/>
      <p:bldP spid="80" grpId="4" animBg="1"/>
      <p:bldP spid="81" grpId="0" animBg="1"/>
      <p:bldP spid="81" grpId="1" animBg="1"/>
      <p:bldP spid="81" grpId="2" animBg="1"/>
      <p:bldP spid="81" grpId="3" animBg="1"/>
      <p:bldP spid="81" grpId="4" animBg="1"/>
      <p:bldP spid="82" grpId="0" animBg="1"/>
      <p:bldP spid="82" grpId="1" animBg="1"/>
      <p:bldP spid="82" grpId="2" animBg="1"/>
      <p:bldP spid="82" grpId="3" animBg="1"/>
      <p:bldP spid="82" grpId="4" animBg="1"/>
      <p:bldP spid="83" grpId="0" animBg="1"/>
      <p:bldP spid="83" grpId="1" animBg="1"/>
      <p:bldP spid="83" grpId="2" animBg="1"/>
      <p:bldP spid="83" grpId="3" animBg="1"/>
      <p:bldP spid="83" grpId="4" animBg="1"/>
      <p:bldP spid="84" grpId="0" animBg="1"/>
      <p:bldP spid="84" grpId="1" animBg="1"/>
      <p:bldP spid="84" grpId="2" animBg="1"/>
      <p:bldP spid="84" grpId="3" animBg="1"/>
      <p:bldP spid="84" grpId="4" animBg="1"/>
      <p:bldP spid="85" grpId="0" animBg="1"/>
      <p:bldP spid="85" grpId="1" animBg="1"/>
      <p:bldP spid="85" grpId="2" animBg="1"/>
      <p:bldP spid="85" grpId="3" animBg="1"/>
      <p:bldP spid="85" grpId="4" animBg="1"/>
      <p:bldP spid="86" grpId="0" animBg="1"/>
      <p:bldP spid="86" grpId="1" animBg="1"/>
      <p:bldP spid="86" grpId="2" animBg="1"/>
      <p:bldP spid="86" grpId="3" animBg="1"/>
      <p:bldP spid="86" grpId="4" animBg="1"/>
      <p:bldP spid="87" grpId="0" animBg="1"/>
      <p:bldP spid="87" grpId="1" animBg="1"/>
      <p:bldP spid="87" grpId="2" animBg="1"/>
      <p:bldP spid="87" grpId="3" animBg="1"/>
      <p:bldP spid="87" grpId="4" animBg="1"/>
      <p:bldP spid="88" grpId="0" animBg="1"/>
      <p:bldP spid="88" grpId="1" animBg="1"/>
      <p:bldP spid="88" grpId="2" animBg="1"/>
      <p:bldP spid="88" grpId="3" animBg="1"/>
      <p:bldP spid="88" grpId="4" animBg="1"/>
      <p:bldP spid="89" grpId="0" animBg="1"/>
      <p:bldP spid="89" grpId="1" animBg="1"/>
      <p:bldP spid="89" grpId="2" animBg="1"/>
      <p:bldP spid="89" grpId="3" animBg="1"/>
      <p:bldP spid="89" grpId="4" animBg="1"/>
      <p:bldP spid="90" grpId="0" animBg="1"/>
      <p:bldP spid="90" grpId="1" animBg="1"/>
      <p:bldP spid="90" grpId="2" animBg="1"/>
      <p:bldP spid="90" grpId="3" animBg="1"/>
      <p:bldP spid="90" grpId="4" animBg="1"/>
      <p:bldP spid="91" grpId="0" animBg="1"/>
      <p:bldP spid="91" grpId="1" animBg="1"/>
      <p:bldP spid="91" grpId="2" animBg="1"/>
      <p:bldP spid="91" grpId="3" animBg="1"/>
      <p:bldP spid="91" grpId="4" animBg="1"/>
      <p:bldP spid="92" grpId="0" animBg="1"/>
      <p:bldP spid="92" grpId="1" animBg="1"/>
      <p:bldP spid="92" grpId="2" animBg="1"/>
      <p:bldP spid="92" grpId="3" animBg="1"/>
      <p:bldP spid="92" grpId="4" animBg="1"/>
      <p:bldP spid="93" grpId="0" animBg="1"/>
      <p:bldP spid="93" grpId="1" animBg="1"/>
      <p:bldP spid="93" grpId="2" animBg="1"/>
      <p:bldP spid="93" grpId="3" animBg="1"/>
      <p:bldP spid="93" grpId="4" animBg="1"/>
      <p:bldP spid="94" grpId="0" animBg="1"/>
      <p:bldP spid="94" grpId="1" animBg="1"/>
      <p:bldP spid="94" grpId="2" animBg="1"/>
      <p:bldP spid="94" grpId="3" animBg="1"/>
      <p:bldP spid="94" grpId="4" animBg="1"/>
      <p:bldP spid="95" grpId="0" animBg="1"/>
      <p:bldP spid="95" grpId="1" animBg="1"/>
      <p:bldP spid="95" grpId="2" animBg="1"/>
      <p:bldP spid="95" grpId="3" animBg="1"/>
      <p:bldP spid="95" grpId="4" animBg="1"/>
      <p:bldP spid="96" grpId="0" animBg="1"/>
      <p:bldP spid="96" grpId="1" animBg="1"/>
      <p:bldP spid="96" grpId="2" animBg="1"/>
      <p:bldP spid="96" grpId="3" animBg="1"/>
      <p:bldP spid="96" grpId="4" animBg="1"/>
      <p:bldP spid="9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50000"/>
              </a:schemeClr>
            </a:gs>
            <a:gs pos="45000">
              <a:srgbClr val="FF7A00"/>
            </a:gs>
            <a:gs pos="70000">
              <a:srgbClr val="FF0300"/>
            </a:gs>
            <a:gs pos="100000">
              <a:srgbClr val="4D0808"/>
            </a:gs>
          </a:gsLst>
          <a:lin ang="16200000" scaled="0"/>
        </a:gradFill>
        <a:effectLst/>
      </p:bgPr>
    </p:bg>
    <p:spTree>
      <p:nvGrpSpPr>
        <p:cNvPr id="1" name=""/>
        <p:cNvGrpSpPr/>
        <p:nvPr/>
      </p:nvGrpSpPr>
      <p:grpSpPr>
        <a:xfrm>
          <a:off x="0" y="0"/>
          <a:ext cx="0" cy="0"/>
          <a:chOff x="0" y="0"/>
          <a:chExt cx="0" cy="0"/>
        </a:xfrm>
      </p:grpSpPr>
      <p:pic>
        <p:nvPicPr>
          <p:cNvPr id="2" name="1 Imagen" descr="stock-photo-771010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1428728" y="0"/>
            <a:ext cx="3000396" cy="2250297"/>
          </a:xfrm>
          <a:prstGeom prst="rect">
            <a:avLst/>
          </a:prstGeom>
          <a:effectLst>
            <a:reflection blurRad="6350" stA="50000" endA="295" endPos="92000" dist="101600" dir="5400000" sy="-100000" algn="bl" rotWithShape="0"/>
          </a:effectLst>
        </p:spPr>
      </p:pic>
      <p:pic>
        <p:nvPicPr>
          <p:cNvPr id="4" name="3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00562" y="0"/>
            <a:ext cx="3071834" cy="2250297"/>
          </a:xfrm>
          <a:prstGeom prst="rect">
            <a:avLst/>
          </a:prstGeom>
          <a:effectLst>
            <a:reflection blurRad="6350" stA="50000" endA="295" endPos="92000" dist="101600" dir="5400000" sy="-100000" algn="bl" rotWithShape="0"/>
          </a:effectLst>
        </p:spPr>
      </p:pic>
      <p:pic>
        <p:nvPicPr>
          <p:cNvPr id="5" name="4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1428728" y="1214428"/>
            <a:ext cx="3000396" cy="2250297"/>
          </a:xfrm>
          <a:prstGeom prst="rect">
            <a:avLst/>
          </a:prstGeom>
          <a:effectLst>
            <a:reflection blurRad="6350" stA="50000" endA="295" endPos="92000" dist="101600" dir="5400000" sy="-100000" algn="bl" rotWithShape="0"/>
          </a:effectLst>
        </p:spPr>
      </p:pic>
      <p:pic>
        <p:nvPicPr>
          <p:cNvPr id="6" name="5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00562" y="1214428"/>
            <a:ext cx="3071834" cy="2250297"/>
          </a:xfrm>
          <a:prstGeom prst="rect">
            <a:avLst/>
          </a:prstGeom>
          <a:effectLst>
            <a:reflection blurRad="6350" stA="50000" endA="295" endPos="92000" dist="101600" dir="5400000" sy="-100000" algn="bl" rotWithShape="0"/>
          </a:effectLst>
        </p:spPr>
      </p:pic>
      <p:pic>
        <p:nvPicPr>
          <p:cNvPr id="7" name="6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a:off x="1428728" y="2893203"/>
            <a:ext cx="3000396" cy="2250297"/>
          </a:xfrm>
          <a:prstGeom prst="rect">
            <a:avLst/>
          </a:prstGeom>
          <a:effectLst>
            <a:reflection blurRad="6350" stA="50000" endA="295" endPos="92000" dist="101600" dir="5400000" sy="-100000" algn="bl" rotWithShape="0"/>
          </a:effectLst>
        </p:spPr>
      </p:pic>
      <p:pic>
        <p:nvPicPr>
          <p:cNvPr id="8" name="7 Imagen" descr="rainbow-high-res-psd-448775.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500562" y="2893203"/>
            <a:ext cx="3071834" cy="2250297"/>
          </a:xfrm>
          <a:prstGeom prst="rect">
            <a:avLst/>
          </a:prstGeom>
          <a:effectLst>
            <a:reflection blurRad="6350" stA="50000" endA="295" endPos="92000" dist="101600" dir="5400000" sy="-100000" algn="bl" rotWithShape="0"/>
          </a:effectLst>
        </p:spPr>
      </p:pic>
      <p:sp>
        <p:nvSpPr>
          <p:cNvPr id="9" name="8 Rectángulo"/>
          <p:cNvSpPr/>
          <p:nvPr/>
        </p:nvSpPr>
        <p:spPr>
          <a:xfrm>
            <a:off x="-357222" y="-214332"/>
            <a:ext cx="10001320" cy="7215238"/>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8" presetClass="emph" presetSubtype="0" autoRev="1" fill="hold" nodeType="withEffect">
                                  <p:stCondLst>
                                    <p:cond delay="0"/>
                                  </p:stCondLst>
                                  <p:childTnLst>
                                    <p:animRot by="21600000">
                                      <p:cBhvr>
                                        <p:cTn id="32" dur="2000" fill="hold"/>
                                        <p:tgtEl>
                                          <p:spTgt spid="3"/>
                                        </p:tgtEl>
                                        <p:attrNameLst>
                                          <p:attrName>r</p:attrName>
                                        </p:attrNameLst>
                                      </p:cBhvr>
                                    </p:animRot>
                                  </p:childTnLst>
                                </p:cTn>
                              </p:par>
                              <p:par>
                                <p:cTn id="33" presetID="8" presetClass="emph" presetSubtype="0" autoRev="1" fill="hold" nodeType="withEffect">
                                  <p:stCondLst>
                                    <p:cond delay="0"/>
                                  </p:stCondLst>
                                  <p:childTnLst>
                                    <p:animRot by="21600000">
                                      <p:cBhvr>
                                        <p:cTn id="34" dur="2000" fill="hold"/>
                                        <p:tgtEl>
                                          <p:spTgt spid="5"/>
                                        </p:tgtEl>
                                        <p:attrNameLst>
                                          <p:attrName>r</p:attrName>
                                        </p:attrNameLst>
                                      </p:cBhvr>
                                    </p:animRot>
                                  </p:childTnLst>
                                </p:cTn>
                              </p:par>
                              <p:par>
                                <p:cTn id="35" presetID="8" presetClass="emph" presetSubtype="0" autoRev="1" fill="hold" nodeType="withEffect">
                                  <p:stCondLst>
                                    <p:cond delay="0"/>
                                  </p:stCondLst>
                                  <p:childTnLst>
                                    <p:animRot by="21600000">
                                      <p:cBhvr>
                                        <p:cTn id="36" dur="2000" fill="hold"/>
                                        <p:tgtEl>
                                          <p:spTgt spid="7"/>
                                        </p:tgtEl>
                                        <p:attrNameLst>
                                          <p:attrName>r</p:attrName>
                                        </p:attrNameLst>
                                      </p:cBhvr>
                                    </p:animRot>
                                  </p:childTnLst>
                                </p:cTn>
                              </p:par>
                              <p:par>
                                <p:cTn id="37" presetID="8" presetClass="emph" presetSubtype="0" autoRev="1" fill="hold" nodeType="withEffect">
                                  <p:stCondLst>
                                    <p:cond delay="0"/>
                                  </p:stCondLst>
                                  <p:childTnLst>
                                    <p:animRot by="-21600000">
                                      <p:cBhvr>
                                        <p:cTn id="38" dur="2000" fill="hold"/>
                                        <p:tgtEl>
                                          <p:spTgt spid="4"/>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6"/>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8"/>
                                        </p:tgtEl>
                                        <p:attrNameLst>
                                          <p:attrName>r</p:attrName>
                                        </p:attrNameLst>
                                      </p:cBhvr>
                                    </p:animRot>
                                  </p:childTnLst>
                                </p:cTn>
                              </p:par>
                            </p:childTnLst>
                          </p:cTn>
                        </p:par>
                        <p:par>
                          <p:cTn id="43" fill="hold">
                            <p:stCondLst>
                              <p:cond delay="4000"/>
                            </p:stCondLst>
                            <p:childTnLst>
                              <p:par>
                                <p:cTn id="44" presetID="2" presetClass="exit" presetSubtype="2" fill="hold" nodeType="afterEffect">
                                  <p:stCondLst>
                                    <p:cond delay="0"/>
                                  </p:stCondLst>
                                  <p:childTnLst>
                                    <p:anim calcmode="lin" valueType="num">
                                      <p:cBhvr additive="base">
                                        <p:cTn id="45" dur="2000"/>
                                        <p:tgtEl>
                                          <p:spTgt spid="3"/>
                                        </p:tgtEl>
                                        <p:attrNameLst>
                                          <p:attrName>ppt_x</p:attrName>
                                        </p:attrNameLst>
                                      </p:cBhvr>
                                      <p:tavLst>
                                        <p:tav tm="0">
                                          <p:val>
                                            <p:strVal val="ppt_x"/>
                                          </p:val>
                                        </p:tav>
                                        <p:tav tm="100000">
                                          <p:val>
                                            <p:strVal val="1+ppt_w/2"/>
                                          </p:val>
                                        </p:tav>
                                      </p:tavLst>
                                    </p:anim>
                                    <p:anim calcmode="lin" valueType="num">
                                      <p:cBhvr additive="base">
                                        <p:cTn id="46" dur="2000"/>
                                        <p:tgtEl>
                                          <p:spTgt spid="3"/>
                                        </p:tgtEl>
                                        <p:attrNameLst>
                                          <p:attrName>ppt_y</p:attrName>
                                        </p:attrNameLst>
                                      </p:cBhvr>
                                      <p:tavLst>
                                        <p:tav tm="0">
                                          <p:val>
                                            <p:strVal val="ppt_y"/>
                                          </p:val>
                                        </p:tav>
                                        <p:tav tm="100000">
                                          <p:val>
                                            <p:strVal val="ppt_y"/>
                                          </p:val>
                                        </p:tav>
                                      </p:tavLst>
                                    </p:anim>
                                    <p:set>
                                      <p:cBhvr>
                                        <p:cTn id="47" dur="1" fill="hold">
                                          <p:stCondLst>
                                            <p:cond delay="1999"/>
                                          </p:stCondLst>
                                        </p:cTn>
                                        <p:tgtEl>
                                          <p:spTgt spid="3"/>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1+ppt_w/2"/>
                                          </p:val>
                                        </p:tav>
                                      </p:tavLst>
                                    </p:anim>
                                    <p:anim calcmode="lin" valueType="num">
                                      <p:cBhvr additive="base">
                                        <p:cTn id="50" dur="2000"/>
                                        <p:tgtEl>
                                          <p:spTgt spid="5"/>
                                        </p:tgtEl>
                                        <p:attrNameLst>
                                          <p:attrName>ppt_y</p:attrName>
                                        </p:attrNameLst>
                                      </p:cBhvr>
                                      <p:tavLst>
                                        <p:tav tm="0">
                                          <p:val>
                                            <p:strVal val="ppt_y"/>
                                          </p:val>
                                        </p:tav>
                                        <p:tav tm="100000">
                                          <p:val>
                                            <p:strVal val="ppt_y"/>
                                          </p:val>
                                        </p:tav>
                                      </p:tavLst>
                                    </p:anim>
                                    <p:set>
                                      <p:cBhvr>
                                        <p:cTn id="51" dur="1" fill="hold">
                                          <p:stCondLst>
                                            <p:cond delay="1999"/>
                                          </p:stCondLst>
                                        </p:cTn>
                                        <p:tgtEl>
                                          <p:spTgt spid="5"/>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2000"/>
                                        <p:tgtEl>
                                          <p:spTgt spid="7"/>
                                        </p:tgtEl>
                                        <p:attrNameLst>
                                          <p:attrName>ppt_x</p:attrName>
                                        </p:attrNameLst>
                                      </p:cBhvr>
                                      <p:tavLst>
                                        <p:tav tm="0">
                                          <p:val>
                                            <p:strVal val="ppt_x"/>
                                          </p:val>
                                        </p:tav>
                                        <p:tav tm="100000">
                                          <p:val>
                                            <p:strVal val="1+ppt_w/2"/>
                                          </p:val>
                                        </p:tav>
                                      </p:tavLst>
                                    </p:anim>
                                    <p:anim calcmode="lin" valueType="num">
                                      <p:cBhvr additive="base">
                                        <p:cTn id="54" dur="2000"/>
                                        <p:tgtEl>
                                          <p:spTgt spid="7"/>
                                        </p:tgtEl>
                                        <p:attrNameLst>
                                          <p:attrName>ppt_y</p:attrName>
                                        </p:attrNameLst>
                                      </p:cBhvr>
                                      <p:tavLst>
                                        <p:tav tm="0">
                                          <p:val>
                                            <p:strVal val="ppt_y"/>
                                          </p:val>
                                        </p:tav>
                                        <p:tav tm="100000">
                                          <p:val>
                                            <p:strVal val="ppt_y"/>
                                          </p:val>
                                        </p:tav>
                                      </p:tavLst>
                                    </p:anim>
                                    <p:set>
                                      <p:cBhvr>
                                        <p:cTn id="55" dur="1" fill="hold">
                                          <p:stCondLst>
                                            <p:cond delay="1999"/>
                                          </p:stCondLst>
                                        </p:cTn>
                                        <p:tgtEl>
                                          <p:spTgt spid="7"/>
                                        </p:tgtEl>
                                        <p:attrNameLst>
                                          <p:attrName>style.visibility</p:attrName>
                                        </p:attrNameLst>
                                      </p:cBhvr>
                                      <p:to>
                                        <p:strVal val="hidden"/>
                                      </p:to>
                                    </p:set>
                                  </p:childTnLst>
                                </p:cTn>
                              </p:par>
                              <p:par>
                                <p:cTn id="56" presetID="8" presetClass="emph" presetSubtype="0" autoRev="1" fill="hold" nodeType="withEffect">
                                  <p:stCondLst>
                                    <p:cond delay="0"/>
                                  </p:stCondLst>
                                  <p:childTnLst>
                                    <p:animRot by="21600000">
                                      <p:cBhvr>
                                        <p:cTn id="57" dur="2000" fill="hold"/>
                                        <p:tgtEl>
                                          <p:spTgt spid="3"/>
                                        </p:tgtEl>
                                        <p:attrNameLst>
                                          <p:attrName>r</p:attrName>
                                        </p:attrNameLst>
                                      </p:cBhvr>
                                    </p:animRot>
                                  </p:childTnLst>
                                </p:cTn>
                              </p:par>
                              <p:par>
                                <p:cTn id="58" presetID="8" presetClass="emph" presetSubtype="0" autoRev="1" fill="hold" nodeType="withEffect">
                                  <p:stCondLst>
                                    <p:cond delay="0"/>
                                  </p:stCondLst>
                                  <p:childTnLst>
                                    <p:animRot by="21600000">
                                      <p:cBhvr>
                                        <p:cTn id="59" dur="2000" fill="hold"/>
                                        <p:tgtEl>
                                          <p:spTgt spid="5"/>
                                        </p:tgtEl>
                                        <p:attrNameLst>
                                          <p:attrName>r</p:attrName>
                                        </p:attrNameLst>
                                      </p:cBhvr>
                                    </p:animRot>
                                  </p:childTnLst>
                                </p:cTn>
                              </p:par>
                              <p:par>
                                <p:cTn id="60" presetID="8" presetClass="emph" presetSubtype="0" autoRev="1" fill="hold" nodeType="withEffect">
                                  <p:stCondLst>
                                    <p:cond delay="0"/>
                                  </p:stCondLst>
                                  <p:childTnLst>
                                    <p:animRot by="21600000">
                                      <p:cBhvr>
                                        <p:cTn id="61" dur="2000" fill="hold"/>
                                        <p:tgtEl>
                                          <p:spTgt spid="7"/>
                                        </p:tgtEl>
                                        <p:attrNameLst>
                                          <p:attrName>r</p:attrName>
                                        </p:attrNameLst>
                                      </p:cBhvr>
                                    </p:animRot>
                                  </p:childTnLst>
                                </p:cTn>
                              </p:par>
                              <p:par>
                                <p:cTn id="62" presetID="2" presetClass="exit" presetSubtype="8" fill="hold" nodeType="withEffect">
                                  <p:stCondLst>
                                    <p:cond delay="0"/>
                                  </p:stCondLst>
                                  <p:childTnLst>
                                    <p:anim calcmode="lin" valueType="num">
                                      <p:cBhvr additive="base">
                                        <p:cTn id="63" dur="2000"/>
                                        <p:tgtEl>
                                          <p:spTgt spid="4"/>
                                        </p:tgtEl>
                                        <p:attrNameLst>
                                          <p:attrName>ppt_x</p:attrName>
                                        </p:attrNameLst>
                                      </p:cBhvr>
                                      <p:tavLst>
                                        <p:tav tm="0">
                                          <p:val>
                                            <p:strVal val="ppt_x"/>
                                          </p:val>
                                        </p:tav>
                                        <p:tav tm="100000">
                                          <p:val>
                                            <p:strVal val="0-ppt_w/2"/>
                                          </p:val>
                                        </p:tav>
                                      </p:tavLst>
                                    </p:anim>
                                    <p:anim calcmode="lin" valueType="num">
                                      <p:cBhvr additive="base">
                                        <p:cTn id="64" dur="2000"/>
                                        <p:tgtEl>
                                          <p:spTgt spid="4"/>
                                        </p:tgtEl>
                                        <p:attrNameLst>
                                          <p:attrName>ppt_y</p:attrName>
                                        </p:attrNameLst>
                                      </p:cBhvr>
                                      <p:tavLst>
                                        <p:tav tm="0">
                                          <p:val>
                                            <p:strVal val="ppt_y"/>
                                          </p:val>
                                        </p:tav>
                                        <p:tav tm="100000">
                                          <p:val>
                                            <p:strVal val="ppt_y"/>
                                          </p:val>
                                        </p:tav>
                                      </p:tavLst>
                                    </p:anim>
                                    <p:set>
                                      <p:cBhvr>
                                        <p:cTn id="65" dur="1" fill="hold">
                                          <p:stCondLst>
                                            <p:cond delay="1999"/>
                                          </p:stCondLst>
                                        </p:cTn>
                                        <p:tgtEl>
                                          <p:spTgt spid="4"/>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2000"/>
                                        <p:tgtEl>
                                          <p:spTgt spid="6"/>
                                        </p:tgtEl>
                                        <p:attrNameLst>
                                          <p:attrName>ppt_x</p:attrName>
                                        </p:attrNameLst>
                                      </p:cBhvr>
                                      <p:tavLst>
                                        <p:tav tm="0">
                                          <p:val>
                                            <p:strVal val="ppt_x"/>
                                          </p:val>
                                        </p:tav>
                                        <p:tav tm="100000">
                                          <p:val>
                                            <p:strVal val="0-ppt_w/2"/>
                                          </p:val>
                                        </p:tav>
                                      </p:tavLst>
                                    </p:anim>
                                    <p:anim calcmode="lin" valueType="num">
                                      <p:cBhvr additive="base">
                                        <p:cTn id="68" dur="2000"/>
                                        <p:tgtEl>
                                          <p:spTgt spid="6"/>
                                        </p:tgtEl>
                                        <p:attrNameLst>
                                          <p:attrName>ppt_y</p:attrName>
                                        </p:attrNameLst>
                                      </p:cBhvr>
                                      <p:tavLst>
                                        <p:tav tm="0">
                                          <p:val>
                                            <p:strVal val="ppt_y"/>
                                          </p:val>
                                        </p:tav>
                                        <p:tav tm="100000">
                                          <p:val>
                                            <p:strVal val="ppt_y"/>
                                          </p:val>
                                        </p:tav>
                                      </p:tavLst>
                                    </p:anim>
                                    <p:set>
                                      <p:cBhvr>
                                        <p:cTn id="69" dur="1" fill="hold">
                                          <p:stCondLst>
                                            <p:cond delay="1999"/>
                                          </p:stCondLst>
                                        </p:cTn>
                                        <p:tgtEl>
                                          <p:spTgt spid="6"/>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2000"/>
                                        <p:tgtEl>
                                          <p:spTgt spid="8"/>
                                        </p:tgtEl>
                                        <p:attrNameLst>
                                          <p:attrName>ppt_x</p:attrName>
                                        </p:attrNameLst>
                                      </p:cBhvr>
                                      <p:tavLst>
                                        <p:tav tm="0">
                                          <p:val>
                                            <p:strVal val="ppt_x"/>
                                          </p:val>
                                        </p:tav>
                                        <p:tav tm="100000">
                                          <p:val>
                                            <p:strVal val="0-ppt_w/2"/>
                                          </p:val>
                                        </p:tav>
                                      </p:tavLst>
                                    </p:anim>
                                    <p:anim calcmode="lin" valueType="num">
                                      <p:cBhvr additive="base">
                                        <p:cTn id="72" dur="2000"/>
                                        <p:tgtEl>
                                          <p:spTgt spid="8"/>
                                        </p:tgtEl>
                                        <p:attrNameLst>
                                          <p:attrName>ppt_y</p:attrName>
                                        </p:attrNameLst>
                                      </p:cBhvr>
                                      <p:tavLst>
                                        <p:tav tm="0">
                                          <p:val>
                                            <p:strVal val="ppt_y"/>
                                          </p:val>
                                        </p:tav>
                                        <p:tav tm="100000">
                                          <p:val>
                                            <p:strVal val="ppt_y"/>
                                          </p:val>
                                        </p:tav>
                                      </p:tavLst>
                                    </p:anim>
                                    <p:set>
                                      <p:cBhvr>
                                        <p:cTn id="73" dur="1" fill="hold">
                                          <p:stCondLst>
                                            <p:cond delay="1999"/>
                                          </p:stCondLst>
                                        </p:cTn>
                                        <p:tgtEl>
                                          <p:spTgt spid="8"/>
                                        </p:tgtEl>
                                        <p:attrNameLst>
                                          <p:attrName>style.visibility</p:attrName>
                                        </p:attrNameLst>
                                      </p:cBhvr>
                                      <p:to>
                                        <p:strVal val="hidden"/>
                                      </p:to>
                                    </p:set>
                                  </p:childTnLst>
                                </p:cTn>
                              </p:par>
                              <p:par>
                                <p:cTn id="74" presetID="8" presetClass="emph" presetSubtype="0" autoRev="1" fill="hold" nodeType="withEffect">
                                  <p:stCondLst>
                                    <p:cond delay="0"/>
                                  </p:stCondLst>
                                  <p:childTnLst>
                                    <p:animRot by="-21600000">
                                      <p:cBhvr>
                                        <p:cTn id="75" dur="2000" fill="hold"/>
                                        <p:tgtEl>
                                          <p:spTgt spid="4"/>
                                        </p:tgtEl>
                                        <p:attrNameLst>
                                          <p:attrName>r</p:attrName>
                                        </p:attrNameLst>
                                      </p:cBhvr>
                                    </p:animRot>
                                  </p:childTnLst>
                                </p:cTn>
                              </p:par>
                              <p:par>
                                <p:cTn id="76" presetID="8" presetClass="emph" presetSubtype="0" autoRev="1" fill="hold" nodeType="withEffect">
                                  <p:stCondLst>
                                    <p:cond delay="0"/>
                                  </p:stCondLst>
                                  <p:childTnLst>
                                    <p:animRot by="-21600000">
                                      <p:cBhvr>
                                        <p:cTn id="77" dur="2000" fill="hold"/>
                                        <p:tgtEl>
                                          <p:spTgt spid="6"/>
                                        </p:tgtEl>
                                        <p:attrNameLst>
                                          <p:attrName>r</p:attrName>
                                        </p:attrNameLst>
                                      </p:cBhvr>
                                    </p:animRot>
                                  </p:childTnLst>
                                </p:cTn>
                              </p:par>
                              <p:par>
                                <p:cTn id="78" presetID="8" presetClass="emph" presetSubtype="0" autoRev="1" fill="hold" nodeType="withEffect">
                                  <p:stCondLst>
                                    <p:cond delay="0"/>
                                  </p:stCondLst>
                                  <p:childTnLst>
                                    <p:animRot by="-21600000">
                                      <p:cBhvr>
                                        <p:cTn id="79" dur="2000" fill="hold"/>
                                        <p:tgtEl>
                                          <p:spTgt spid="8"/>
                                        </p:tgtEl>
                                        <p:attrNameLst>
                                          <p:attrName>r</p:attrName>
                                        </p:attrNameLst>
                                      </p:cBhvr>
                                    </p:animRot>
                                  </p:childTnLst>
                                </p:cTn>
                              </p:par>
                              <p:par>
                                <p:cTn id="80" presetID="17" presetClass="entr" presetSubtype="10"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fltVal val="0"/>
                                          </p:val>
                                        </p:tav>
                                        <p:tav tm="100000">
                                          <p:val>
                                            <p:strVal val="#ppt_w"/>
                                          </p:val>
                                        </p:tav>
                                      </p:tavLst>
                                    </p:anim>
                                    <p:anim calcmode="lin" valueType="num">
                                      <p:cBhvr>
                                        <p:cTn id="8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42F04"/>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12" name="11 Imagen" descr="eac7a268b0640ecba1fe73306327e3aa.png"/>
          <p:cNvPicPr>
            <a:picLocks noChangeAspect="1"/>
          </p:cNvPicPr>
          <p:nvPr/>
        </p:nvPicPr>
        <p:blipFill>
          <a:blip r:embed="rId2"/>
          <a:stretch>
            <a:fillRect/>
          </a:stretch>
        </p:blipFill>
        <p:spPr>
          <a:xfrm>
            <a:off x="1429261" y="0"/>
            <a:ext cx="6285477" cy="5143500"/>
          </a:xfrm>
          <a:prstGeom prst="rect">
            <a:avLst/>
          </a:prstGeom>
        </p:spPr>
      </p:pic>
      <p:pic>
        <p:nvPicPr>
          <p:cNvPr id="13" name="12 Imagen" descr="6cfb54c1.png"/>
          <p:cNvPicPr>
            <a:picLocks noChangeAspect="1"/>
          </p:cNvPicPr>
          <p:nvPr/>
        </p:nvPicPr>
        <p:blipFill>
          <a:blip r:embed="rId3"/>
          <a:srcRect l="4839" t="12903" r="1612" b="6451"/>
          <a:stretch>
            <a:fillRect/>
          </a:stretch>
        </p:blipFill>
        <p:spPr>
          <a:xfrm>
            <a:off x="0" y="1571600"/>
            <a:ext cx="4143404" cy="3571900"/>
          </a:xfrm>
          <a:prstGeom prst="rect">
            <a:avLst/>
          </a:prstGeom>
        </p:spPr>
      </p:pic>
      <p:sp>
        <p:nvSpPr>
          <p:cNvPr id="14" name="13 CuadroTexto"/>
          <p:cNvSpPr txBox="1"/>
          <p:nvPr/>
        </p:nvSpPr>
        <p:spPr>
          <a:xfrm>
            <a:off x="3357554" y="1714494"/>
            <a:ext cx="3429024" cy="2031325"/>
          </a:xfrm>
          <a:prstGeom prst="rect">
            <a:avLst/>
          </a:prstGeom>
          <a:noFill/>
        </p:spPr>
        <p:txBody>
          <a:bodyPr wrap="square" rtlCol="0">
            <a:spAutoFit/>
          </a:bodyPr>
          <a:lstStyle/>
          <a:p>
            <a:pPr algn="ctr"/>
            <a:r>
              <a:rPr lang="es-PE" b="1" dirty="0" smtClean="0">
                <a:solidFill>
                  <a:schemeClr val="bg2">
                    <a:lumMod val="10000"/>
                  </a:schemeClr>
                </a:solidFill>
              </a:rPr>
              <a:t>Más que una etapa de la vida, más que el tiempo que transcurre entre el nacimiento y la adolescencia, la infancia significa el estado y la condición de vida de un niño o niña y la calidad de esos años</a:t>
            </a:r>
          </a:p>
          <a:p>
            <a:endParaRPr lang="es-PE" b="1" dirty="0" smtClean="0">
              <a:solidFill>
                <a:schemeClr val="bg2">
                  <a:lumMod val="10000"/>
                </a:schemeClr>
              </a:solidFill>
            </a:endParaRPr>
          </a:p>
          <a:p>
            <a:endParaRPr lang="es-PE" dirty="0"/>
          </a:p>
        </p:txBody>
      </p:sp>
      <p:sp>
        <p:nvSpPr>
          <p:cNvPr id="5" name="4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3E1F00"/>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stock-photo-858189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rot="5400000">
            <a:off x="-1393057" y="2107419"/>
            <a:ext cx="3571900" cy="785786"/>
          </a:xfrm>
          <a:prstGeom prst="wave">
            <a:avLst>
              <a:gd name="adj1" fmla="val 20000"/>
              <a:gd name="adj2" fmla="val -10000"/>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rot="5400000">
            <a:off x="-678709" y="2107419"/>
            <a:ext cx="3571900" cy="785786"/>
          </a:xfrm>
          <a:prstGeom prst="wave">
            <a:avLst>
              <a:gd name="adj1" fmla="val 20000"/>
              <a:gd name="adj2" fmla="val -10000"/>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400000">
            <a:off x="35671" y="2107419"/>
            <a:ext cx="3571900" cy="785786"/>
          </a:xfrm>
          <a:prstGeom prst="wave">
            <a:avLst>
              <a:gd name="adj1" fmla="val 20000"/>
              <a:gd name="adj2" fmla="val -10000"/>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750051" y="2107419"/>
            <a:ext cx="3571900" cy="785786"/>
          </a:xfrm>
          <a:prstGeom prst="wave">
            <a:avLst>
              <a:gd name="adj1" fmla="val 20000"/>
              <a:gd name="adj2" fmla="val -10000"/>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1393025" y="2178857"/>
            <a:ext cx="3571900" cy="785786"/>
          </a:xfrm>
          <a:prstGeom prst="wave">
            <a:avLst>
              <a:gd name="adj1" fmla="val 20000"/>
              <a:gd name="adj2" fmla="val -10000"/>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2107373" y="2178857"/>
            <a:ext cx="3571900" cy="785786"/>
          </a:xfrm>
          <a:prstGeom prst="wave">
            <a:avLst>
              <a:gd name="adj1" fmla="val 20000"/>
              <a:gd name="adj2" fmla="val -10000"/>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2821753" y="2178857"/>
            <a:ext cx="3571900" cy="785786"/>
          </a:xfrm>
          <a:prstGeom prst="wave">
            <a:avLst>
              <a:gd name="adj1" fmla="val 20000"/>
              <a:gd name="adj2" fmla="val -10000"/>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3536133" y="2178857"/>
            <a:ext cx="3571900" cy="785786"/>
          </a:xfrm>
          <a:prstGeom prst="wave">
            <a:avLst>
              <a:gd name="adj1" fmla="val 20000"/>
              <a:gd name="adj2" fmla="val -10000"/>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a:off x="4250513" y="2178857"/>
            <a:ext cx="3571900" cy="785786"/>
          </a:xfrm>
          <a:prstGeom prst="wave">
            <a:avLst>
              <a:gd name="adj1" fmla="val 20000"/>
              <a:gd name="adj2" fmla="val -10000"/>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4964861" y="2178857"/>
            <a:ext cx="3571900" cy="785786"/>
          </a:xfrm>
          <a:prstGeom prst="wave">
            <a:avLst>
              <a:gd name="adj1" fmla="val 20000"/>
              <a:gd name="adj2" fmla="val -10000"/>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a:off x="5679241" y="2178857"/>
            <a:ext cx="3571900" cy="785786"/>
          </a:xfrm>
          <a:prstGeom prst="wave">
            <a:avLst>
              <a:gd name="adj1" fmla="val 20000"/>
              <a:gd name="adj2" fmla="val -10000"/>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a:off x="6393621" y="2178857"/>
            <a:ext cx="3571900" cy="785786"/>
          </a:xfrm>
          <a:prstGeom prst="wave">
            <a:avLst>
              <a:gd name="adj1" fmla="val 20000"/>
              <a:gd name="adj2" fmla="val -10000"/>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400000">
            <a:off x="6965157" y="2178857"/>
            <a:ext cx="3571900" cy="785786"/>
          </a:xfrm>
          <a:prstGeom prst="wave">
            <a:avLst>
              <a:gd name="adj1" fmla="val 20000"/>
              <a:gd name="adj2" fmla="val -10000"/>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childTnLst>
                          </p:cTn>
                        </p:par>
                        <p:par>
                          <p:cTn id="59" fill="hold">
                            <p:stCondLst>
                              <p:cond delay="2000"/>
                            </p:stCondLst>
                            <p:childTnLst>
                              <p:par>
                                <p:cTn id="60" presetID="2" presetClass="exit" presetSubtype="2" fill="hold" grpId="2" nodeType="afterEffect">
                                  <p:stCondLst>
                                    <p:cond delay="0"/>
                                  </p:stCondLst>
                                  <p:childTnLst>
                                    <p:anim calcmode="lin" valueType="num">
                                      <p:cBhvr additive="base">
                                        <p:cTn id="61" dur="2000"/>
                                        <p:tgtEl>
                                          <p:spTgt spid="3"/>
                                        </p:tgtEl>
                                        <p:attrNameLst>
                                          <p:attrName>ppt_x</p:attrName>
                                        </p:attrNameLst>
                                      </p:cBhvr>
                                      <p:tavLst>
                                        <p:tav tm="0">
                                          <p:val>
                                            <p:strVal val="ppt_x"/>
                                          </p:val>
                                        </p:tav>
                                        <p:tav tm="100000">
                                          <p:val>
                                            <p:strVal val="1+ppt_w/2"/>
                                          </p:val>
                                        </p:tav>
                                      </p:tavLst>
                                    </p:anim>
                                    <p:anim calcmode="lin" valueType="num">
                                      <p:cBhvr additive="base">
                                        <p:cTn id="62" dur="2000"/>
                                        <p:tgtEl>
                                          <p:spTgt spid="3"/>
                                        </p:tgtEl>
                                        <p:attrNameLst>
                                          <p:attrName>ppt_y</p:attrName>
                                        </p:attrNameLst>
                                      </p:cBhvr>
                                      <p:tavLst>
                                        <p:tav tm="0">
                                          <p:val>
                                            <p:strVal val="ppt_y"/>
                                          </p:val>
                                        </p:tav>
                                        <p:tav tm="100000">
                                          <p:val>
                                            <p:strVal val="ppt_y"/>
                                          </p:val>
                                        </p:tav>
                                      </p:tavLst>
                                    </p:anim>
                                    <p:set>
                                      <p:cBhvr>
                                        <p:cTn id="63" dur="1" fill="hold">
                                          <p:stCondLst>
                                            <p:cond delay="1999"/>
                                          </p:stCondLst>
                                        </p:cTn>
                                        <p:tgtEl>
                                          <p:spTgt spid="3"/>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2000"/>
                                        <p:tgtEl>
                                          <p:spTgt spid="4"/>
                                        </p:tgtEl>
                                        <p:attrNameLst>
                                          <p:attrName>ppt_x</p:attrName>
                                        </p:attrNameLst>
                                      </p:cBhvr>
                                      <p:tavLst>
                                        <p:tav tm="0">
                                          <p:val>
                                            <p:strVal val="ppt_x"/>
                                          </p:val>
                                        </p:tav>
                                        <p:tav tm="100000">
                                          <p:val>
                                            <p:strVal val="1+ppt_w/2"/>
                                          </p:val>
                                        </p:tav>
                                      </p:tavLst>
                                    </p:anim>
                                    <p:anim calcmode="lin" valueType="num">
                                      <p:cBhvr additive="base">
                                        <p:cTn id="66" dur="2000"/>
                                        <p:tgtEl>
                                          <p:spTgt spid="4"/>
                                        </p:tgtEl>
                                        <p:attrNameLst>
                                          <p:attrName>ppt_y</p:attrName>
                                        </p:attrNameLst>
                                      </p:cBhvr>
                                      <p:tavLst>
                                        <p:tav tm="0">
                                          <p:val>
                                            <p:strVal val="ppt_y"/>
                                          </p:val>
                                        </p:tav>
                                        <p:tav tm="100000">
                                          <p:val>
                                            <p:strVal val="ppt_y"/>
                                          </p:val>
                                        </p:tav>
                                      </p:tavLst>
                                    </p:anim>
                                    <p:set>
                                      <p:cBhvr>
                                        <p:cTn id="67" dur="1" fill="hold">
                                          <p:stCondLst>
                                            <p:cond delay="1999"/>
                                          </p:stCondLst>
                                        </p:cTn>
                                        <p:tgtEl>
                                          <p:spTgt spid="4"/>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2000"/>
                                        <p:tgtEl>
                                          <p:spTgt spid="5"/>
                                        </p:tgtEl>
                                        <p:attrNameLst>
                                          <p:attrName>ppt_x</p:attrName>
                                        </p:attrNameLst>
                                      </p:cBhvr>
                                      <p:tavLst>
                                        <p:tav tm="0">
                                          <p:val>
                                            <p:strVal val="ppt_x"/>
                                          </p:val>
                                        </p:tav>
                                        <p:tav tm="100000">
                                          <p:val>
                                            <p:strVal val="1+ppt_w/2"/>
                                          </p:val>
                                        </p:tav>
                                      </p:tavLst>
                                    </p:anim>
                                    <p:anim calcmode="lin" valueType="num">
                                      <p:cBhvr additive="base">
                                        <p:cTn id="70" dur="2000"/>
                                        <p:tgtEl>
                                          <p:spTgt spid="5"/>
                                        </p:tgtEl>
                                        <p:attrNameLst>
                                          <p:attrName>ppt_y</p:attrName>
                                        </p:attrNameLst>
                                      </p:cBhvr>
                                      <p:tavLst>
                                        <p:tav tm="0">
                                          <p:val>
                                            <p:strVal val="ppt_y"/>
                                          </p:val>
                                        </p:tav>
                                        <p:tav tm="100000">
                                          <p:val>
                                            <p:strVal val="ppt_y"/>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1+ppt_w/2"/>
                                          </p:val>
                                        </p:tav>
                                      </p:tavLst>
                                    </p:anim>
                                    <p:anim calcmode="lin" valueType="num">
                                      <p:cBhvr additive="base">
                                        <p:cTn id="74" dur="2000"/>
                                        <p:tgtEl>
                                          <p:spTgt spid="6"/>
                                        </p:tgtEl>
                                        <p:attrNameLst>
                                          <p:attrName>ppt_y</p:attrName>
                                        </p:attrNameLst>
                                      </p:cBhvr>
                                      <p:tavLst>
                                        <p:tav tm="0">
                                          <p:val>
                                            <p:strVal val="ppt_y"/>
                                          </p:val>
                                        </p:tav>
                                        <p:tav tm="100000">
                                          <p:val>
                                            <p:strVal val="ppt_y"/>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1+ppt_w/2"/>
                                          </p:val>
                                        </p:tav>
                                      </p:tavLst>
                                    </p:anim>
                                    <p:anim calcmode="lin" valueType="num">
                                      <p:cBhvr additive="base">
                                        <p:cTn id="82" dur="2000"/>
                                        <p:tgtEl>
                                          <p:spTgt spid="8"/>
                                        </p:tgtEl>
                                        <p:attrNameLst>
                                          <p:attrName>ppt_y</p:attrName>
                                        </p:attrNameLst>
                                      </p:cBhvr>
                                      <p:tavLst>
                                        <p:tav tm="0">
                                          <p:val>
                                            <p:strVal val="ppt_y"/>
                                          </p:val>
                                        </p:tav>
                                        <p:tav tm="100000">
                                          <p:val>
                                            <p:strVal val="ppt_y"/>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9"/>
                                        </p:tgtEl>
                                        <p:attrNameLst>
                                          <p:attrName>ppt_x</p:attrName>
                                        </p:attrNameLst>
                                      </p:cBhvr>
                                      <p:tavLst>
                                        <p:tav tm="0">
                                          <p:val>
                                            <p:strVal val="ppt_x"/>
                                          </p:val>
                                        </p:tav>
                                        <p:tav tm="100000">
                                          <p:val>
                                            <p:strVal val="1+ppt_w/2"/>
                                          </p:val>
                                        </p:tav>
                                      </p:tavLst>
                                    </p:anim>
                                    <p:anim calcmode="lin" valueType="num">
                                      <p:cBhvr additive="base">
                                        <p:cTn id="86" dur="2000"/>
                                        <p:tgtEl>
                                          <p:spTgt spid="9"/>
                                        </p:tgtEl>
                                        <p:attrNameLst>
                                          <p:attrName>ppt_y</p:attrName>
                                        </p:attrNameLst>
                                      </p:cBhvr>
                                      <p:tavLst>
                                        <p:tav tm="0">
                                          <p:val>
                                            <p:strVal val="ppt_y"/>
                                          </p:val>
                                        </p:tav>
                                        <p:tav tm="100000">
                                          <p:val>
                                            <p:strVal val="ppt_y"/>
                                          </p:val>
                                        </p:tav>
                                      </p:tavLst>
                                    </p:anim>
                                    <p:set>
                                      <p:cBhvr>
                                        <p:cTn id="87" dur="1" fill="hold">
                                          <p:stCondLst>
                                            <p:cond delay="1999"/>
                                          </p:stCondLst>
                                        </p:cTn>
                                        <p:tgtEl>
                                          <p:spTgt spid="9"/>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10"/>
                                        </p:tgtEl>
                                        <p:attrNameLst>
                                          <p:attrName>ppt_x</p:attrName>
                                        </p:attrNameLst>
                                      </p:cBhvr>
                                      <p:tavLst>
                                        <p:tav tm="0">
                                          <p:val>
                                            <p:strVal val="ppt_x"/>
                                          </p:val>
                                        </p:tav>
                                        <p:tav tm="100000">
                                          <p:val>
                                            <p:strVal val="1+ppt_w/2"/>
                                          </p:val>
                                        </p:tav>
                                      </p:tavLst>
                                    </p:anim>
                                    <p:anim calcmode="lin" valueType="num">
                                      <p:cBhvr additive="base">
                                        <p:cTn id="90" dur="2000"/>
                                        <p:tgtEl>
                                          <p:spTgt spid="10"/>
                                        </p:tgtEl>
                                        <p:attrNameLst>
                                          <p:attrName>ppt_y</p:attrName>
                                        </p:attrNameLst>
                                      </p:cBhvr>
                                      <p:tavLst>
                                        <p:tav tm="0">
                                          <p:val>
                                            <p:strVal val="ppt_y"/>
                                          </p:val>
                                        </p:tav>
                                        <p:tav tm="100000">
                                          <p:val>
                                            <p:strVal val="ppt_y"/>
                                          </p:val>
                                        </p:tav>
                                      </p:tavLst>
                                    </p:anim>
                                    <p:set>
                                      <p:cBhvr>
                                        <p:cTn id="91" dur="1" fill="hold">
                                          <p:stCondLst>
                                            <p:cond delay="1999"/>
                                          </p:stCondLst>
                                        </p:cTn>
                                        <p:tgtEl>
                                          <p:spTgt spid="10"/>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1+ppt_w/2"/>
                                          </p:val>
                                        </p:tav>
                                      </p:tavLst>
                                    </p:anim>
                                    <p:anim calcmode="lin" valueType="num">
                                      <p:cBhvr additive="base">
                                        <p:cTn id="94" dur="2000"/>
                                        <p:tgtEl>
                                          <p:spTgt spid="11"/>
                                        </p:tgtEl>
                                        <p:attrNameLst>
                                          <p:attrName>ppt_y</p:attrName>
                                        </p:attrNameLst>
                                      </p:cBhvr>
                                      <p:tavLst>
                                        <p:tav tm="0">
                                          <p:val>
                                            <p:strVal val="ppt_y"/>
                                          </p:val>
                                        </p:tav>
                                        <p:tav tm="100000">
                                          <p:val>
                                            <p:strVal val="ppt_y"/>
                                          </p:val>
                                        </p:tav>
                                      </p:tavLst>
                                    </p:anim>
                                    <p:set>
                                      <p:cBhvr>
                                        <p:cTn id="95" dur="1" fill="hold">
                                          <p:stCondLst>
                                            <p:cond delay="1999"/>
                                          </p:stCondLst>
                                        </p:cTn>
                                        <p:tgtEl>
                                          <p:spTgt spid="11"/>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1+ppt_w/2"/>
                                          </p:val>
                                        </p:tav>
                                      </p:tavLst>
                                    </p:anim>
                                    <p:anim calcmode="lin" valueType="num">
                                      <p:cBhvr additive="base">
                                        <p:cTn id="98" dur="2000"/>
                                        <p:tgtEl>
                                          <p:spTgt spid="12"/>
                                        </p:tgtEl>
                                        <p:attrNameLst>
                                          <p:attrName>ppt_y</p:attrName>
                                        </p:attrNameLst>
                                      </p:cBhvr>
                                      <p:tavLst>
                                        <p:tav tm="0">
                                          <p:val>
                                            <p:strVal val="ppt_y"/>
                                          </p:val>
                                        </p:tav>
                                        <p:tav tm="100000">
                                          <p:val>
                                            <p:strVal val="ppt_y"/>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1+ppt_w/2"/>
                                          </p:val>
                                        </p:tav>
                                      </p:tavLst>
                                    </p:anim>
                                    <p:anim calcmode="lin" valueType="num">
                                      <p:cBhvr additive="base">
                                        <p:cTn id="102" dur="2000"/>
                                        <p:tgtEl>
                                          <p:spTgt spid="13"/>
                                        </p:tgtEl>
                                        <p:attrNameLst>
                                          <p:attrName>ppt_y</p:attrName>
                                        </p:attrNameLst>
                                      </p:cBhvr>
                                      <p:tavLst>
                                        <p:tav tm="0">
                                          <p:val>
                                            <p:strVal val="ppt_y"/>
                                          </p:val>
                                        </p:tav>
                                        <p:tav tm="100000">
                                          <p:val>
                                            <p:strVal val="ppt_y"/>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2" fill="hold" grpId="2" nodeType="withEffect">
                                  <p:stCondLst>
                                    <p:cond delay="0"/>
                                  </p:stCondLst>
                                  <p:childTnLst>
                                    <p:anim calcmode="lin" valueType="num">
                                      <p:cBhvr additive="base">
                                        <p:cTn id="105" dur="2000"/>
                                        <p:tgtEl>
                                          <p:spTgt spid="14"/>
                                        </p:tgtEl>
                                        <p:attrNameLst>
                                          <p:attrName>ppt_x</p:attrName>
                                        </p:attrNameLst>
                                      </p:cBhvr>
                                      <p:tavLst>
                                        <p:tav tm="0">
                                          <p:val>
                                            <p:strVal val="ppt_x"/>
                                          </p:val>
                                        </p:tav>
                                        <p:tav tm="100000">
                                          <p:val>
                                            <p:strVal val="1+ppt_w/2"/>
                                          </p:val>
                                        </p:tav>
                                      </p:tavLst>
                                    </p:anim>
                                    <p:anim calcmode="lin" valueType="num">
                                      <p:cBhvr additive="base">
                                        <p:cTn id="106" dur="2000"/>
                                        <p:tgtEl>
                                          <p:spTgt spid="14"/>
                                        </p:tgtEl>
                                        <p:attrNameLst>
                                          <p:attrName>ppt_y</p:attrName>
                                        </p:attrNameLst>
                                      </p:cBhvr>
                                      <p:tavLst>
                                        <p:tav tm="0">
                                          <p:val>
                                            <p:strVal val="ppt_y"/>
                                          </p:val>
                                        </p:tav>
                                        <p:tav tm="100000">
                                          <p:val>
                                            <p:strVal val="ppt_y"/>
                                          </p:val>
                                        </p:tav>
                                      </p:tavLst>
                                    </p:anim>
                                    <p:set>
                                      <p:cBhvr>
                                        <p:cTn id="107" dur="1" fill="hold">
                                          <p:stCondLst>
                                            <p:cond delay="1999"/>
                                          </p:stCondLst>
                                        </p:cTn>
                                        <p:tgtEl>
                                          <p:spTgt spid="14"/>
                                        </p:tgtEl>
                                        <p:attrNameLst>
                                          <p:attrName>style.visibility</p:attrName>
                                        </p:attrNameLst>
                                      </p:cBhvr>
                                      <p:to>
                                        <p:strVal val="hidden"/>
                                      </p:to>
                                    </p:set>
                                  </p:childTnLst>
                                </p:cTn>
                              </p:par>
                              <p:par>
                                <p:cTn id="108" presetID="2" presetClass="exit" presetSubtype="2" fill="hold" grpId="2" nodeType="withEffect">
                                  <p:stCondLst>
                                    <p:cond delay="0"/>
                                  </p:stCondLst>
                                  <p:childTnLst>
                                    <p:anim calcmode="lin" valueType="num">
                                      <p:cBhvr additive="base">
                                        <p:cTn id="109" dur="2000"/>
                                        <p:tgtEl>
                                          <p:spTgt spid="15"/>
                                        </p:tgtEl>
                                        <p:attrNameLst>
                                          <p:attrName>ppt_x</p:attrName>
                                        </p:attrNameLst>
                                      </p:cBhvr>
                                      <p:tavLst>
                                        <p:tav tm="0">
                                          <p:val>
                                            <p:strVal val="ppt_x"/>
                                          </p:val>
                                        </p:tav>
                                        <p:tav tm="100000">
                                          <p:val>
                                            <p:strVal val="1+ppt_w/2"/>
                                          </p:val>
                                        </p:tav>
                                      </p:tavLst>
                                    </p:anim>
                                    <p:anim calcmode="lin" valueType="num">
                                      <p:cBhvr additive="base">
                                        <p:cTn id="110" dur="2000"/>
                                        <p:tgtEl>
                                          <p:spTgt spid="15"/>
                                        </p:tgtEl>
                                        <p:attrNameLst>
                                          <p:attrName>ppt_y</p:attrName>
                                        </p:attrNameLst>
                                      </p:cBhvr>
                                      <p:tavLst>
                                        <p:tav tm="0">
                                          <p:val>
                                            <p:strVal val="ppt_y"/>
                                          </p:val>
                                        </p:tav>
                                        <p:tav tm="100000">
                                          <p:val>
                                            <p:strVal val="ppt_y"/>
                                          </p:val>
                                        </p:tav>
                                      </p:tavLst>
                                    </p:anim>
                                    <p:set>
                                      <p:cBhvr>
                                        <p:cTn id="111" dur="1" fill="hold">
                                          <p:stCondLst>
                                            <p:cond delay="1999"/>
                                          </p:stCondLst>
                                        </p:cTn>
                                        <p:tgtEl>
                                          <p:spTgt spid="15"/>
                                        </p:tgtEl>
                                        <p:attrNameLst>
                                          <p:attrName>style.visibility</p:attrName>
                                        </p:attrNameLst>
                                      </p:cBhvr>
                                      <p:to>
                                        <p:strVal val="hidden"/>
                                      </p:to>
                                    </p:set>
                                  </p:childTnLst>
                                </p:cTn>
                              </p:par>
                              <p:par>
                                <p:cTn id="112" presetID="8" presetClass="emph" presetSubtype="0" fill="hold" grpId="3" nodeType="withEffect">
                                  <p:stCondLst>
                                    <p:cond delay="0"/>
                                  </p:stCondLst>
                                  <p:childTnLst>
                                    <p:animRot by="21600000">
                                      <p:cBhvr>
                                        <p:cTn id="113" dur="2000" fill="hold"/>
                                        <p:tgtEl>
                                          <p:spTgt spid="3"/>
                                        </p:tgtEl>
                                        <p:attrNameLst>
                                          <p:attrName>r</p:attrName>
                                        </p:attrNameLst>
                                      </p:cBhvr>
                                    </p:animRot>
                                  </p:childTnLst>
                                </p:cTn>
                              </p:par>
                              <p:par>
                                <p:cTn id="114" presetID="8" presetClass="emph" presetSubtype="0" fill="hold" grpId="3" nodeType="withEffect">
                                  <p:stCondLst>
                                    <p:cond delay="0"/>
                                  </p:stCondLst>
                                  <p:childTnLst>
                                    <p:animRot by="-21600000">
                                      <p:cBhvr>
                                        <p:cTn id="115" dur="2000" fill="hold"/>
                                        <p:tgtEl>
                                          <p:spTgt spid="4"/>
                                        </p:tgtEl>
                                        <p:attrNameLst>
                                          <p:attrName>r</p:attrName>
                                        </p:attrNameLst>
                                      </p:cBhvr>
                                    </p:animRot>
                                  </p:childTnLst>
                                </p:cTn>
                              </p:par>
                              <p:par>
                                <p:cTn id="116" presetID="8" presetClass="emph" presetSubtype="0" fill="hold" grpId="3" nodeType="withEffect">
                                  <p:stCondLst>
                                    <p:cond delay="0"/>
                                  </p:stCondLst>
                                  <p:childTnLst>
                                    <p:animRot by="21600000">
                                      <p:cBhvr>
                                        <p:cTn id="117" dur="2000" fill="hold"/>
                                        <p:tgtEl>
                                          <p:spTgt spid="5"/>
                                        </p:tgtEl>
                                        <p:attrNameLst>
                                          <p:attrName>r</p:attrName>
                                        </p:attrNameLst>
                                      </p:cBhvr>
                                    </p:animRot>
                                  </p:childTnLst>
                                </p:cTn>
                              </p:par>
                              <p:par>
                                <p:cTn id="118" presetID="8" presetClass="emph" presetSubtype="0" fill="hold" grpId="3" nodeType="withEffect">
                                  <p:stCondLst>
                                    <p:cond delay="0"/>
                                  </p:stCondLst>
                                  <p:childTnLst>
                                    <p:animRot by="-21600000">
                                      <p:cBhvr>
                                        <p:cTn id="119" dur="2000" fill="hold"/>
                                        <p:tgtEl>
                                          <p:spTgt spid="6"/>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7"/>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8"/>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9"/>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0"/>
                                        </p:tgtEl>
                                        <p:attrNameLst>
                                          <p:attrName>r</p:attrName>
                                        </p:attrNameLst>
                                      </p:cBhvr>
                                    </p:animRot>
                                  </p:childTnLst>
                                </p:cTn>
                              </p:par>
                              <p:par>
                                <p:cTn id="128" presetID="8" presetClass="emph" presetSubtype="0" fill="hold" grpId="3" nodeType="withEffect">
                                  <p:stCondLst>
                                    <p:cond delay="0"/>
                                  </p:stCondLst>
                                  <p:childTnLst>
                                    <p:animRot by="21600000">
                                      <p:cBhvr>
                                        <p:cTn id="129" dur="2000" fill="hold"/>
                                        <p:tgtEl>
                                          <p:spTgt spid="11"/>
                                        </p:tgtEl>
                                        <p:attrNameLst>
                                          <p:attrName>r</p:attrName>
                                        </p:attrNameLst>
                                      </p:cBhvr>
                                    </p:animRot>
                                  </p:childTnLst>
                                </p:cTn>
                              </p:par>
                              <p:par>
                                <p:cTn id="130" presetID="8" presetClass="emph" presetSubtype="0" fill="hold" grpId="3" nodeType="withEffect">
                                  <p:stCondLst>
                                    <p:cond delay="0"/>
                                  </p:stCondLst>
                                  <p:childTnLst>
                                    <p:animRot by="-21600000">
                                      <p:cBhvr>
                                        <p:cTn id="131" dur="2000" fill="hold"/>
                                        <p:tgtEl>
                                          <p:spTgt spid="12"/>
                                        </p:tgtEl>
                                        <p:attrNameLst>
                                          <p:attrName>r</p:attrName>
                                        </p:attrNameLst>
                                      </p:cBhvr>
                                    </p:animRot>
                                  </p:childTnLst>
                                </p:cTn>
                              </p:par>
                              <p:par>
                                <p:cTn id="132" presetID="8" presetClass="emph" presetSubtype="0" fill="hold" grpId="3" nodeType="withEffect">
                                  <p:stCondLst>
                                    <p:cond delay="0"/>
                                  </p:stCondLst>
                                  <p:childTnLst>
                                    <p:animRot by="21600000">
                                      <p:cBhvr>
                                        <p:cTn id="133" dur="2000" fill="hold"/>
                                        <p:tgtEl>
                                          <p:spTgt spid="13"/>
                                        </p:tgtEl>
                                        <p:attrNameLst>
                                          <p:attrName>r</p:attrName>
                                        </p:attrNameLst>
                                      </p:cBhvr>
                                    </p:animRot>
                                  </p:childTnLst>
                                </p:cTn>
                              </p:par>
                              <p:par>
                                <p:cTn id="134" presetID="8" presetClass="emph" presetSubtype="0" fill="hold" grpId="3" nodeType="withEffect">
                                  <p:stCondLst>
                                    <p:cond delay="0"/>
                                  </p:stCondLst>
                                  <p:childTnLst>
                                    <p:animRot by="-21600000">
                                      <p:cBhvr>
                                        <p:cTn id="135" dur="2000" fill="hold"/>
                                        <p:tgtEl>
                                          <p:spTgt spid="14"/>
                                        </p:tgtEl>
                                        <p:attrNameLst>
                                          <p:attrName>r</p:attrName>
                                        </p:attrNameLst>
                                      </p:cBhvr>
                                    </p:animRot>
                                  </p:childTnLst>
                                </p:cTn>
                              </p:par>
                              <p:par>
                                <p:cTn id="136" presetID="8" presetClass="emph" presetSubtype="0" fill="hold" grpId="3" nodeType="withEffect">
                                  <p:stCondLst>
                                    <p:cond delay="0"/>
                                  </p:stCondLst>
                                  <p:childTnLst>
                                    <p:animRot by="21600000">
                                      <p:cBhvr>
                                        <p:cTn id="137" dur="2000" fill="hold"/>
                                        <p:tgtEl>
                                          <p:spTgt spid="15"/>
                                        </p:tgtEl>
                                        <p:attrNameLst>
                                          <p:attrName>r</p:attrName>
                                        </p:attrNameLst>
                                      </p:cBhvr>
                                    </p:animRot>
                                  </p:childTnLst>
                                </p:cTn>
                              </p:par>
                              <p:par>
                                <p:cTn id="138" presetID="17" presetClass="entr" presetSubtype="8" fill="hold" nodeType="withEffect">
                                  <p:stCondLst>
                                    <p:cond delay="0"/>
                                  </p:stCondLst>
                                  <p:childTnLst>
                                    <p:set>
                                      <p:cBhvr>
                                        <p:cTn id="139" dur="1" fill="hold">
                                          <p:stCondLst>
                                            <p:cond delay="0"/>
                                          </p:stCondLst>
                                        </p:cTn>
                                        <p:tgtEl>
                                          <p:spTgt spid="2"/>
                                        </p:tgtEl>
                                        <p:attrNameLst>
                                          <p:attrName>style.visibility</p:attrName>
                                        </p:attrNameLst>
                                      </p:cBhvr>
                                      <p:to>
                                        <p:strVal val="visible"/>
                                      </p:to>
                                    </p:set>
                                    <p:anim calcmode="lin" valueType="num">
                                      <p:cBhvr>
                                        <p:cTn id="140" dur="2000" fill="hold"/>
                                        <p:tgtEl>
                                          <p:spTgt spid="2"/>
                                        </p:tgtEl>
                                        <p:attrNameLst>
                                          <p:attrName>ppt_x</p:attrName>
                                        </p:attrNameLst>
                                      </p:cBhvr>
                                      <p:tavLst>
                                        <p:tav tm="0">
                                          <p:val>
                                            <p:strVal val="#ppt_x-#ppt_w/2"/>
                                          </p:val>
                                        </p:tav>
                                        <p:tav tm="100000">
                                          <p:val>
                                            <p:strVal val="#ppt_x"/>
                                          </p:val>
                                        </p:tav>
                                      </p:tavLst>
                                    </p:anim>
                                    <p:anim calcmode="lin" valueType="num">
                                      <p:cBhvr>
                                        <p:cTn id="141" dur="2000" fill="hold"/>
                                        <p:tgtEl>
                                          <p:spTgt spid="2"/>
                                        </p:tgtEl>
                                        <p:attrNameLst>
                                          <p:attrName>ppt_y</p:attrName>
                                        </p:attrNameLst>
                                      </p:cBhvr>
                                      <p:tavLst>
                                        <p:tav tm="0">
                                          <p:val>
                                            <p:strVal val="#ppt_y"/>
                                          </p:val>
                                        </p:tav>
                                        <p:tav tm="100000">
                                          <p:val>
                                            <p:strVal val="#ppt_y"/>
                                          </p:val>
                                        </p:tav>
                                      </p:tavLst>
                                    </p:anim>
                                    <p:anim calcmode="lin" valueType="num">
                                      <p:cBhvr>
                                        <p:cTn id="142" dur="2000" fill="hold"/>
                                        <p:tgtEl>
                                          <p:spTgt spid="2"/>
                                        </p:tgtEl>
                                        <p:attrNameLst>
                                          <p:attrName>ppt_w</p:attrName>
                                        </p:attrNameLst>
                                      </p:cBhvr>
                                      <p:tavLst>
                                        <p:tav tm="0">
                                          <p:val>
                                            <p:fltVal val="0"/>
                                          </p:val>
                                        </p:tav>
                                        <p:tav tm="100000">
                                          <p:val>
                                            <p:strVal val="#ppt_w"/>
                                          </p:val>
                                        </p:tav>
                                      </p:tavLst>
                                    </p:anim>
                                    <p:anim calcmode="lin" valueType="num">
                                      <p:cBhvr>
                                        <p:cTn id="14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2" animBg="1"/>
      <p:bldP spid="3" grpId="3" animBg="1"/>
      <p:bldP spid="4" grpId="0" animBg="1"/>
      <p:bldP spid="4" grpId="2" animBg="1"/>
      <p:bldP spid="4" grpId="3" animBg="1"/>
      <p:bldP spid="5" grpId="0" animBg="1"/>
      <p:bldP spid="5" grpId="2" animBg="1"/>
      <p:bldP spid="5" grpId="3" animBg="1"/>
      <p:bldP spid="6" grpId="0" animBg="1"/>
      <p:bldP spid="6" grpId="2" animBg="1"/>
      <p:bldP spid="6" grpId="3" animBg="1"/>
      <p:bldP spid="7" grpId="0" animBg="1"/>
      <p:bldP spid="7" grpId="2" animBg="1"/>
      <p:bldP spid="7" grpId="3" animBg="1"/>
      <p:bldP spid="8" grpId="0" animBg="1"/>
      <p:bldP spid="8" grpId="2" animBg="1"/>
      <p:bldP spid="8" grpId="3" animBg="1"/>
      <p:bldP spid="9" grpId="0" animBg="1"/>
      <p:bldP spid="9" grpId="2" animBg="1"/>
      <p:bldP spid="9" grpId="3" animBg="1"/>
      <p:bldP spid="10" grpId="0" animBg="1"/>
      <p:bldP spid="10" grpId="2" animBg="1"/>
      <p:bldP spid="10" grpId="3" animBg="1"/>
      <p:bldP spid="11" grpId="0" animBg="1"/>
      <p:bldP spid="11" grpId="2" animBg="1"/>
      <p:bldP spid="11" grpId="3" animBg="1"/>
      <p:bldP spid="12" grpId="0" animBg="1"/>
      <p:bldP spid="12" grpId="2" animBg="1"/>
      <p:bldP spid="12" grpId="3" animBg="1"/>
      <p:bldP spid="13" grpId="0" animBg="1"/>
      <p:bldP spid="13" grpId="2" animBg="1"/>
      <p:bldP spid="13" grpId="3" animBg="1"/>
      <p:bldP spid="14" grpId="0" animBg="1"/>
      <p:bldP spid="14" grpId="2" animBg="1"/>
      <p:bldP spid="14" grpId="3" animBg="1"/>
      <p:bldP spid="15" grpId="0" animBg="1"/>
      <p:bldP spid="15" grpId="2" animBg="1"/>
      <p:bldP spid="15" grpId="3" animBg="1"/>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32000">
              <a:srgbClr val="452E17"/>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11280362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142844"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71438"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357222"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71504"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857288"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071570"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357354"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571636"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857388"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071670"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357454"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571736"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857520"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3071802"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3357586"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3571868"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3786278"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4000560"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4286344"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500626"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4786410"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5000692"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5286476"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5500758"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5786510"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6000792"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6286576"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6500858"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6786642"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7000924"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7286708"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7500990"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7715304"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7929586" y="928676"/>
            <a:ext cx="1214414" cy="2786058"/>
          </a:xfrm>
          <a:prstGeom prst="donut">
            <a:avLst>
              <a:gd name="adj" fmla="val 7703"/>
            </a:avLst>
          </a:prstGeom>
          <a:blipFill>
            <a:blip r:embed="rId3">
              <a:duotone>
                <a:prstClr val="black"/>
                <a:schemeClr val="accent6">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0-#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0-#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0-#ppt_w/2"/>
                                          </p:val>
                                        </p:tav>
                                        <p:tav tm="100000">
                                          <p:val>
                                            <p:strVal val="#ppt_x"/>
                                          </p:val>
                                        </p:tav>
                                      </p:tavLst>
                                    </p:anim>
                                    <p:anim calcmode="lin" valueType="num">
                                      <p:cBhvr additive="base">
                                        <p:cTn id="90" dur="2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0-#ppt_w/2"/>
                                          </p:val>
                                        </p:tav>
                                        <p:tav tm="100000">
                                          <p:val>
                                            <p:strVal val="#ppt_x"/>
                                          </p:val>
                                        </p:tav>
                                      </p:tavLst>
                                    </p:anim>
                                    <p:anim calcmode="lin" valueType="num">
                                      <p:cBhvr additive="base">
                                        <p:cTn id="94" dur="2000" fill="hold"/>
                                        <p:tgtEl>
                                          <p:spTgt spid="24"/>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0-#ppt_w/2"/>
                                          </p:val>
                                        </p:tav>
                                        <p:tav tm="100000">
                                          <p:val>
                                            <p:strVal val="#ppt_x"/>
                                          </p:val>
                                        </p:tav>
                                      </p:tavLst>
                                    </p:anim>
                                    <p:anim calcmode="lin" valueType="num">
                                      <p:cBhvr additive="base">
                                        <p:cTn id="98" dur="2000" fill="hold"/>
                                        <p:tgtEl>
                                          <p:spTgt spid="25"/>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0-#ppt_w/2"/>
                                          </p:val>
                                        </p:tav>
                                        <p:tav tm="100000">
                                          <p:val>
                                            <p:strVal val="#ppt_x"/>
                                          </p:val>
                                        </p:tav>
                                      </p:tavLst>
                                    </p:anim>
                                    <p:anim calcmode="lin" valueType="num">
                                      <p:cBhvr additive="base">
                                        <p:cTn id="106" dur="2000" fill="hold"/>
                                        <p:tgtEl>
                                          <p:spTgt spid="27"/>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0-#ppt_w/2"/>
                                          </p:val>
                                        </p:tav>
                                        <p:tav tm="100000">
                                          <p:val>
                                            <p:strVal val="#ppt_x"/>
                                          </p:val>
                                        </p:tav>
                                      </p:tavLst>
                                    </p:anim>
                                    <p:anim calcmode="lin" valueType="num">
                                      <p:cBhvr additive="base">
                                        <p:cTn id="110" dur="2000" fill="hold"/>
                                        <p:tgtEl>
                                          <p:spTgt spid="28"/>
                                        </p:tgtEl>
                                        <p:attrNameLst>
                                          <p:attrName>ppt_y</p:attrName>
                                        </p:attrNameLst>
                                      </p:cBhvr>
                                      <p:tavLst>
                                        <p:tav tm="0">
                                          <p:val>
                                            <p:strVal val="#ppt_y"/>
                                          </p:val>
                                        </p:tav>
                                        <p:tav tm="100000">
                                          <p:val>
                                            <p:strVal val="#ppt_y"/>
                                          </p:val>
                                        </p:tav>
                                      </p:tavLst>
                                    </p:anim>
                                  </p:childTnLst>
                                </p:cTn>
                              </p:par>
                              <p:par>
                                <p:cTn id="111" presetID="2" presetClass="entr" presetSubtype="8"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0-#ppt_w/2"/>
                                          </p:val>
                                        </p:tav>
                                        <p:tav tm="100000">
                                          <p:val>
                                            <p:strVal val="#ppt_x"/>
                                          </p:val>
                                        </p:tav>
                                      </p:tavLst>
                                    </p:anim>
                                    <p:anim calcmode="lin" valueType="num">
                                      <p:cBhvr additive="base">
                                        <p:cTn id="114" dur="2000" fill="hold"/>
                                        <p:tgtEl>
                                          <p:spTgt spid="29"/>
                                        </p:tgtEl>
                                        <p:attrNameLst>
                                          <p:attrName>ppt_y</p:attrName>
                                        </p:attrNameLst>
                                      </p:cBhvr>
                                      <p:tavLst>
                                        <p:tav tm="0">
                                          <p:val>
                                            <p:strVal val="#ppt_y"/>
                                          </p:val>
                                        </p:tav>
                                        <p:tav tm="100000">
                                          <p:val>
                                            <p:strVal val="#ppt_y"/>
                                          </p:val>
                                        </p:tav>
                                      </p:tavLst>
                                    </p:anim>
                                  </p:childTnLst>
                                </p:cTn>
                              </p:par>
                              <p:par>
                                <p:cTn id="115" presetID="2" presetClass="entr" presetSubtype="8"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0-#ppt_w/2"/>
                                          </p:val>
                                        </p:tav>
                                        <p:tav tm="100000">
                                          <p:val>
                                            <p:strVal val="#ppt_x"/>
                                          </p:val>
                                        </p:tav>
                                      </p:tavLst>
                                    </p:anim>
                                    <p:anim calcmode="lin" valueType="num">
                                      <p:cBhvr additive="base">
                                        <p:cTn id="118" dur="2000" fill="hold"/>
                                        <p:tgtEl>
                                          <p:spTgt spid="30"/>
                                        </p:tgtEl>
                                        <p:attrNameLst>
                                          <p:attrName>ppt_y</p:attrName>
                                        </p:attrNameLst>
                                      </p:cBhvr>
                                      <p:tavLst>
                                        <p:tav tm="0">
                                          <p:val>
                                            <p:strVal val="#ppt_y"/>
                                          </p:val>
                                        </p:tav>
                                        <p:tav tm="100000">
                                          <p:val>
                                            <p:strVal val="#ppt_y"/>
                                          </p:val>
                                        </p:tav>
                                      </p:tavLst>
                                    </p:anim>
                                  </p:childTnLst>
                                </p:cTn>
                              </p:par>
                              <p:par>
                                <p:cTn id="119" presetID="2" presetClass="entr" presetSubtype="8" fill="hold" grpId="0"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0-#ppt_w/2"/>
                                          </p:val>
                                        </p:tav>
                                        <p:tav tm="100000">
                                          <p:val>
                                            <p:strVal val="#ppt_x"/>
                                          </p:val>
                                        </p:tav>
                                      </p:tavLst>
                                    </p:anim>
                                    <p:anim calcmode="lin" valueType="num">
                                      <p:cBhvr additive="base">
                                        <p:cTn id="122" dur="2000" fill="hold"/>
                                        <p:tgtEl>
                                          <p:spTgt spid="31"/>
                                        </p:tgtEl>
                                        <p:attrNameLst>
                                          <p:attrName>ppt_y</p:attrName>
                                        </p:attrNameLst>
                                      </p:cBhvr>
                                      <p:tavLst>
                                        <p:tav tm="0">
                                          <p:val>
                                            <p:strVal val="#ppt_y"/>
                                          </p:val>
                                        </p:tav>
                                        <p:tav tm="100000">
                                          <p:val>
                                            <p:strVal val="#ppt_y"/>
                                          </p:val>
                                        </p:tav>
                                      </p:tavLst>
                                    </p:anim>
                                  </p:childTnLst>
                                </p:cTn>
                              </p:par>
                              <p:par>
                                <p:cTn id="123" presetID="2" presetClass="entr" presetSubtype="8" fill="hold" grpId="0"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0-#ppt_w/2"/>
                                          </p:val>
                                        </p:tav>
                                        <p:tav tm="100000">
                                          <p:val>
                                            <p:strVal val="#ppt_x"/>
                                          </p:val>
                                        </p:tav>
                                      </p:tavLst>
                                    </p:anim>
                                    <p:anim calcmode="lin" valueType="num">
                                      <p:cBhvr additive="base">
                                        <p:cTn id="126" dur="2000" fill="hold"/>
                                        <p:tgtEl>
                                          <p:spTgt spid="32"/>
                                        </p:tgtEl>
                                        <p:attrNameLst>
                                          <p:attrName>ppt_y</p:attrName>
                                        </p:attrNameLst>
                                      </p:cBhvr>
                                      <p:tavLst>
                                        <p:tav tm="0">
                                          <p:val>
                                            <p:strVal val="#ppt_y"/>
                                          </p:val>
                                        </p:tav>
                                        <p:tav tm="100000">
                                          <p:val>
                                            <p:strVal val="#ppt_y"/>
                                          </p:val>
                                        </p:tav>
                                      </p:tavLst>
                                    </p:anim>
                                  </p:childTnLst>
                                </p:cTn>
                              </p:par>
                              <p:par>
                                <p:cTn id="127" presetID="2" presetClass="entr" presetSubtype="8"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0-#ppt_w/2"/>
                                          </p:val>
                                        </p:tav>
                                        <p:tav tm="100000">
                                          <p:val>
                                            <p:strVal val="#ppt_x"/>
                                          </p:val>
                                        </p:tav>
                                      </p:tavLst>
                                    </p:anim>
                                    <p:anim calcmode="lin" valueType="num">
                                      <p:cBhvr additive="base">
                                        <p:cTn id="130" dur="2000" fill="hold"/>
                                        <p:tgtEl>
                                          <p:spTgt spid="33"/>
                                        </p:tgtEl>
                                        <p:attrNameLst>
                                          <p:attrName>ppt_y</p:attrName>
                                        </p:attrNameLst>
                                      </p:cBhvr>
                                      <p:tavLst>
                                        <p:tav tm="0">
                                          <p:val>
                                            <p:strVal val="#ppt_y"/>
                                          </p:val>
                                        </p:tav>
                                        <p:tav tm="100000">
                                          <p:val>
                                            <p:strVal val="#ppt_y"/>
                                          </p:val>
                                        </p:tav>
                                      </p:tavLst>
                                    </p:anim>
                                  </p:childTnLst>
                                </p:cTn>
                              </p:par>
                              <p:par>
                                <p:cTn id="131" presetID="2" presetClass="entr" presetSubtype="8"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0-#ppt_w/2"/>
                                          </p:val>
                                        </p:tav>
                                        <p:tav tm="100000">
                                          <p:val>
                                            <p:strVal val="#ppt_x"/>
                                          </p:val>
                                        </p:tav>
                                      </p:tavLst>
                                    </p:anim>
                                    <p:anim calcmode="lin" valueType="num">
                                      <p:cBhvr additive="base">
                                        <p:cTn id="134" dur="2000" fill="hold"/>
                                        <p:tgtEl>
                                          <p:spTgt spid="34"/>
                                        </p:tgtEl>
                                        <p:attrNameLst>
                                          <p:attrName>ppt_y</p:attrName>
                                        </p:attrNameLst>
                                      </p:cBhvr>
                                      <p:tavLst>
                                        <p:tav tm="0">
                                          <p:val>
                                            <p:strVal val="#ppt_y"/>
                                          </p:val>
                                        </p:tav>
                                        <p:tav tm="100000">
                                          <p:val>
                                            <p:strVal val="#ppt_y"/>
                                          </p:val>
                                        </p:tav>
                                      </p:tavLst>
                                    </p:anim>
                                  </p:childTnLst>
                                </p:cTn>
                              </p:par>
                              <p:par>
                                <p:cTn id="135" presetID="2" presetClass="entr" presetSubtype="8"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0-#ppt_w/2"/>
                                          </p:val>
                                        </p:tav>
                                        <p:tav tm="100000">
                                          <p:val>
                                            <p:strVal val="#ppt_x"/>
                                          </p:val>
                                        </p:tav>
                                      </p:tavLst>
                                    </p:anim>
                                    <p:anim calcmode="lin" valueType="num">
                                      <p:cBhvr additive="base">
                                        <p:cTn id="138" dur="2000" fill="hold"/>
                                        <p:tgtEl>
                                          <p:spTgt spid="35"/>
                                        </p:tgtEl>
                                        <p:attrNameLst>
                                          <p:attrName>ppt_y</p:attrName>
                                        </p:attrNameLst>
                                      </p:cBhvr>
                                      <p:tavLst>
                                        <p:tav tm="0">
                                          <p:val>
                                            <p:strVal val="#ppt_y"/>
                                          </p:val>
                                        </p:tav>
                                        <p:tav tm="100000">
                                          <p:val>
                                            <p:strVal val="#ppt_y"/>
                                          </p:val>
                                        </p:tav>
                                      </p:tavLst>
                                    </p:anim>
                                  </p:childTnLst>
                                </p:cTn>
                              </p:par>
                              <p:par>
                                <p:cTn id="139" presetID="2" presetClass="entr" presetSubtype="8" fill="hold" grpId="0"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2000" fill="hold"/>
                                        <p:tgtEl>
                                          <p:spTgt spid="36"/>
                                        </p:tgtEl>
                                        <p:attrNameLst>
                                          <p:attrName>ppt_x</p:attrName>
                                        </p:attrNameLst>
                                      </p:cBhvr>
                                      <p:tavLst>
                                        <p:tav tm="0">
                                          <p:val>
                                            <p:strVal val="0-#ppt_w/2"/>
                                          </p:val>
                                        </p:tav>
                                        <p:tav tm="100000">
                                          <p:val>
                                            <p:strVal val="#ppt_x"/>
                                          </p:val>
                                        </p:tav>
                                      </p:tavLst>
                                    </p:anim>
                                    <p:anim calcmode="lin" valueType="num">
                                      <p:cBhvr additive="base">
                                        <p:cTn id="142" dur="2000" fill="hold"/>
                                        <p:tgtEl>
                                          <p:spTgt spid="36"/>
                                        </p:tgtEl>
                                        <p:attrNameLst>
                                          <p:attrName>ppt_y</p:attrName>
                                        </p:attrNameLst>
                                      </p:cBhvr>
                                      <p:tavLst>
                                        <p:tav tm="0">
                                          <p:val>
                                            <p:strVal val="#ppt_y"/>
                                          </p:val>
                                        </p:tav>
                                        <p:tav tm="100000">
                                          <p:val>
                                            <p:strVal val="#ppt_y"/>
                                          </p:val>
                                        </p:tav>
                                      </p:tavLst>
                                    </p:anim>
                                  </p:childTnLst>
                                </p:cTn>
                              </p:par>
                              <p:par>
                                <p:cTn id="143" presetID="8" presetClass="emph" presetSubtype="0" fill="hold" grpId="1" nodeType="withEffect">
                                  <p:stCondLst>
                                    <p:cond delay="0"/>
                                  </p:stCondLst>
                                  <p:childTnLst>
                                    <p:animRot by="21600000">
                                      <p:cBhvr>
                                        <p:cTn id="144" dur="2000" fill="hold"/>
                                        <p:tgtEl>
                                          <p:spTgt spid="3"/>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4"/>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5"/>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6"/>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7"/>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8"/>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9"/>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10"/>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11"/>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12"/>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13"/>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14"/>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15"/>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16"/>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17"/>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18"/>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19"/>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20"/>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21"/>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22"/>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23"/>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24"/>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25"/>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26"/>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27"/>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28"/>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29"/>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30"/>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31"/>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32"/>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33"/>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34"/>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35"/>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36"/>
                                        </p:tgtEl>
                                        <p:attrNameLst>
                                          <p:attrName>r</p:attrName>
                                        </p:attrNameLst>
                                      </p:cBhvr>
                                    </p:animRot>
                                  </p:childTnLst>
                                </p:cTn>
                              </p:par>
                            </p:childTnLst>
                          </p:cTn>
                        </p:par>
                        <p:par>
                          <p:cTn id="211" fill="hold">
                            <p:stCondLst>
                              <p:cond delay="2000"/>
                            </p:stCondLst>
                            <p:childTnLst>
                              <p:par>
                                <p:cTn id="212" presetID="2" presetClass="exit" presetSubtype="8" fill="hold" grpId="2" nodeType="afterEffect">
                                  <p:stCondLst>
                                    <p:cond delay="0"/>
                                  </p:stCondLst>
                                  <p:childTnLst>
                                    <p:anim calcmode="lin" valueType="num">
                                      <p:cBhvr additive="base">
                                        <p:cTn id="213" dur="2000"/>
                                        <p:tgtEl>
                                          <p:spTgt spid="3"/>
                                        </p:tgtEl>
                                        <p:attrNameLst>
                                          <p:attrName>ppt_x</p:attrName>
                                        </p:attrNameLst>
                                      </p:cBhvr>
                                      <p:tavLst>
                                        <p:tav tm="0">
                                          <p:val>
                                            <p:strVal val="ppt_x"/>
                                          </p:val>
                                        </p:tav>
                                        <p:tav tm="100000">
                                          <p:val>
                                            <p:strVal val="0-ppt_w/2"/>
                                          </p:val>
                                        </p:tav>
                                      </p:tavLst>
                                    </p:anim>
                                    <p:anim calcmode="lin" valueType="num">
                                      <p:cBhvr additive="base">
                                        <p:cTn id="214" dur="2000"/>
                                        <p:tgtEl>
                                          <p:spTgt spid="3"/>
                                        </p:tgtEl>
                                        <p:attrNameLst>
                                          <p:attrName>ppt_y</p:attrName>
                                        </p:attrNameLst>
                                      </p:cBhvr>
                                      <p:tavLst>
                                        <p:tav tm="0">
                                          <p:val>
                                            <p:strVal val="ppt_y"/>
                                          </p:val>
                                        </p:tav>
                                        <p:tav tm="100000">
                                          <p:val>
                                            <p:strVal val="ppt_y"/>
                                          </p:val>
                                        </p:tav>
                                      </p:tavLst>
                                    </p:anim>
                                    <p:set>
                                      <p:cBhvr>
                                        <p:cTn id="215" dur="1" fill="hold">
                                          <p:stCondLst>
                                            <p:cond delay="1999"/>
                                          </p:stCondLst>
                                        </p:cTn>
                                        <p:tgtEl>
                                          <p:spTgt spid="3"/>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2000"/>
                                        <p:tgtEl>
                                          <p:spTgt spid="4"/>
                                        </p:tgtEl>
                                        <p:attrNameLst>
                                          <p:attrName>ppt_x</p:attrName>
                                        </p:attrNameLst>
                                      </p:cBhvr>
                                      <p:tavLst>
                                        <p:tav tm="0">
                                          <p:val>
                                            <p:strVal val="ppt_x"/>
                                          </p:val>
                                        </p:tav>
                                        <p:tav tm="100000">
                                          <p:val>
                                            <p:strVal val="0-ppt_w/2"/>
                                          </p:val>
                                        </p:tav>
                                      </p:tavLst>
                                    </p:anim>
                                    <p:anim calcmode="lin" valueType="num">
                                      <p:cBhvr additive="base">
                                        <p:cTn id="218" dur="2000"/>
                                        <p:tgtEl>
                                          <p:spTgt spid="4"/>
                                        </p:tgtEl>
                                        <p:attrNameLst>
                                          <p:attrName>ppt_y</p:attrName>
                                        </p:attrNameLst>
                                      </p:cBhvr>
                                      <p:tavLst>
                                        <p:tav tm="0">
                                          <p:val>
                                            <p:strVal val="ppt_y"/>
                                          </p:val>
                                        </p:tav>
                                        <p:tav tm="100000">
                                          <p:val>
                                            <p:strVal val="ppt_y"/>
                                          </p:val>
                                        </p:tav>
                                      </p:tavLst>
                                    </p:anim>
                                    <p:set>
                                      <p:cBhvr>
                                        <p:cTn id="219" dur="1" fill="hold">
                                          <p:stCondLst>
                                            <p:cond delay="1999"/>
                                          </p:stCondLst>
                                        </p:cTn>
                                        <p:tgtEl>
                                          <p:spTgt spid="4"/>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2000"/>
                                        <p:tgtEl>
                                          <p:spTgt spid="5"/>
                                        </p:tgtEl>
                                        <p:attrNameLst>
                                          <p:attrName>ppt_x</p:attrName>
                                        </p:attrNameLst>
                                      </p:cBhvr>
                                      <p:tavLst>
                                        <p:tav tm="0">
                                          <p:val>
                                            <p:strVal val="ppt_x"/>
                                          </p:val>
                                        </p:tav>
                                        <p:tav tm="100000">
                                          <p:val>
                                            <p:strVal val="0-ppt_w/2"/>
                                          </p:val>
                                        </p:tav>
                                      </p:tavLst>
                                    </p:anim>
                                    <p:anim calcmode="lin" valueType="num">
                                      <p:cBhvr additive="base">
                                        <p:cTn id="222" dur="2000"/>
                                        <p:tgtEl>
                                          <p:spTgt spid="5"/>
                                        </p:tgtEl>
                                        <p:attrNameLst>
                                          <p:attrName>ppt_y</p:attrName>
                                        </p:attrNameLst>
                                      </p:cBhvr>
                                      <p:tavLst>
                                        <p:tav tm="0">
                                          <p:val>
                                            <p:strVal val="ppt_y"/>
                                          </p:val>
                                        </p:tav>
                                        <p:tav tm="100000">
                                          <p:val>
                                            <p:strVal val="ppt_y"/>
                                          </p:val>
                                        </p:tav>
                                      </p:tavLst>
                                    </p:anim>
                                    <p:set>
                                      <p:cBhvr>
                                        <p:cTn id="223" dur="1" fill="hold">
                                          <p:stCondLst>
                                            <p:cond delay="1999"/>
                                          </p:stCondLst>
                                        </p:cTn>
                                        <p:tgtEl>
                                          <p:spTgt spid="5"/>
                                        </p:tgtEl>
                                        <p:attrNameLst>
                                          <p:attrName>style.visibility</p:attrName>
                                        </p:attrNameLst>
                                      </p:cBhvr>
                                      <p:to>
                                        <p:strVal val="hidden"/>
                                      </p:to>
                                    </p:set>
                                  </p:childTnLst>
                                </p:cTn>
                              </p:par>
                              <p:par>
                                <p:cTn id="224" presetID="2" presetClass="exit" presetSubtype="8" fill="hold" grpId="2" nodeType="withEffect">
                                  <p:stCondLst>
                                    <p:cond delay="0"/>
                                  </p:stCondLst>
                                  <p:childTnLst>
                                    <p:anim calcmode="lin" valueType="num">
                                      <p:cBhvr additive="base">
                                        <p:cTn id="225" dur="2000"/>
                                        <p:tgtEl>
                                          <p:spTgt spid="6"/>
                                        </p:tgtEl>
                                        <p:attrNameLst>
                                          <p:attrName>ppt_x</p:attrName>
                                        </p:attrNameLst>
                                      </p:cBhvr>
                                      <p:tavLst>
                                        <p:tav tm="0">
                                          <p:val>
                                            <p:strVal val="ppt_x"/>
                                          </p:val>
                                        </p:tav>
                                        <p:tav tm="100000">
                                          <p:val>
                                            <p:strVal val="0-ppt_w/2"/>
                                          </p:val>
                                        </p:tav>
                                      </p:tavLst>
                                    </p:anim>
                                    <p:anim calcmode="lin" valueType="num">
                                      <p:cBhvr additive="base">
                                        <p:cTn id="226" dur="2000"/>
                                        <p:tgtEl>
                                          <p:spTgt spid="6"/>
                                        </p:tgtEl>
                                        <p:attrNameLst>
                                          <p:attrName>ppt_y</p:attrName>
                                        </p:attrNameLst>
                                      </p:cBhvr>
                                      <p:tavLst>
                                        <p:tav tm="0">
                                          <p:val>
                                            <p:strVal val="ppt_y"/>
                                          </p:val>
                                        </p:tav>
                                        <p:tav tm="100000">
                                          <p:val>
                                            <p:strVal val="ppt_y"/>
                                          </p:val>
                                        </p:tav>
                                      </p:tavLst>
                                    </p:anim>
                                    <p:set>
                                      <p:cBhvr>
                                        <p:cTn id="227" dur="1" fill="hold">
                                          <p:stCondLst>
                                            <p:cond delay="1999"/>
                                          </p:stCondLst>
                                        </p:cTn>
                                        <p:tgtEl>
                                          <p:spTgt spid="6"/>
                                        </p:tgtEl>
                                        <p:attrNameLst>
                                          <p:attrName>style.visibility</p:attrName>
                                        </p:attrNameLst>
                                      </p:cBhvr>
                                      <p:to>
                                        <p:strVal val="hidden"/>
                                      </p:to>
                                    </p:set>
                                  </p:childTnLst>
                                </p:cTn>
                              </p:par>
                              <p:par>
                                <p:cTn id="228" presetID="2" presetClass="exit" presetSubtype="8" fill="hold" grpId="2" nodeType="withEffect">
                                  <p:stCondLst>
                                    <p:cond delay="0"/>
                                  </p:stCondLst>
                                  <p:childTnLst>
                                    <p:anim calcmode="lin" valueType="num">
                                      <p:cBhvr additive="base">
                                        <p:cTn id="229" dur="2000"/>
                                        <p:tgtEl>
                                          <p:spTgt spid="7"/>
                                        </p:tgtEl>
                                        <p:attrNameLst>
                                          <p:attrName>ppt_x</p:attrName>
                                        </p:attrNameLst>
                                      </p:cBhvr>
                                      <p:tavLst>
                                        <p:tav tm="0">
                                          <p:val>
                                            <p:strVal val="ppt_x"/>
                                          </p:val>
                                        </p:tav>
                                        <p:tav tm="100000">
                                          <p:val>
                                            <p:strVal val="0-ppt_w/2"/>
                                          </p:val>
                                        </p:tav>
                                      </p:tavLst>
                                    </p:anim>
                                    <p:anim calcmode="lin" valueType="num">
                                      <p:cBhvr additive="base">
                                        <p:cTn id="230" dur="2000"/>
                                        <p:tgtEl>
                                          <p:spTgt spid="7"/>
                                        </p:tgtEl>
                                        <p:attrNameLst>
                                          <p:attrName>ppt_y</p:attrName>
                                        </p:attrNameLst>
                                      </p:cBhvr>
                                      <p:tavLst>
                                        <p:tav tm="0">
                                          <p:val>
                                            <p:strVal val="ppt_y"/>
                                          </p:val>
                                        </p:tav>
                                        <p:tav tm="100000">
                                          <p:val>
                                            <p:strVal val="ppt_y"/>
                                          </p:val>
                                        </p:tav>
                                      </p:tavLst>
                                    </p:anim>
                                    <p:set>
                                      <p:cBhvr>
                                        <p:cTn id="231" dur="1" fill="hold">
                                          <p:stCondLst>
                                            <p:cond delay="1999"/>
                                          </p:stCondLst>
                                        </p:cTn>
                                        <p:tgtEl>
                                          <p:spTgt spid="7"/>
                                        </p:tgtEl>
                                        <p:attrNameLst>
                                          <p:attrName>style.visibility</p:attrName>
                                        </p:attrNameLst>
                                      </p:cBhvr>
                                      <p:to>
                                        <p:strVal val="hidden"/>
                                      </p:to>
                                    </p:set>
                                  </p:childTnLst>
                                </p:cTn>
                              </p:par>
                              <p:par>
                                <p:cTn id="232" presetID="2" presetClass="exit" presetSubtype="8" fill="hold" grpId="2" nodeType="withEffect">
                                  <p:stCondLst>
                                    <p:cond delay="0"/>
                                  </p:stCondLst>
                                  <p:childTnLst>
                                    <p:anim calcmode="lin" valueType="num">
                                      <p:cBhvr additive="base">
                                        <p:cTn id="233" dur="2000"/>
                                        <p:tgtEl>
                                          <p:spTgt spid="8"/>
                                        </p:tgtEl>
                                        <p:attrNameLst>
                                          <p:attrName>ppt_x</p:attrName>
                                        </p:attrNameLst>
                                      </p:cBhvr>
                                      <p:tavLst>
                                        <p:tav tm="0">
                                          <p:val>
                                            <p:strVal val="ppt_x"/>
                                          </p:val>
                                        </p:tav>
                                        <p:tav tm="100000">
                                          <p:val>
                                            <p:strVal val="0-ppt_w/2"/>
                                          </p:val>
                                        </p:tav>
                                      </p:tavLst>
                                    </p:anim>
                                    <p:anim calcmode="lin" valueType="num">
                                      <p:cBhvr additive="base">
                                        <p:cTn id="234" dur="2000"/>
                                        <p:tgtEl>
                                          <p:spTgt spid="8"/>
                                        </p:tgtEl>
                                        <p:attrNameLst>
                                          <p:attrName>ppt_y</p:attrName>
                                        </p:attrNameLst>
                                      </p:cBhvr>
                                      <p:tavLst>
                                        <p:tav tm="0">
                                          <p:val>
                                            <p:strVal val="ppt_y"/>
                                          </p:val>
                                        </p:tav>
                                        <p:tav tm="100000">
                                          <p:val>
                                            <p:strVal val="ppt_y"/>
                                          </p:val>
                                        </p:tav>
                                      </p:tavLst>
                                    </p:anim>
                                    <p:set>
                                      <p:cBhvr>
                                        <p:cTn id="235" dur="1" fill="hold">
                                          <p:stCondLst>
                                            <p:cond delay="1999"/>
                                          </p:stCondLst>
                                        </p:cTn>
                                        <p:tgtEl>
                                          <p:spTgt spid="8"/>
                                        </p:tgtEl>
                                        <p:attrNameLst>
                                          <p:attrName>style.visibility</p:attrName>
                                        </p:attrNameLst>
                                      </p:cBhvr>
                                      <p:to>
                                        <p:strVal val="hidden"/>
                                      </p:to>
                                    </p:set>
                                  </p:childTnLst>
                                </p:cTn>
                              </p:par>
                              <p:par>
                                <p:cTn id="236" presetID="2" presetClass="exit" presetSubtype="8" fill="hold" grpId="2" nodeType="withEffect">
                                  <p:stCondLst>
                                    <p:cond delay="0"/>
                                  </p:stCondLst>
                                  <p:childTnLst>
                                    <p:anim calcmode="lin" valueType="num">
                                      <p:cBhvr additive="base">
                                        <p:cTn id="237" dur="2000"/>
                                        <p:tgtEl>
                                          <p:spTgt spid="9"/>
                                        </p:tgtEl>
                                        <p:attrNameLst>
                                          <p:attrName>ppt_x</p:attrName>
                                        </p:attrNameLst>
                                      </p:cBhvr>
                                      <p:tavLst>
                                        <p:tav tm="0">
                                          <p:val>
                                            <p:strVal val="ppt_x"/>
                                          </p:val>
                                        </p:tav>
                                        <p:tav tm="100000">
                                          <p:val>
                                            <p:strVal val="0-ppt_w/2"/>
                                          </p:val>
                                        </p:tav>
                                      </p:tavLst>
                                    </p:anim>
                                    <p:anim calcmode="lin" valueType="num">
                                      <p:cBhvr additive="base">
                                        <p:cTn id="238" dur="2000"/>
                                        <p:tgtEl>
                                          <p:spTgt spid="9"/>
                                        </p:tgtEl>
                                        <p:attrNameLst>
                                          <p:attrName>ppt_y</p:attrName>
                                        </p:attrNameLst>
                                      </p:cBhvr>
                                      <p:tavLst>
                                        <p:tav tm="0">
                                          <p:val>
                                            <p:strVal val="ppt_y"/>
                                          </p:val>
                                        </p:tav>
                                        <p:tav tm="100000">
                                          <p:val>
                                            <p:strVal val="ppt_y"/>
                                          </p:val>
                                        </p:tav>
                                      </p:tavLst>
                                    </p:anim>
                                    <p:set>
                                      <p:cBhvr>
                                        <p:cTn id="239" dur="1" fill="hold">
                                          <p:stCondLst>
                                            <p:cond delay="1999"/>
                                          </p:stCondLst>
                                        </p:cTn>
                                        <p:tgtEl>
                                          <p:spTgt spid="9"/>
                                        </p:tgtEl>
                                        <p:attrNameLst>
                                          <p:attrName>style.visibility</p:attrName>
                                        </p:attrNameLst>
                                      </p:cBhvr>
                                      <p:to>
                                        <p:strVal val="hidden"/>
                                      </p:to>
                                    </p:set>
                                  </p:childTnLst>
                                </p:cTn>
                              </p:par>
                              <p:par>
                                <p:cTn id="240" presetID="2" presetClass="exit" presetSubtype="8" fill="hold" grpId="2" nodeType="withEffect">
                                  <p:stCondLst>
                                    <p:cond delay="0"/>
                                  </p:stCondLst>
                                  <p:childTnLst>
                                    <p:anim calcmode="lin" valueType="num">
                                      <p:cBhvr additive="base">
                                        <p:cTn id="241" dur="2000"/>
                                        <p:tgtEl>
                                          <p:spTgt spid="10"/>
                                        </p:tgtEl>
                                        <p:attrNameLst>
                                          <p:attrName>ppt_x</p:attrName>
                                        </p:attrNameLst>
                                      </p:cBhvr>
                                      <p:tavLst>
                                        <p:tav tm="0">
                                          <p:val>
                                            <p:strVal val="ppt_x"/>
                                          </p:val>
                                        </p:tav>
                                        <p:tav tm="100000">
                                          <p:val>
                                            <p:strVal val="0-ppt_w/2"/>
                                          </p:val>
                                        </p:tav>
                                      </p:tavLst>
                                    </p:anim>
                                    <p:anim calcmode="lin" valueType="num">
                                      <p:cBhvr additive="base">
                                        <p:cTn id="242" dur="2000"/>
                                        <p:tgtEl>
                                          <p:spTgt spid="10"/>
                                        </p:tgtEl>
                                        <p:attrNameLst>
                                          <p:attrName>ppt_y</p:attrName>
                                        </p:attrNameLst>
                                      </p:cBhvr>
                                      <p:tavLst>
                                        <p:tav tm="0">
                                          <p:val>
                                            <p:strVal val="ppt_y"/>
                                          </p:val>
                                        </p:tav>
                                        <p:tav tm="100000">
                                          <p:val>
                                            <p:strVal val="ppt_y"/>
                                          </p:val>
                                        </p:tav>
                                      </p:tavLst>
                                    </p:anim>
                                    <p:set>
                                      <p:cBhvr>
                                        <p:cTn id="243" dur="1" fill="hold">
                                          <p:stCondLst>
                                            <p:cond delay="1999"/>
                                          </p:stCondLst>
                                        </p:cTn>
                                        <p:tgtEl>
                                          <p:spTgt spid="10"/>
                                        </p:tgtEl>
                                        <p:attrNameLst>
                                          <p:attrName>style.visibility</p:attrName>
                                        </p:attrNameLst>
                                      </p:cBhvr>
                                      <p:to>
                                        <p:strVal val="hidden"/>
                                      </p:to>
                                    </p:set>
                                  </p:childTnLst>
                                </p:cTn>
                              </p:par>
                              <p:par>
                                <p:cTn id="244" presetID="2" presetClass="exit" presetSubtype="8" fill="hold" grpId="2" nodeType="withEffect">
                                  <p:stCondLst>
                                    <p:cond delay="0"/>
                                  </p:stCondLst>
                                  <p:childTnLst>
                                    <p:anim calcmode="lin" valueType="num">
                                      <p:cBhvr additive="base">
                                        <p:cTn id="245" dur="2000"/>
                                        <p:tgtEl>
                                          <p:spTgt spid="11"/>
                                        </p:tgtEl>
                                        <p:attrNameLst>
                                          <p:attrName>ppt_x</p:attrName>
                                        </p:attrNameLst>
                                      </p:cBhvr>
                                      <p:tavLst>
                                        <p:tav tm="0">
                                          <p:val>
                                            <p:strVal val="ppt_x"/>
                                          </p:val>
                                        </p:tav>
                                        <p:tav tm="100000">
                                          <p:val>
                                            <p:strVal val="0-ppt_w/2"/>
                                          </p:val>
                                        </p:tav>
                                      </p:tavLst>
                                    </p:anim>
                                    <p:anim calcmode="lin" valueType="num">
                                      <p:cBhvr additive="base">
                                        <p:cTn id="246" dur="2000"/>
                                        <p:tgtEl>
                                          <p:spTgt spid="11"/>
                                        </p:tgtEl>
                                        <p:attrNameLst>
                                          <p:attrName>ppt_y</p:attrName>
                                        </p:attrNameLst>
                                      </p:cBhvr>
                                      <p:tavLst>
                                        <p:tav tm="0">
                                          <p:val>
                                            <p:strVal val="ppt_y"/>
                                          </p:val>
                                        </p:tav>
                                        <p:tav tm="100000">
                                          <p:val>
                                            <p:strVal val="ppt_y"/>
                                          </p:val>
                                        </p:tav>
                                      </p:tavLst>
                                    </p:anim>
                                    <p:set>
                                      <p:cBhvr>
                                        <p:cTn id="247" dur="1" fill="hold">
                                          <p:stCondLst>
                                            <p:cond delay="1999"/>
                                          </p:stCondLst>
                                        </p:cTn>
                                        <p:tgtEl>
                                          <p:spTgt spid="11"/>
                                        </p:tgtEl>
                                        <p:attrNameLst>
                                          <p:attrName>style.visibility</p:attrName>
                                        </p:attrNameLst>
                                      </p:cBhvr>
                                      <p:to>
                                        <p:strVal val="hidden"/>
                                      </p:to>
                                    </p:set>
                                  </p:childTnLst>
                                </p:cTn>
                              </p:par>
                              <p:par>
                                <p:cTn id="248" presetID="2" presetClass="exit" presetSubtype="8" fill="hold" grpId="2" nodeType="withEffect">
                                  <p:stCondLst>
                                    <p:cond delay="0"/>
                                  </p:stCondLst>
                                  <p:childTnLst>
                                    <p:anim calcmode="lin" valueType="num">
                                      <p:cBhvr additive="base">
                                        <p:cTn id="249" dur="2000"/>
                                        <p:tgtEl>
                                          <p:spTgt spid="12"/>
                                        </p:tgtEl>
                                        <p:attrNameLst>
                                          <p:attrName>ppt_x</p:attrName>
                                        </p:attrNameLst>
                                      </p:cBhvr>
                                      <p:tavLst>
                                        <p:tav tm="0">
                                          <p:val>
                                            <p:strVal val="ppt_x"/>
                                          </p:val>
                                        </p:tav>
                                        <p:tav tm="100000">
                                          <p:val>
                                            <p:strVal val="0-ppt_w/2"/>
                                          </p:val>
                                        </p:tav>
                                      </p:tavLst>
                                    </p:anim>
                                    <p:anim calcmode="lin" valueType="num">
                                      <p:cBhvr additive="base">
                                        <p:cTn id="250" dur="2000"/>
                                        <p:tgtEl>
                                          <p:spTgt spid="12"/>
                                        </p:tgtEl>
                                        <p:attrNameLst>
                                          <p:attrName>ppt_y</p:attrName>
                                        </p:attrNameLst>
                                      </p:cBhvr>
                                      <p:tavLst>
                                        <p:tav tm="0">
                                          <p:val>
                                            <p:strVal val="ppt_y"/>
                                          </p:val>
                                        </p:tav>
                                        <p:tav tm="100000">
                                          <p:val>
                                            <p:strVal val="ppt_y"/>
                                          </p:val>
                                        </p:tav>
                                      </p:tavLst>
                                    </p:anim>
                                    <p:set>
                                      <p:cBhvr>
                                        <p:cTn id="251" dur="1" fill="hold">
                                          <p:stCondLst>
                                            <p:cond delay="1999"/>
                                          </p:stCondLst>
                                        </p:cTn>
                                        <p:tgtEl>
                                          <p:spTgt spid="12"/>
                                        </p:tgtEl>
                                        <p:attrNameLst>
                                          <p:attrName>style.visibility</p:attrName>
                                        </p:attrNameLst>
                                      </p:cBhvr>
                                      <p:to>
                                        <p:strVal val="hidden"/>
                                      </p:to>
                                    </p:set>
                                  </p:childTnLst>
                                </p:cTn>
                              </p:par>
                              <p:par>
                                <p:cTn id="252" presetID="2" presetClass="exit" presetSubtype="8" fill="hold" grpId="2" nodeType="withEffect">
                                  <p:stCondLst>
                                    <p:cond delay="0"/>
                                  </p:stCondLst>
                                  <p:childTnLst>
                                    <p:anim calcmode="lin" valueType="num">
                                      <p:cBhvr additive="base">
                                        <p:cTn id="253" dur="2000"/>
                                        <p:tgtEl>
                                          <p:spTgt spid="13"/>
                                        </p:tgtEl>
                                        <p:attrNameLst>
                                          <p:attrName>ppt_x</p:attrName>
                                        </p:attrNameLst>
                                      </p:cBhvr>
                                      <p:tavLst>
                                        <p:tav tm="0">
                                          <p:val>
                                            <p:strVal val="ppt_x"/>
                                          </p:val>
                                        </p:tav>
                                        <p:tav tm="100000">
                                          <p:val>
                                            <p:strVal val="0-ppt_w/2"/>
                                          </p:val>
                                        </p:tav>
                                      </p:tavLst>
                                    </p:anim>
                                    <p:anim calcmode="lin" valueType="num">
                                      <p:cBhvr additive="base">
                                        <p:cTn id="254" dur="2000"/>
                                        <p:tgtEl>
                                          <p:spTgt spid="13"/>
                                        </p:tgtEl>
                                        <p:attrNameLst>
                                          <p:attrName>ppt_y</p:attrName>
                                        </p:attrNameLst>
                                      </p:cBhvr>
                                      <p:tavLst>
                                        <p:tav tm="0">
                                          <p:val>
                                            <p:strVal val="ppt_y"/>
                                          </p:val>
                                        </p:tav>
                                        <p:tav tm="100000">
                                          <p:val>
                                            <p:strVal val="ppt_y"/>
                                          </p:val>
                                        </p:tav>
                                      </p:tavLst>
                                    </p:anim>
                                    <p:set>
                                      <p:cBhvr>
                                        <p:cTn id="255" dur="1" fill="hold">
                                          <p:stCondLst>
                                            <p:cond delay="1999"/>
                                          </p:stCondLst>
                                        </p:cTn>
                                        <p:tgtEl>
                                          <p:spTgt spid="13"/>
                                        </p:tgtEl>
                                        <p:attrNameLst>
                                          <p:attrName>style.visibility</p:attrName>
                                        </p:attrNameLst>
                                      </p:cBhvr>
                                      <p:to>
                                        <p:strVal val="hidden"/>
                                      </p:to>
                                    </p:set>
                                  </p:childTnLst>
                                </p:cTn>
                              </p:par>
                              <p:par>
                                <p:cTn id="256" presetID="2" presetClass="exit" presetSubtype="8" fill="hold" grpId="2" nodeType="withEffect">
                                  <p:stCondLst>
                                    <p:cond delay="0"/>
                                  </p:stCondLst>
                                  <p:childTnLst>
                                    <p:anim calcmode="lin" valueType="num">
                                      <p:cBhvr additive="base">
                                        <p:cTn id="257" dur="2000"/>
                                        <p:tgtEl>
                                          <p:spTgt spid="14"/>
                                        </p:tgtEl>
                                        <p:attrNameLst>
                                          <p:attrName>ppt_x</p:attrName>
                                        </p:attrNameLst>
                                      </p:cBhvr>
                                      <p:tavLst>
                                        <p:tav tm="0">
                                          <p:val>
                                            <p:strVal val="ppt_x"/>
                                          </p:val>
                                        </p:tav>
                                        <p:tav tm="100000">
                                          <p:val>
                                            <p:strVal val="0-ppt_w/2"/>
                                          </p:val>
                                        </p:tav>
                                      </p:tavLst>
                                    </p:anim>
                                    <p:anim calcmode="lin" valueType="num">
                                      <p:cBhvr additive="base">
                                        <p:cTn id="258" dur="2000"/>
                                        <p:tgtEl>
                                          <p:spTgt spid="14"/>
                                        </p:tgtEl>
                                        <p:attrNameLst>
                                          <p:attrName>ppt_y</p:attrName>
                                        </p:attrNameLst>
                                      </p:cBhvr>
                                      <p:tavLst>
                                        <p:tav tm="0">
                                          <p:val>
                                            <p:strVal val="ppt_y"/>
                                          </p:val>
                                        </p:tav>
                                        <p:tav tm="100000">
                                          <p:val>
                                            <p:strVal val="ppt_y"/>
                                          </p:val>
                                        </p:tav>
                                      </p:tavLst>
                                    </p:anim>
                                    <p:set>
                                      <p:cBhvr>
                                        <p:cTn id="259" dur="1" fill="hold">
                                          <p:stCondLst>
                                            <p:cond delay="1999"/>
                                          </p:stCondLst>
                                        </p:cTn>
                                        <p:tgtEl>
                                          <p:spTgt spid="14"/>
                                        </p:tgtEl>
                                        <p:attrNameLst>
                                          <p:attrName>style.visibility</p:attrName>
                                        </p:attrNameLst>
                                      </p:cBhvr>
                                      <p:to>
                                        <p:strVal val="hidden"/>
                                      </p:to>
                                    </p:set>
                                  </p:childTnLst>
                                </p:cTn>
                              </p:par>
                              <p:par>
                                <p:cTn id="260" presetID="2" presetClass="exit" presetSubtype="8" fill="hold" grpId="2" nodeType="withEffect">
                                  <p:stCondLst>
                                    <p:cond delay="0"/>
                                  </p:stCondLst>
                                  <p:childTnLst>
                                    <p:anim calcmode="lin" valueType="num">
                                      <p:cBhvr additive="base">
                                        <p:cTn id="261" dur="2000"/>
                                        <p:tgtEl>
                                          <p:spTgt spid="15"/>
                                        </p:tgtEl>
                                        <p:attrNameLst>
                                          <p:attrName>ppt_x</p:attrName>
                                        </p:attrNameLst>
                                      </p:cBhvr>
                                      <p:tavLst>
                                        <p:tav tm="0">
                                          <p:val>
                                            <p:strVal val="ppt_x"/>
                                          </p:val>
                                        </p:tav>
                                        <p:tav tm="100000">
                                          <p:val>
                                            <p:strVal val="0-ppt_w/2"/>
                                          </p:val>
                                        </p:tav>
                                      </p:tavLst>
                                    </p:anim>
                                    <p:anim calcmode="lin" valueType="num">
                                      <p:cBhvr additive="base">
                                        <p:cTn id="262" dur="2000"/>
                                        <p:tgtEl>
                                          <p:spTgt spid="15"/>
                                        </p:tgtEl>
                                        <p:attrNameLst>
                                          <p:attrName>ppt_y</p:attrName>
                                        </p:attrNameLst>
                                      </p:cBhvr>
                                      <p:tavLst>
                                        <p:tav tm="0">
                                          <p:val>
                                            <p:strVal val="ppt_y"/>
                                          </p:val>
                                        </p:tav>
                                        <p:tav tm="100000">
                                          <p:val>
                                            <p:strVal val="ppt_y"/>
                                          </p:val>
                                        </p:tav>
                                      </p:tavLst>
                                    </p:anim>
                                    <p:set>
                                      <p:cBhvr>
                                        <p:cTn id="263" dur="1" fill="hold">
                                          <p:stCondLst>
                                            <p:cond delay="1999"/>
                                          </p:stCondLst>
                                        </p:cTn>
                                        <p:tgtEl>
                                          <p:spTgt spid="15"/>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2000"/>
                                        <p:tgtEl>
                                          <p:spTgt spid="16"/>
                                        </p:tgtEl>
                                        <p:attrNameLst>
                                          <p:attrName>ppt_x</p:attrName>
                                        </p:attrNameLst>
                                      </p:cBhvr>
                                      <p:tavLst>
                                        <p:tav tm="0">
                                          <p:val>
                                            <p:strVal val="ppt_x"/>
                                          </p:val>
                                        </p:tav>
                                        <p:tav tm="100000">
                                          <p:val>
                                            <p:strVal val="0-ppt_w/2"/>
                                          </p:val>
                                        </p:tav>
                                      </p:tavLst>
                                    </p:anim>
                                    <p:anim calcmode="lin" valueType="num">
                                      <p:cBhvr additive="base">
                                        <p:cTn id="266" dur="2000"/>
                                        <p:tgtEl>
                                          <p:spTgt spid="16"/>
                                        </p:tgtEl>
                                        <p:attrNameLst>
                                          <p:attrName>ppt_y</p:attrName>
                                        </p:attrNameLst>
                                      </p:cBhvr>
                                      <p:tavLst>
                                        <p:tav tm="0">
                                          <p:val>
                                            <p:strVal val="ppt_y"/>
                                          </p:val>
                                        </p:tav>
                                        <p:tav tm="100000">
                                          <p:val>
                                            <p:strVal val="ppt_y"/>
                                          </p:val>
                                        </p:tav>
                                      </p:tavLst>
                                    </p:anim>
                                    <p:set>
                                      <p:cBhvr>
                                        <p:cTn id="267" dur="1" fill="hold">
                                          <p:stCondLst>
                                            <p:cond delay="1999"/>
                                          </p:stCondLst>
                                        </p:cTn>
                                        <p:tgtEl>
                                          <p:spTgt spid="16"/>
                                        </p:tgtEl>
                                        <p:attrNameLst>
                                          <p:attrName>style.visibility</p:attrName>
                                        </p:attrNameLst>
                                      </p:cBhvr>
                                      <p:to>
                                        <p:strVal val="hidden"/>
                                      </p:to>
                                    </p:set>
                                  </p:childTnLst>
                                </p:cTn>
                              </p:par>
                              <p:par>
                                <p:cTn id="268" presetID="2" presetClass="exit" presetSubtype="8" fill="hold" grpId="2" nodeType="withEffect">
                                  <p:stCondLst>
                                    <p:cond delay="0"/>
                                  </p:stCondLst>
                                  <p:childTnLst>
                                    <p:anim calcmode="lin" valueType="num">
                                      <p:cBhvr additive="base">
                                        <p:cTn id="269" dur="2000"/>
                                        <p:tgtEl>
                                          <p:spTgt spid="17"/>
                                        </p:tgtEl>
                                        <p:attrNameLst>
                                          <p:attrName>ppt_x</p:attrName>
                                        </p:attrNameLst>
                                      </p:cBhvr>
                                      <p:tavLst>
                                        <p:tav tm="0">
                                          <p:val>
                                            <p:strVal val="ppt_x"/>
                                          </p:val>
                                        </p:tav>
                                        <p:tav tm="100000">
                                          <p:val>
                                            <p:strVal val="0-ppt_w/2"/>
                                          </p:val>
                                        </p:tav>
                                      </p:tavLst>
                                    </p:anim>
                                    <p:anim calcmode="lin" valueType="num">
                                      <p:cBhvr additive="base">
                                        <p:cTn id="270" dur="2000"/>
                                        <p:tgtEl>
                                          <p:spTgt spid="17"/>
                                        </p:tgtEl>
                                        <p:attrNameLst>
                                          <p:attrName>ppt_y</p:attrName>
                                        </p:attrNameLst>
                                      </p:cBhvr>
                                      <p:tavLst>
                                        <p:tav tm="0">
                                          <p:val>
                                            <p:strVal val="ppt_y"/>
                                          </p:val>
                                        </p:tav>
                                        <p:tav tm="100000">
                                          <p:val>
                                            <p:strVal val="ppt_y"/>
                                          </p:val>
                                        </p:tav>
                                      </p:tavLst>
                                    </p:anim>
                                    <p:set>
                                      <p:cBhvr>
                                        <p:cTn id="271" dur="1" fill="hold">
                                          <p:stCondLst>
                                            <p:cond delay="1999"/>
                                          </p:stCondLst>
                                        </p:cTn>
                                        <p:tgtEl>
                                          <p:spTgt spid="17"/>
                                        </p:tgtEl>
                                        <p:attrNameLst>
                                          <p:attrName>style.visibility</p:attrName>
                                        </p:attrNameLst>
                                      </p:cBhvr>
                                      <p:to>
                                        <p:strVal val="hidden"/>
                                      </p:to>
                                    </p:set>
                                  </p:childTnLst>
                                </p:cTn>
                              </p:par>
                              <p:par>
                                <p:cTn id="272" presetID="2" presetClass="exit" presetSubtype="8" fill="hold" grpId="2" nodeType="withEffect">
                                  <p:stCondLst>
                                    <p:cond delay="0"/>
                                  </p:stCondLst>
                                  <p:childTnLst>
                                    <p:anim calcmode="lin" valueType="num">
                                      <p:cBhvr additive="base">
                                        <p:cTn id="273" dur="2000"/>
                                        <p:tgtEl>
                                          <p:spTgt spid="18"/>
                                        </p:tgtEl>
                                        <p:attrNameLst>
                                          <p:attrName>ppt_x</p:attrName>
                                        </p:attrNameLst>
                                      </p:cBhvr>
                                      <p:tavLst>
                                        <p:tav tm="0">
                                          <p:val>
                                            <p:strVal val="ppt_x"/>
                                          </p:val>
                                        </p:tav>
                                        <p:tav tm="100000">
                                          <p:val>
                                            <p:strVal val="0-ppt_w/2"/>
                                          </p:val>
                                        </p:tav>
                                      </p:tavLst>
                                    </p:anim>
                                    <p:anim calcmode="lin" valueType="num">
                                      <p:cBhvr additive="base">
                                        <p:cTn id="274" dur="2000"/>
                                        <p:tgtEl>
                                          <p:spTgt spid="18"/>
                                        </p:tgtEl>
                                        <p:attrNameLst>
                                          <p:attrName>ppt_y</p:attrName>
                                        </p:attrNameLst>
                                      </p:cBhvr>
                                      <p:tavLst>
                                        <p:tav tm="0">
                                          <p:val>
                                            <p:strVal val="ppt_y"/>
                                          </p:val>
                                        </p:tav>
                                        <p:tav tm="100000">
                                          <p:val>
                                            <p:strVal val="ppt_y"/>
                                          </p:val>
                                        </p:tav>
                                      </p:tavLst>
                                    </p:anim>
                                    <p:set>
                                      <p:cBhvr>
                                        <p:cTn id="275" dur="1" fill="hold">
                                          <p:stCondLst>
                                            <p:cond delay="1999"/>
                                          </p:stCondLst>
                                        </p:cTn>
                                        <p:tgtEl>
                                          <p:spTgt spid="18"/>
                                        </p:tgtEl>
                                        <p:attrNameLst>
                                          <p:attrName>style.visibility</p:attrName>
                                        </p:attrNameLst>
                                      </p:cBhvr>
                                      <p:to>
                                        <p:strVal val="hidden"/>
                                      </p:to>
                                    </p:set>
                                  </p:childTnLst>
                                </p:cTn>
                              </p:par>
                              <p:par>
                                <p:cTn id="276" presetID="2" presetClass="exit" presetSubtype="8" fill="hold" grpId="2" nodeType="withEffect">
                                  <p:stCondLst>
                                    <p:cond delay="0"/>
                                  </p:stCondLst>
                                  <p:childTnLst>
                                    <p:anim calcmode="lin" valueType="num">
                                      <p:cBhvr additive="base">
                                        <p:cTn id="277" dur="2000"/>
                                        <p:tgtEl>
                                          <p:spTgt spid="19"/>
                                        </p:tgtEl>
                                        <p:attrNameLst>
                                          <p:attrName>ppt_x</p:attrName>
                                        </p:attrNameLst>
                                      </p:cBhvr>
                                      <p:tavLst>
                                        <p:tav tm="0">
                                          <p:val>
                                            <p:strVal val="ppt_x"/>
                                          </p:val>
                                        </p:tav>
                                        <p:tav tm="100000">
                                          <p:val>
                                            <p:strVal val="0-ppt_w/2"/>
                                          </p:val>
                                        </p:tav>
                                      </p:tavLst>
                                    </p:anim>
                                    <p:anim calcmode="lin" valueType="num">
                                      <p:cBhvr additive="base">
                                        <p:cTn id="278" dur="2000"/>
                                        <p:tgtEl>
                                          <p:spTgt spid="19"/>
                                        </p:tgtEl>
                                        <p:attrNameLst>
                                          <p:attrName>ppt_y</p:attrName>
                                        </p:attrNameLst>
                                      </p:cBhvr>
                                      <p:tavLst>
                                        <p:tav tm="0">
                                          <p:val>
                                            <p:strVal val="ppt_y"/>
                                          </p:val>
                                        </p:tav>
                                        <p:tav tm="100000">
                                          <p:val>
                                            <p:strVal val="ppt_y"/>
                                          </p:val>
                                        </p:tav>
                                      </p:tavLst>
                                    </p:anim>
                                    <p:set>
                                      <p:cBhvr>
                                        <p:cTn id="279" dur="1" fill="hold">
                                          <p:stCondLst>
                                            <p:cond delay="1999"/>
                                          </p:stCondLst>
                                        </p:cTn>
                                        <p:tgtEl>
                                          <p:spTgt spid="19"/>
                                        </p:tgtEl>
                                        <p:attrNameLst>
                                          <p:attrName>style.visibility</p:attrName>
                                        </p:attrNameLst>
                                      </p:cBhvr>
                                      <p:to>
                                        <p:strVal val="hidden"/>
                                      </p:to>
                                    </p:set>
                                  </p:childTnLst>
                                </p:cTn>
                              </p:par>
                              <p:par>
                                <p:cTn id="280" presetID="2" presetClass="exit" presetSubtype="8" fill="hold" grpId="2" nodeType="withEffect">
                                  <p:stCondLst>
                                    <p:cond delay="0"/>
                                  </p:stCondLst>
                                  <p:childTnLst>
                                    <p:anim calcmode="lin" valueType="num">
                                      <p:cBhvr additive="base">
                                        <p:cTn id="281" dur="2000"/>
                                        <p:tgtEl>
                                          <p:spTgt spid="20"/>
                                        </p:tgtEl>
                                        <p:attrNameLst>
                                          <p:attrName>ppt_x</p:attrName>
                                        </p:attrNameLst>
                                      </p:cBhvr>
                                      <p:tavLst>
                                        <p:tav tm="0">
                                          <p:val>
                                            <p:strVal val="ppt_x"/>
                                          </p:val>
                                        </p:tav>
                                        <p:tav tm="100000">
                                          <p:val>
                                            <p:strVal val="0-ppt_w/2"/>
                                          </p:val>
                                        </p:tav>
                                      </p:tavLst>
                                    </p:anim>
                                    <p:anim calcmode="lin" valueType="num">
                                      <p:cBhvr additive="base">
                                        <p:cTn id="282" dur="2000"/>
                                        <p:tgtEl>
                                          <p:spTgt spid="20"/>
                                        </p:tgtEl>
                                        <p:attrNameLst>
                                          <p:attrName>ppt_y</p:attrName>
                                        </p:attrNameLst>
                                      </p:cBhvr>
                                      <p:tavLst>
                                        <p:tav tm="0">
                                          <p:val>
                                            <p:strVal val="ppt_y"/>
                                          </p:val>
                                        </p:tav>
                                        <p:tav tm="100000">
                                          <p:val>
                                            <p:strVal val="ppt_y"/>
                                          </p:val>
                                        </p:tav>
                                      </p:tavLst>
                                    </p:anim>
                                    <p:set>
                                      <p:cBhvr>
                                        <p:cTn id="283" dur="1" fill="hold">
                                          <p:stCondLst>
                                            <p:cond delay="1999"/>
                                          </p:stCondLst>
                                        </p:cTn>
                                        <p:tgtEl>
                                          <p:spTgt spid="20"/>
                                        </p:tgtEl>
                                        <p:attrNameLst>
                                          <p:attrName>style.visibility</p:attrName>
                                        </p:attrNameLst>
                                      </p:cBhvr>
                                      <p:to>
                                        <p:strVal val="hidden"/>
                                      </p:to>
                                    </p:set>
                                  </p:childTnLst>
                                </p:cTn>
                              </p:par>
                              <p:par>
                                <p:cTn id="284" presetID="2" presetClass="exit" presetSubtype="8" fill="hold" grpId="2" nodeType="withEffect">
                                  <p:stCondLst>
                                    <p:cond delay="0"/>
                                  </p:stCondLst>
                                  <p:childTnLst>
                                    <p:anim calcmode="lin" valueType="num">
                                      <p:cBhvr additive="base">
                                        <p:cTn id="285" dur="2000"/>
                                        <p:tgtEl>
                                          <p:spTgt spid="21"/>
                                        </p:tgtEl>
                                        <p:attrNameLst>
                                          <p:attrName>ppt_x</p:attrName>
                                        </p:attrNameLst>
                                      </p:cBhvr>
                                      <p:tavLst>
                                        <p:tav tm="0">
                                          <p:val>
                                            <p:strVal val="ppt_x"/>
                                          </p:val>
                                        </p:tav>
                                        <p:tav tm="100000">
                                          <p:val>
                                            <p:strVal val="0-ppt_w/2"/>
                                          </p:val>
                                        </p:tav>
                                      </p:tavLst>
                                    </p:anim>
                                    <p:anim calcmode="lin" valueType="num">
                                      <p:cBhvr additive="base">
                                        <p:cTn id="286" dur="2000"/>
                                        <p:tgtEl>
                                          <p:spTgt spid="21"/>
                                        </p:tgtEl>
                                        <p:attrNameLst>
                                          <p:attrName>ppt_y</p:attrName>
                                        </p:attrNameLst>
                                      </p:cBhvr>
                                      <p:tavLst>
                                        <p:tav tm="0">
                                          <p:val>
                                            <p:strVal val="ppt_y"/>
                                          </p:val>
                                        </p:tav>
                                        <p:tav tm="100000">
                                          <p:val>
                                            <p:strVal val="ppt_y"/>
                                          </p:val>
                                        </p:tav>
                                      </p:tavLst>
                                    </p:anim>
                                    <p:set>
                                      <p:cBhvr>
                                        <p:cTn id="287" dur="1" fill="hold">
                                          <p:stCondLst>
                                            <p:cond delay="1999"/>
                                          </p:stCondLst>
                                        </p:cTn>
                                        <p:tgtEl>
                                          <p:spTgt spid="21"/>
                                        </p:tgtEl>
                                        <p:attrNameLst>
                                          <p:attrName>style.visibility</p:attrName>
                                        </p:attrNameLst>
                                      </p:cBhvr>
                                      <p:to>
                                        <p:strVal val="hidden"/>
                                      </p:to>
                                    </p:set>
                                  </p:childTnLst>
                                </p:cTn>
                              </p:par>
                              <p:par>
                                <p:cTn id="288" presetID="2" presetClass="exit" presetSubtype="8" fill="hold" grpId="2" nodeType="withEffect">
                                  <p:stCondLst>
                                    <p:cond delay="0"/>
                                  </p:stCondLst>
                                  <p:childTnLst>
                                    <p:anim calcmode="lin" valueType="num">
                                      <p:cBhvr additive="base">
                                        <p:cTn id="289" dur="2000"/>
                                        <p:tgtEl>
                                          <p:spTgt spid="22"/>
                                        </p:tgtEl>
                                        <p:attrNameLst>
                                          <p:attrName>ppt_x</p:attrName>
                                        </p:attrNameLst>
                                      </p:cBhvr>
                                      <p:tavLst>
                                        <p:tav tm="0">
                                          <p:val>
                                            <p:strVal val="ppt_x"/>
                                          </p:val>
                                        </p:tav>
                                        <p:tav tm="100000">
                                          <p:val>
                                            <p:strVal val="0-ppt_w/2"/>
                                          </p:val>
                                        </p:tav>
                                      </p:tavLst>
                                    </p:anim>
                                    <p:anim calcmode="lin" valueType="num">
                                      <p:cBhvr additive="base">
                                        <p:cTn id="290" dur="2000"/>
                                        <p:tgtEl>
                                          <p:spTgt spid="22"/>
                                        </p:tgtEl>
                                        <p:attrNameLst>
                                          <p:attrName>ppt_y</p:attrName>
                                        </p:attrNameLst>
                                      </p:cBhvr>
                                      <p:tavLst>
                                        <p:tav tm="0">
                                          <p:val>
                                            <p:strVal val="ppt_y"/>
                                          </p:val>
                                        </p:tav>
                                        <p:tav tm="100000">
                                          <p:val>
                                            <p:strVal val="ppt_y"/>
                                          </p:val>
                                        </p:tav>
                                      </p:tavLst>
                                    </p:anim>
                                    <p:set>
                                      <p:cBhvr>
                                        <p:cTn id="291" dur="1" fill="hold">
                                          <p:stCondLst>
                                            <p:cond delay="1999"/>
                                          </p:stCondLst>
                                        </p:cTn>
                                        <p:tgtEl>
                                          <p:spTgt spid="22"/>
                                        </p:tgtEl>
                                        <p:attrNameLst>
                                          <p:attrName>style.visibility</p:attrName>
                                        </p:attrNameLst>
                                      </p:cBhvr>
                                      <p:to>
                                        <p:strVal val="hidden"/>
                                      </p:to>
                                    </p:set>
                                  </p:childTnLst>
                                </p:cTn>
                              </p:par>
                              <p:par>
                                <p:cTn id="292" presetID="2" presetClass="exit" presetSubtype="8" fill="hold" grpId="2" nodeType="withEffect">
                                  <p:stCondLst>
                                    <p:cond delay="0"/>
                                  </p:stCondLst>
                                  <p:childTnLst>
                                    <p:anim calcmode="lin" valueType="num">
                                      <p:cBhvr additive="base">
                                        <p:cTn id="293" dur="2000"/>
                                        <p:tgtEl>
                                          <p:spTgt spid="23"/>
                                        </p:tgtEl>
                                        <p:attrNameLst>
                                          <p:attrName>ppt_x</p:attrName>
                                        </p:attrNameLst>
                                      </p:cBhvr>
                                      <p:tavLst>
                                        <p:tav tm="0">
                                          <p:val>
                                            <p:strVal val="ppt_x"/>
                                          </p:val>
                                        </p:tav>
                                        <p:tav tm="100000">
                                          <p:val>
                                            <p:strVal val="0-ppt_w/2"/>
                                          </p:val>
                                        </p:tav>
                                      </p:tavLst>
                                    </p:anim>
                                    <p:anim calcmode="lin" valueType="num">
                                      <p:cBhvr additive="base">
                                        <p:cTn id="294" dur="2000"/>
                                        <p:tgtEl>
                                          <p:spTgt spid="23"/>
                                        </p:tgtEl>
                                        <p:attrNameLst>
                                          <p:attrName>ppt_y</p:attrName>
                                        </p:attrNameLst>
                                      </p:cBhvr>
                                      <p:tavLst>
                                        <p:tav tm="0">
                                          <p:val>
                                            <p:strVal val="ppt_y"/>
                                          </p:val>
                                        </p:tav>
                                        <p:tav tm="100000">
                                          <p:val>
                                            <p:strVal val="ppt_y"/>
                                          </p:val>
                                        </p:tav>
                                      </p:tavLst>
                                    </p:anim>
                                    <p:set>
                                      <p:cBhvr>
                                        <p:cTn id="295" dur="1" fill="hold">
                                          <p:stCondLst>
                                            <p:cond delay="1999"/>
                                          </p:stCondLst>
                                        </p:cTn>
                                        <p:tgtEl>
                                          <p:spTgt spid="23"/>
                                        </p:tgtEl>
                                        <p:attrNameLst>
                                          <p:attrName>style.visibility</p:attrName>
                                        </p:attrNameLst>
                                      </p:cBhvr>
                                      <p:to>
                                        <p:strVal val="hidden"/>
                                      </p:to>
                                    </p:set>
                                  </p:childTnLst>
                                </p:cTn>
                              </p:par>
                              <p:par>
                                <p:cTn id="296" presetID="2" presetClass="exit" presetSubtype="8" fill="hold" grpId="2" nodeType="withEffect">
                                  <p:stCondLst>
                                    <p:cond delay="0"/>
                                  </p:stCondLst>
                                  <p:childTnLst>
                                    <p:anim calcmode="lin" valueType="num">
                                      <p:cBhvr additive="base">
                                        <p:cTn id="297" dur="2000"/>
                                        <p:tgtEl>
                                          <p:spTgt spid="24"/>
                                        </p:tgtEl>
                                        <p:attrNameLst>
                                          <p:attrName>ppt_x</p:attrName>
                                        </p:attrNameLst>
                                      </p:cBhvr>
                                      <p:tavLst>
                                        <p:tav tm="0">
                                          <p:val>
                                            <p:strVal val="ppt_x"/>
                                          </p:val>
                                        </p:tav>
                                        <p:tav tm="100000">
                                          <p:val>
                                            <p:strVal val="0-ppt_w/2"/>
                                          </p:val>
                                        </p:tav>
                                      </p:tavLst>
                                    </p:anim>
                                    <p:anim calcmode="lin" valueType="num">
                                      <p:cBhvr additive="base">
                                        <p:cTn id="298" dur="2000"/>
                                        <p:tgtEl>
                                          <p:spTgt spid="24"/>
                                        </p:tgtEl>
                                        <p:attrNameLst>
                                          <p:attrName>ppt_y</p:attrName>
                                        </p:attrNameLst>
                                      </p:cBhvr>
                                      <p:tavLst>
                                        <p:tav tm="0">
                                          <p:val>
                                            <p:strVal val="ppt_y"/>
                                          </p:val>
                                        </p:tav>
                                        <p:tav tm="100000">
                                          <p:val>
                                            <p:strVal val="ppt_y"/>
                                          </p:val>
                                        </p:tav>
                                      </p:tavLst>
                                    </p:anim>
                                    <p:set>
                                      <p:cBhvr>
                                        <p:cTn id="299" dur="1" fill="hold">
                                          <p:stCondLst>
                                            <p:cond delay="1999"/>
                                          </p:stCondLst>
                                        </p:cTn>
                                        <p:tgtEl>
                                          <p:spTgt spid="24"/>
                                        </p:tgtEl>
                                        <p:attrNameLst>
                                          <p:attrName>style.visibility</p:attrName>
                                        </p:attrNameLst>
                                      </p:cBhvr>
                                      <p:to>
                                        <p:strVal val="hidden"/>
                                      </p:to>
                                    </p:set>
                                  </p:childTnLst>
                                </p:cTn>
                              </p:par>
                              <p:par>
                                <p:cTn id="300" presetID="2" presetClass="exit" presetSubtype="8" fill="hold" grpId="2" nodeType="withEffect">
                                  <p:stCondLst>
                                    <p:cond delay="0"/>
                                  </p:stCondLst>
                                  <p:childTnLst>
                                    <p:anim calcmode="lin" valueType="num">
                                      <p:cBhvr additive="base">
                                        <p:cTn id="301" dur="2000"/>
                                        <p:tgtEl>
                                          <p:spTgt spid="25"/>
                                        </p:tgtEl>
                                        <p:attrNameLst>
                                          <p:attrName>ppt_x</p:attrName>
                                        </p:attrNameLst>
                                      </p:cBhvr>
                                      <p:tavLst>
                                        <p:tav tm="0">
                                          <p:val>
                                            <p:strVal val="ppt_x"/>
                                          </p:val>
                                        </p:tav>
                                        <p:tav tm="100000">
                                          <p:val>
                                            <p:strVal val="0-ppt_w/2"/>
                                          </p:val>
                                        </p:tav>
                                      </p:tavLst>
                                    </p:anim>
                                    <p:anim calcmode="lin" valueType="num">
                                      <p:cBhvr additive="base">
                                        <p:cTn id="302" dur="2000"/>
                                        <p:tgtEl>
                                          <p:spTgt spid="25"/>
                                        </p:tgtEl>
                                        <p:attrNameLst>
                                          <p:attrName>ppt_y</p:attrName>
                                        </p:attrNameLst>
                                      </p:cBhvr>
                                      <p:tavLst>
                                        <p:tav tm="0">
                                          <p:val>
                                            <p:strVal val="ppt_y"/>
                                          </p:val>
                                        </p:tav>
                                        <p:tav tm="100000">
                                          <p:val>
                                            <p:strVal val="ppt_y"/>
                                          </p:val>
                                        </p:tav>
                                      </p:tavLst>
                                    </p:anim>
                                    <p:set>
                                      <p:cBhvr>
                                        <p:cTn id="303" dur="1" fill="hold">
                                          <p:stCondLst>
                                            <p:cond delay="1999"/>
                                          </p:stCondLst>
                                        </p:cTn>
                                        <p:tgtEl>
                                          <p:spTgt spid="25"/>
                                        </p:tgtEl>
                                        <p:attrNameLst>
                                          <p:attrName>style.visibility</p:attrName>
                                        </p:attrNameLst>
                                      </p:cBhvr>
                                      <p:to>
                                        <p:strVal val="hidden"/>
                                      </p:to>
                                    </p:set>
                                  </p:childTnLst>
                                </p:cTn>
                              </p:par>
                              <p:par>
                                <p:cTn id="304" presetID="2" presetClass="exit" presetSubtype="8" fill="hold" grpId="2" nodeType="withEffect">
                                  <p:stCondLst>
                                    <p:cond delay="0"/>
                                  </p:stCondLst>
                                  <p:childTnLst>
                                    <p:anim calcmode="lin" valueType="num">
                                      <p:cBhvr additive="base">
                                        <p:cTn id="305" dur="2000"/>
                                        <p:tgtEl>
                                          <p:spTgt spid="26"/>
                                        </p:tgtEl>
                                        <p:attrNameLst>
                                          <p:attrName>ppt_x</p:attrName>
                                        </p:attrNameLst>
                                      </p:cBhvr>
                                      <p:tavLst>
                                        <p:tav tm="0">
                                          <p:val>
                                            <p:strVal val="ppt_x"/>
                                          </p:val>
                                        </p:tav>
                                        <p:tav tm="100000">
                                          <p:val>
                                            <p:strVal val="0-ppt_w/2"/>
                                          </p:val>
                                        </p:tav>
                                      </p:tavLst>
                                    </p:anim>
                                    <p:anim calcmode="lin" valueType="num">
                                      <p:cBhvr additive="base">
                                        <p:cTn id="306" dur="2000"/>
                                        <p:tgtEl>
                                          <p:spTgt spid="26"/>
                                        </p:tgtEl>
                                        <p:attrNameLst>
                                          <p:attrName>ppt_y</p:attrName>
                                        </p:attrNameLst>
                                      </p:cBhvr>
                                      <p:tavLst>
                                        <p:tav tm="0">
                                          <p:val>
                                            <p:strVal val="ppt_y"/>
                                          </p:val>
                                        </p:tav>
                                        <p:tav tm="100000">
                                          <p:val>
                                            <p:strVal val="ppt_y"/>
                                          </p:val>
                                        </p:tav>
                                      </p:tavLst>
                                    </p:anim>
                                    <p:set>
                                      <p:cBhvr>
                                        <p:cTn id="307" dur="1" fill="hold">
                                          <p:stCondLst>
                                            <p:cond delay="1999"/>
                                          </p:stCondLst>
                                        </p:cTn>
                                        <p:tgtEl>
                                          <p:spTgt spid="26"/>
                                        </p:tgtEl>
                                        <p:attrNameLst>
                                          <p:attrName>style.visibility</p:attrName>
                                        </p:attrNameLst>
                                      </p:cBhvr>
                                      <p:to>
                                        <p:strVal val="hidden"/>
                                      </p:to>
                                    </p:set>
                                  </p:childTnLst>
                                </p:cTn>
                              </p:par>
                              <p:par>
                                <p:cTn id="308" presetID="2" presetClass="exit" presetSubtype="8" fill="hold" grpId="2" nodeType="withEffect">
                                  <p:stCondLst>
                                    <p:cond delay="0"/>
                                  </p:stCondLst>
                                  <p:childTnLst>
                                    <p:anim calcmode="lin" valueType="num">
                                      <p:cBhvr additive="base">
                                        <p:cTn id="309" dur="2000"/>
                                        <p:tgtEl>
                                          <p:spTgt spid="27"/>
                                        </p:tgtEl>
                                        <p:attrNameLst>
                                          <p:attrName>ppt_x</p:attrName>
                                        </p:attrNameLst>
                                      </p:cBhvr>
                                      <p:tavLst>
                                        <p:tav tm="0">
                                          <p:val>
                                            <p:strVal val="ppt_x"/>
                                          </p:val>
                                        </p:tav>
                                        <p:tav tm="100000">
                                          <p:val>
                                            <p:strVal val="0-ppt_w/2"/>
                                          </p:val>
                                        </p:tav>
                                      </p:tavLst>
                                    </p:anim>
                                    <p:anim calcmode="lin" valueType="num">
                                      <p:cBhvr additive="base">
                                        <p:cTn id="310" dur="2000"/>
                                        <p:tgtEl>
                                          <p:spTgt spid="27"/>
                                        </p:tgtEl>
                                        <p:attrNameLst>
                                          <p:attrName>ppt_y</p:attrName>
                                        </p:attrNameLst>
                                      </p:cBhvr>
                                      <p:tavLst>
                                        <p:tav tm="0">
                                          <p:val>
                                            <p:strVal val="ppt_y"/>
                                          </p:val>
                                        </p:tav>
                                        <p:tav tm="100000">
                                          <p:val>
                                            <p:strVal val="ppt_y"/>
                                          </p:val>
                                        </p:tav>
                                      </p:tavLst>
                                    </p:anim>
                                    <p:set>
                                      <p:cBhvr>
                                        <p:cTn id="311" dur="1" fill="hold">
                                          <p:stCondLst>
                                            <p:cond delay="1999"/>
                                          </p:stCondLst>
                                        </p:cTn>
                                        <p:tgtEl>
                                          <p:spTgt spid="27"/>
                                        </p:tgtEl>
                                        <p:attrNameLst>
                                          <p:attrName>style.visibility</p:attrName>
                                        </p:attrNameLst>
                                      </p:cBhvr>
                                      <p:to>
                                        <p:strVal val="hidden"/>
                                      </p:to>
                                    </p:set>
                                  </p:childTnLst>
                                </p:cTn>
                              </p:par>
                              <p:par>
                                <p:cTn id="312" presetID="2" presetClass="exit" presetSubtype="8" fill="hold" grpId="2" nodeType="withEffect">
                                  <p:stCondLst>
                                    <p:cond delay="0"/>
                                  </p:stCondLst>
                                  <p:childTnLst>
                                    <p:anim calcmode="lin" valueType="num">
                                      <p:cBhvr additive="base">
                                        <p:cTn id="313" dur="2000"/>
                                        <p:tgtEl>
                                          <p:spTgt spid="28"/>
                                        </p:tgtEl>
                                        <p:attrNameLst>
                                          <p:attrName>ppt_x</p:attrName>
                                        </p:attrNameLst>
                                      </p:cBhvr>
                                      <p:tavLst>
                                        <p:tav tm="0">
                                          <p:val>
                                            <p:strVal val="ppt_x"/>
                                          </p:val>
                                        </p:tav>
                                        <p:tav tm="100000">
                                          <p:val>
                                            <p:strVal val="0-ppt_w/2"/>
                                          </p:val>
                                        </p:tav>
                                      </p:tavLst>
                                    </p:anim>
                                    <p:anim calcmode="lin" valueType="num">
                                      <p:cBhvr additive="base">
                                        <p:cTn id="314" dur="2000"/>
                                        <p:tgtEl>
                                          <p:spTgt spid="28"/>
                                        </p:tgtEl>
                                        <p:attrNameLst>
                                          <p:attrName>ppt_y</p:attrName>
                                        </p:attrNameLst>
                                      </p:cBhvr>
                                      <p:tavLst>
                                        <p:tav tm="0">
                                          <p:val>
                                            <p:strVal val="ppt_y"/>
                                          </p:val>
                                        </p:tav>
                                        <p:tav tm="100000">
                                          <p:val>
                                            <p:strVal val="ppt_y"/>
                                          </p:val>
                                        </p:tav>
                                      </p:tavLst>
                                    </p:anim>
                                    <p:set>
                                      <p:cBhvr>
                                        <p:cTn id="315" dur="1" fill="hold">
                                          <p:stCondLst>
                                            <p:cond delay="1999"/>
                                          </p:stCondLst>
                                        </p:cTn>
                                        <p:tgtEl>
                                          <p:spTgt spid="28"/>
                                        </p:tgtEl>
                                        <p:attrNameLst>
                                          <p:attrName>style.visibility</p:attrName>
                                        </p:attrNameLst>
                                      </p:cBhvr>
                                      <p:to>
                                        <p:strVal val="hidden"/>
                                      </p:to>
                                    </p:set>
                                  </p:childTnLst>
                                </p:cTn>
                              </p:par>
                              <p:par>
                                <p:cTn id="316" presetID="2" presetClass="exit" presetSubtype="8" fill="hold" grpId="2" nodeType="withEffect">
                                  <p:stCondLst>
                                    <p:cond delay="0"/>
                                  </p:stCondLst>
                                  <p:childTnLst>
                                    <p:anim calcmode="lin" valueType="num">
                                      <p:cBhvr additive="base">
                                        <p:cTn id="317" dur="2000"/>
                                        <p:tgtEl>
                                          <p:spTgt spid="29"/>
                                        </p:tgtEl>
                                        <p:attrNameLst>
                                          <p:attrName>ppt_x</p:attrName>
                                        </p:attrNameLst>
                                      </p:cBhvr>
                                      <p:tavLst>
                                        <p:tav tm="0">
                                          <p:val>
                                            <p:strVal val="ppt_x"/>
                                          </p:val>
                                        </p:tav>
                                        <p:tav tm="100000">
                                          <p:val>
                                            <p:strVal val="0-ppt_w/2"/>
                                          </p:val>
                                        </p:tav>
                                      </p:tavLst>
                                    </p:anim>
                                    <p:anim calcmode="lin" valueType="num">
                                      <p:cBhvr additive="base">
                                        <p:cTn id="318" dur="2000"/>
                                        <p:tgtEl>
                                          <p:spTgt spid="29"/>
                                        </p:tgtEl>
                                        <p:attrNameLst>
                                          <p:attrName>ppt_y</p:attrName>
                                        </p:attrNameLst>
                                      </p:cBhvr>
                                      <p:tavLst>
                                        <p:tav tm="0">
                                          <p:val>
                                            <p:strVal val="ppt_y"/>
                                          </p:val>
                                        </p:tav>
                                        <p:tav tm="100000">
                                          <p:val>
                                            <p:strVal val="ppt_y"/>
                                          </p:val>
                                        </p:tav>
                                      </p:tavLst>
                                    </p:anim>
                                    <p:set>
                                      <p:cBhvr>
                                        <p:cTn id="319" dur="1" fill="hold">
                                          <p:stCondLst>
                                            <p:cond delay="1999"/>
                                          </p:stCondLst>
                                        </p:cTn>
                                        <p:tgtEl>
                                          <p:spTgt spid="29"/>
                                        </p:tgtEl>
                                        <p:attrNameLst>
                                          <p:attrName>style.visibility</p:attrName>
                                        </p:attrNameLst>
                                      </p:cBhvr>
                                      <p:to>
                                        <p:strVal val="hidden"/>
                                      </p:to>
                                    </p:set>
                                  </p:childTnLst>
                                </p:cTn>
                              </p:par>
                              <p:par>
                                <p:cTn id="320" presetID="2" presetClass="exit" presetSubtype="8" fill="hold" grpId="2" nodeType="withEffect">
                                  <p:stCondLst>
                                    <p:cond delay="0"/>
                                  </p:stCondLst>
                                  <p:childTnLst>
                                    <p:anim calcmode="lin" valueType="num">
                                      <p:cBhvr additive="base">
                                        <p:cTn id="321" dur="2000"/>
                                        <p:tgtEl>
                                          <p:spTgt spid="30"/>
                                        </p:tgtEl>
                                        <p:attrNameLst>
                                          <p:attrName>ppt_x</p:attrName>
                                        </p:attrNameLst>
                                      </p:cBhvr>
                                      <p:tavLst>
                                        <p:tav tm="0">
                                          <p:val>
                                            <p:strVal val="ppt_x"/>
                                          </p:val>
                                        </p:tav>
                                        <p:tav tm="100000">
                                          <p:val>
                                            <p:strVal val="0-ppt_w/2"/>
                                          </p:val>
                                        </p:tav>
                                      </p:tavLst>
                                    </p:anim>
                                    <p:anim calcmode="lin" valueType="num">
                                      <p:cBhvr additive="base">
                                        <p:cTn id="322" dur="2000"/>
                                        <p:tgtEl>
                                          <p:spTgt spid="30"/>
                                        </p:tgtEl>
                                        <p:attrNameLst>
                                          <p:attrName>ppt_y</p:attrName>
                                        </p:attrNameLst>
                                      </p:cBhvr>
                                      <p:tavLst>
                                        <p:tav tm="0">
                                          <p:val>
                                            <p:strVal val="ppt_y"/>
                                          </p:val>
                                        </p:tav>
                                        <p:tav tm="100000">
                                          <p:val>
                                            <p:strVal val="ppt_y"/>
                                          </p:val>
                                        </p:tav>
                                      </p:tavLst>
                                    </p:anim>
                                    <p:set>
                                      <p:cBhvr>
                                        <p:cTn id="323" dur="1" fill="hold">
                                          <p:stCondLst>
                                            <p:cond delay="1999"/>
                                          </p:stCondLst>
                                        </p:cTn>
                                        <p:tgtEl>
                                          <p:spTgt spid="30"/>
                                        </p:tgtEl>
                                        <p:attrNameLst>
                                          <p:attrName>style.visibility</p:attrName>
                                        </p:attrNameLst>
                                      </p:cBhvr>
                                      <p:to>
                                        <p:strVal val="hidden"/>
                                      </p:to>
                                    </p:set>
                                  </p:childTnLst>
                                </p:cTn>
                              </p:par>
                              <p:par>
                                <p:cTn id="324" presetID="2" presetClass="exit" presetSubtype="8" fill="hold" grpId="2" nodeType="withEffect">
                                  <p:stCondLst>
                                    <p:cond delay="0"/>
                                  </p:stCondLst>
                                  <p:childTnLst>
                                    <p:anim calcmode="lin" valueType="num">
                                      <p:cBhvr additive="base">
                                        <p:cTn id="325" dur="2000"/>
                                        <p:tgtEl>
                                          <p:spTgt spid="31"/>
                                        </p:tgtEl>
                                        <p:attrNameLst>
                                          <p:attrName>ppt_x</p:attrName>
                                        </p:attrNameLst>
                                      </p:cBhvr>
                                      <p:tavLst>
                                        <p:tav tm="0">
                                          <p:val>
                                            <p:strVal val="ppt_x"/>
                                          </p:val>
                                        </p:tav>
                                        <p:tav tm="100000">
                                          <p:val>
                                            <p:strVal val="0-ppt_w/2"/>
                                          </p:val>
                                        </p:tav>
                                      </p:tavLst>
                                    </p:anim>
                                    <p:anim calcmode="lin" valueType="num">
                                      <p:cBhvr additive="base">
                                        <p:cTn id="326" dur="2000"/>
                                        <p:tgtEl>
                                          <p:spTgt spid="31"/>
                                        </p:tgtEl>
                                        <p:attrNameLst>
                                          <p:attrName>ppt_y</p:attrName>
                                        </p:attrNameLst>
                                      </p:cBhvr>
                                      <p:tavLst>
                                        <p:tav tm="0">
                                          <p:val>
                                            <p:strVal val="ppt_y"/>
                                          </p:val>
                                        </p:tav>
                                        <p:tav tm="100000">
                                          <p:val>
                                            <p:strVal val="ppt_y"/>
                                          </p:val>
                                        </p:tav>
                                      </p:tavLst>
                                    </p:anim>
                                    <p:set>
                                      <p:cBhvr>
                                        <p:cTn id="327" dur="1" fill="hold">
                                          <p:stCondLst>
                                            <p:cond delay="1999"/>
                                          </p:stCondLst>
                                        </p:cTn>
                                        <p:tgtEl>
                                          <p:spTgt spid="31"/>
                                        </p:tgtEl>
                                        <p:attrNameLst>
                                          <p:attrName>style.visibility</p:attrName>
                                        </p:attrNameLst>
                                      </p:cBhvr>
                                      <p:to>
                                        <p:strVal val="hidden"/>
                                      </p:to>
                                    </p:set>
                                  </p:childTnLst>
                                </p:cTn>
                              </p:par>
                              <p:par>
                                <p:cTn id="328" presetID="2" presetClass="exit" presetSubtype="8" fill="hold" grpId="2" nodeType="withEffect">
                                  <p:stCondLst>
                                    <p:cond delay="0"/>
                                  </p:stCondLst>
                                  <p:childTnLst>
                                    <p:anim calcmode="lin" valueType="num">
                                      <p:cBhvr additive="base">
                                        <p:cTn id="329" dur="2000"/>
                                        <p:tgtEl>
                                          <p:spTgt spid="32"/>
                                        </p:tgtEl>
                                        <p:attrNameLst>
                                          <p:attrName>ppt_x</p:attrName>
                                        </p:attrNameLst>
                                      </p:cBhvr>
                                      <p:tavLst>
                                        <p:tav tm="0">
                                          <p:val>
                                            <p:strVal val="ppt_x"/>
                                          </p:val>
                                        </p:tav>
                                        <p:tav tm="100000">
                                          <p:val>
                                            <p:strVal val="0-ppt_w/2"/>
                                          </p:val>
                                        </p:tav>
                                      </p:tavLst>
                                    </p:anim>
                                    <p:anim calcmode="lin" valueType="num">
                                      <p:cBhvr additive="base">
                                        <p:cTn id="330" dur="2000"/>
                                        <p:tgtEl>
                                          <p:spTgt spid="32"/>
                                        </p:tgtEl>
                                        <p:attrNameLst>
                                          <p:attrName>ppt_y</p:attrName>
                                        </p:attrNameLst>
                                      </p:cBhvr>
                                      <p:tavLst>
                                        <p:tav tm="0">
                                          <p:val>
                                            <p:strVal val="ppt_y"/>
                                          </p:val>
                                        </p:tav>
                                        <p:tav tm="100000">
                                          <p:val>
                                            <p:strVal val="ppt_y"/>
                                          </p:val>
                                        </p:tav>
                                      </p:tavLst>
                                    </p:anim>
                                    <p:set>
                                      <p:cBhvr>
                                        <p:cTn id="331" dur="1" fill="hold">
                                          <p:stCondLst>
                                            <p:cond delay="1999"/>
                                          </p:stCondLst>
                                        </p:cTn>
                                        <p:tgtEl>
                                          <p:spTgt spid="32"/>
                                        </p:tgtEl>
                                        <p:attrNameLst>
                                          <p:attrName>style.visibility</p:attrName>
                                        </p:attrNameLst>
                                      </p:cBhvr>
                                      <p:to>
                                        <p:strVal val="hidden"/>
                                      </p:to>
                                    </p:set>
                                  </p:childTnLst>
                                </p:cTn>
                              </p:par>
                              <p:par>
                                <p:cTn id="332" presetID="2" presetClass="exit" presetSubtype="8" fill="hold" grpId="2" nodeType="withEffect">
                                  <p:stCondLst>
                                    <p:cond delay="0"/>
                                  </p:stCondLst>
                                  <p:childTnLst>
                                    <p:anim calcmode="lin" valueType="num">
                                      <p:cBhvr additive="base">
                                        <p:cTn id="333" dur="2000"/>
                                        <p:tgtEl>
                                          <p:spTgt spid="33"/>
                                        </p:tgtEl>
                                        <p:attrNameLst>
                                          <p:attrName>ppt_x</p:attrName>
                                        </p:attrNameLst>
                                      </p:cBhvr>
                                      <p:tavLst>
                                        <p:tav tm="0">
                                          <p:val>
                                            <p:strVal val="ppt_x"/>
                                          </p:val>
                                        </p:tav>
                                        <p:tav tm="100000">
                                          <p:val>
                                            <p:strVal val="0-ppt_w/2"/>
                                          </p:val>
                                        </p:tav>
                                      </p:tavLst>
                                    </p:anim>
                                    <p:anim calcmode="lin" valueType="num">
                                      <p:cBhvr additive="base">
                                        <p:cTn id="334" dur="2000"/>
                                        <p:tgtEl>
                                          <p:spTgt spid="33"/>
                                        </p:tgtEl>
                                        <p:attrNameLst>
                                          <p:attrName>ppt_y</p:attrName>
                                        </p:attrNameLst>
                                      </p:cBhvr>
                                      <p:tavLst>
                                        <p:tav tm="0">
                                          <p:val>
                                            <p:strVal val="ppt_y"/>
                                          </p:val>
                                        </p:tav>
                                        <p:tav tm="100000">
                                          <p:val>
                                            <p:strVal val="ppt_y"/>
                                          </p:val>
                                        </p:tav>
                                      </p:tavLst>
                                    </p:anim>
                                    <p:set>
                                      <p:cBhvr>
                                        <p:cTn id="335" dur="1" fill="hold">
                                          <p:stCondLst>
                                            <p:cond delay="1999"/>
                                          </p:stCondLst>
                                        </p:cTn>
                                        <p:tgtEl>
                                          <p:spTgt spid="33"/>
                                        </p:tgtEl>
                                        <p:attrNameLst>
                                          <p:attrName>style.visibility</p:attrName>
                                        </p:attrNameLst>
                                      </p:cBhvr>
                                      <p:to>
                                        <p:strVal val="hidden"/>
                                      </p:to>
                                    </p:set>
                                  </p:childTnLst>
                                </p:cTn>
                              </p:par>
                              <p:par>
                                <p:cTn id="336" presetID="2" presetClass="exit" presetSubtype="8" fill="hold" grpId="2" nodeType="withEffect">
                                  <p:stCondLst>
                                    <p:cond delay="0"/>
                                  </p:stCondLst>
                                  <p:childTnLst>
                                    <p:anim calcmode="lin" valueType="num">
                                      <p:cBhvr additive="base">
                                        <p:cTn id="337" dur="2000"/>
                                        <p:tgtEl>
                                          <p:spTgt spid="34"/>
                                        </p:tgtEl>
                                        <p:attrNameLst>
                                          <p:attrName>ppt_x</p:attrName>
                                        </p:attrNameLst>
                                      </p:cBhvr>
                                      <p:tavLst>
                                        <p:tav tm="0">
                                          <p:val>
                                            <p:strVal val="ppt_x"/>
                                          </p:val>
                                        </p:tav>
                                        <p:tav tm="100000">
                                          <p:val>
                                            <p:strVal val="0-ppt_w/2"/>
                                          </p:val>
                                        </p:tav>
                                      </p:tavLst>
                                    </p:anim>
                                    <p:anim calcmode="lin" valueType="num">
                                      <p:cBhvr additive="base">
                                        <p:cTn id="338" dur="2000"/>
                                        <p:tgtEl>
                                          <p:spTgt spid="34"/>
                                        </p:tgtEl>
                                        <p:attrNameLst>
                                          <p:attrName>ppt_y</p:attrName>
                                        </p:attrNameLst>
                                      </p:cBhvr>
                                      <p:tavLst>
                                        <p:tav tm="0">
                                          <p:val>
                                            <p:strVal val="ppt_y"/>
                                          </p:val>
                                        </p:tav>
                                        <p:tav tm="100000">
                                          <p:val>
                                            <p:strVal val="ppt_y"/>
                                          </p:val>
                                        </p:tav>
                                      </p:tavLst>
                                    </p:anim>
                                    <p:set>
                                      <p:cBhvr>
                                        <p:cTn id="339" dur="1" fill="hold">
                                          <p:stCondLst>
                                            <p:cond delay="1999"/>
                                          </p:stCondLst>
                                        </p:cTn>
                                        <p:tgtEl>
                                          <p:spTgt spid="34"/>
                                        </p:tgtEl>
                                        <p:attrNameLst>
                                          <p:attrName>style.visibility</p:attrName>
                                        </p:attrNameLst>
                                      </p:cBhvr>
                                      <p:to>
                                        <p:strVal val="hidden"/>
                                      </p:to>
                                    </p:set>
                                  </p:childTnLst>
                                </p:cTn>
                              </p:par>
                              <p:par>
                                <p:cTn id="340" presetID="2" presetClass="exit" presetSubtype="8" fill="hold" grpId="2" nodeType="withEffect">
                                  <p:stCondLst>
                                    <p:cond delay="0"/>
                                  </p:stCondLst>
                                  <p:childTnLst>
                                    <p:anim calcmode="lin" valueType="num">
                                      <p:cBhvr additive="base">
                                        <p:cTn id="341" dur="2000"/>
                                        <p:tgtEl>
                                          <p:spTgt spid="35"/>
                                        </p:tgtEl>
                                        <p:attrNameLst>
                                          <p:attrName>ppt_x</p:attrName>
                                        </p:attrNameLst>
                                      </p:cBhvr>
                                      <p:tavLst>
                                        <p:tav tm="0">
                                          <p:val>
                                            <p:strVal val="ppt_x"/>
                                          </p:val>
                                        </p:tav>
                                        <p:tav tm="100000">
                                          <p:val>
                                            <p:strVal val="0-ppt_w/2"/>
                                          </p:val>
                                        </p:tav>
                                      </p:tavLst>
                                    </p:anim>
                                    <p:anim calcmode="lin" valueType="num">
                                      <p:cBhvr additive="base">
                                        <p:cTn id="342" dur="2000"/>
                                        <p:tgtEl>
                                          <p:spTgt spid="35"/>
                                        </p:tgtEl>
                                        <p:attrNameLst>
                                          <p:attrName>ppt_y</p:attrName>
                                        </p:attrNameLst>
                                      </p:cBhvr>
                                      <p:tavLst>
                                        <p:tav tm="0">
                                          <p:val>
                                            <p:strVal val="ppt_y"/>
                                          </p:val>
                                        </p:tav>
                                        <p:tav tm="100000">
                                          <p:val>
                                            <p:strVal val="ppt_y"/>
                                          </p:val>
                                        </p:tav>
                                      </p:tavLst>
                                    </p:anim>
                                    <p:set>
                                      <p:cBhvr>
                                        <p:cTn id="343" dur="1" fill="hold">
                                          <p:stCondLst>
                                            <p:cond delay="1999"/>
                                          </p:stCondLst>
                                        </p:cTn>
                                        <p:tgtEl>
                                          <p:spTgt spid="35"/>
                                        </p:tgtEl>
                                        <p:attrNameLst>
                                          <p:attrName>style.visibility</p:attrName>
                                        </p:attrNameLst>
                                      </p:cBhvr>
                                      <p:to>
                                        <p:strVal val="hidden"/>
                                      </p:to>
                                    </p:set>
                                  </p:childTnLst>
                                </p:cTn>
                              </p:par>
                              <p:par>
                                <p:cTn id="344" presetID="2" presetClass="exit" presetSubtype="8" fill="hold" grpId="2" nodeType="withEffect">
                                  <p:stCondLst>
                                    <p:cond delay="0"/>
                                  </p:stCondLst>
                                  <p:childTnLst>
                                    <p:anim calcmode="lin" valueType="num">
                                      <p:cBhvr additive="base">
                                        <p:cTn id="345" dur="2000"/>
                                        <p:tgtEl>
                                          <p:spTgt spid="36"/>
                                        </p:tgtEl>
                                        <p:attrNameLst>
                                          <p:attrName>ppt_x</p:attrName>
                                        </p:attrNameLst>
                                      </p:cBhvr>
                                      <p:tavLst>
                                        <p:tav tm="0">
                                          <p:val>
                                            <p:strVal val="ppt_x"/>
                                          </p:val>
                                        </p:tav>
                                        <p:tav tm="100000">
                                          <p:val>
                                            <p:strVal val="0-ppt_w/2"/>
                                          </p:val>
                                        </p:tav>
                                      </p:tavLst>
                                    </p:anim>
                                    <p:anim calcmode="lin" valueType="num">
                                      <p:cBhvr additive="base">
                                        <p:cTn id="346" dur="2000"/>
                                        <p:tgtEl>
                                          <p:spTgt spid="36"/>
                                        </p:tgtEl>
                                        <p:attrNameLst>
                                          <p:attrName>ppt_y</p:attrName>
                                        </p:attrNameLst>
                                      </p:cBhvr>
                                      <p:tavLst>
                                        <p:tav tm="0">
                                          <p:val>
                                            <p:strVal val="ppt_y"/>
                                          </p:val>
                                        </p:tav>
                                        <p:tav tm="100000">
                                          <p:val>
                                            <p:strVal val="ppt_y"/>
                                          </p:val>
                                        </p:tav>
                                      </p:tavLst>
                                    </p:anim>
                                    <p:set>
                                      <p:cBhvr>
                                        <p:cTn id="347" dur="1" fill="hold">
                                          <p:stCondLst>
                                            <p:cond delay="1999"/>
                                          </p:stCondLst>
                                        </p:cTn>
                                        <p:tgtEl>
                                          <p:spTgt spid="36"/>
                                        </p:tgtEl>
                                        <p:attrNameLst>
                                          <p:attrName>style.visibility</p:attrName>
                                        </p:attrNameLst>
                                      </p:cBhvr>
                                      <p:to>
                                        <p:strVal val="hidden"/>
                                      </p:to>
                                    </p:set>
                                  </p:childTnLst>
                                </p:cTn>
                              </p:par>
                              <p:par>
                                <p:cTn id="348" presetID="3" presetClass="exit" presetSubtype="10" fill="hold" grpId="3" nodeType="withEffect">
                                  <p:stCondLst>
                                    <p:cond delay="0"/>
                                  </p:stCondLst>
                                  <p:childTnLst>
                                    <p:animEffect transition="out" filter="blinds(horizontal)">
                                      <p:cBhvr>
                                        <p:cTn id="349" dur="2000"/>
                                        <p:tgtEl>
                                          <p:spTgt spid="3"/>
                                        </p:tgtEl>
                                      </p:cBhvr>
                                    </p:animEffect>
                                    <p:set>
                                      <p:cBhvr>
                                        <p:cTn id="350" dur="1" fill="hold">
                                          <p:stCondLst>
                                            <p:cond delay="1999"/>
                                          </p:stCondLst>
                                        </p:cTn>
                                        <p:tgtEl>
                                          <p:spTgt spid="3"/>
                                        </p:tgtEl>
                                        <p:attrNameLst>
                                          <p:attrName>style.visibility</p:attrName>
                                        </p:attrNameLst>
                                      </p:cBhvr>
                                      <p:to>
                                        <p:strVal val="hidden"/>
                                      </p:to>
                                    </p:set>
                                  </p:childTnLst>
                                </p:cTn>
                              </p:par>
                              <p:par>
                                <p:cTn id="351" presetID="3" presetClass="exit" presetSubtype="10" fill="hold" grpId="3" nodeType="withEffect">
                                  <p:stCondLst>
                                    <p:cond delay="0"/>
                                  </p:stCondLst>
                                  <p:childTnLst>
                                    <p:animEffect transition="out" filter="blinds(horizontal)">
                                      <p:cBhvr>
                                        <p:cTn id="352" dur="2000"/>
                                        <p:tgtEl>
                                          <p:spTgt spid="4"/>
                                        </p:tgtEl>
                                      </p:cBhvr>
                                    </p:animEffect>
                                    <p:set>
                                      <p:cBhvr>
                                        <p:cTn id="353" dur="1" fill="hold">
                                          <p:stCondLst>
                                            <p:cond delay="1999"/>
                                          </p:stCondLst>
                                        </p:cTn>
                                        <p:tgtEl>
                                          <p:spTgt spid="4"/>
                                        </p:tgtEl>
                                        <p:attrNameLst>
                                          <p:attrName>style.visibility</p:attrName>
                                        </p:attrNameLst>
                                      </p:cBhvr>
                                      <p:to>
                                        <p:strVal val="hidden"/>
                                      </p:to>
                                    </p:set>
                                  </p:childTnLst>
                                </p:cTn>
                              </p:par>
                              <p:par>
                                <p:cTn id="354" presetID="3" presetClass="exit" presetSubtype="10" fill="hold" grpId="3" nodeType="withEffect">
                                  <p:stCondLst>
                                    <p:cond delay="0"/>
                                  </p:stCondLst>
                                  <p:childTnLst>
                                    <p:animEffect transition="out" filter="blinds(horizontal)">
                                      <p:cBhvr>
                                        <p:cTn id="355" dur="2000"/>
                                        <p:tgtEl>
                                          <p:spTgt spid="5"/>
                                        </p:tgtEl>
                                      </p:cBhvr>
                                    </p:animEffect>
                                    <p:set>
                                      <p:cBhvr>
                                        <p:cTn id="356" dur="1" fill="hold">
                                          <p:stCondLst>
                                            <p:cond delay="1999"/>
                                          </p:stCondLst>
                                        </p:cTn>
                                        <p:tgtEl>
                                          <p:spTgt spid="5"/>
                                        </p:tgtEl>
                                        <p:attrNameLst>
                                          <p:attrName>style.visibility</p:attrName>
                                        </p:attrNameLst>
                                      </p:cBhvr>
                                      <p:to>
                                        <p:strVal val="hidden"/>
                                      </p:to>
                                    </p:set>
                                  </p:childTnLst>
                                </p:cTn>
                              </p:par>
                              <p:par>
                                <p:cTn id="357" presetID="3" presetClass="exit" presetSubtype="10" fill="hold" grpId="3" nodeType="withEffect">
                                  <p:stCondLst>
                                    <p:cond delay="0"/>
                                  </p:stCondLst>
                                  <p:childTnLst>
                                    <p:animEffect transition="out" filter="blinds(horizontal)">
                                      <p:cBhvr>
                                        <p:cTn id="358" dur="2000"/>
                                        <p:tgtEl>
                                          <p:spTgt spid="6"/>
                                        </p:tgtEl>
                                      </p:cBhvr>
                                    </p:animEffect>
                                    <p:set>
                                      <p:cBhvr>
                                        <p:cTn id="359" dur="1" fill="hold">
                                          <p:stCondLst>
                                            <p:cond delay="1999"/>
                                          </p:stCondLst>
                                        </p:cTn>
                                        <p:tgtEl>
                                          <p:spTgt spid="6"/>
                                        </p:tgtEl>
                                        <p:attrNameLst>
                                          <p:attrName>style.visibility</p:attrName>
                                        </p:attrNameLst>
                                      </p:cBhvr>
                                      <p:to>
                                        <p:strVal val="hidden"/>
                                      </p:to>
                                    </p:set>
                                  </p:childTnLst>
                                </p:cTn>
                              </p:par>
                              <p:par>
                                <p:cTn id="360" presetID="3" presetClass="exit" presetSubtype="10" fill="hold" grpId="3" nodeType="withEffect">
                                  <p:stCondLst>
                                    <p:cond delay="0"/>
                                  </p:stCondLst>
                                  <p:childTnLst>
                                    <p:animEffect transition="out" filter="blinds(horizontal)">
                                      <p:cBhvr>
                                        <p:cTn id="361" dur="2000"/>
                                        <p:tgtEl>
                                          <p:spTgt spid="7"/>
                                        </p:tgtEl>
                                      </p:cBhvr>
                                    </p:animEffect>
                                    <p:set>
                                      <p:cBhvr>
                                        <p:cTn id="362" dur="1" fill="hold">
                                          <p:stCondLst>
                                            <p:cond delay="1999"/>
                                          </p:stCondLst>
                                        </p:cTn>
                                        <p:tgtEl>
                                          <p:spTgt spid="7"/>
                                        </p:tgtEl>
                                        <p:attrNameLst>
                                          <p:attrName>style.visibility</p:attrName>
                                        </p:attrNameLst>
                                      </p:cBhvr>
                                      <p:to>
                                        <p:strVal val="hidden"/>
                                      </p:to>
                                    </p:set>
                                  </p:childTnLst>
                                </p:cTn>
                              </p:par>
                              <p:par>
                                <p:cTn id="363" presetID="3" presetClass="exit" presetSubtype="10" fill="hold" grpId="3" nodeType="withEffect">
                                  <p:stCondLst>
                                    <p:cond delay="0"/>
                                  </p:stCondLst>
                                  <p:childTnLst>
                                    <p:animEffect transition="out" filter="blinds(horizontal)">
                                      <p:cBhvr>
                                        <p:cTn id="364" dur="2000"/>
                                        <p:tgtEl>
                                          <p:spTgt spid="8"/>
                                        </p:tgtEl>
                                      </p:cBhvr>
                                    </p:animEffect>
                                    <p:set>
                                      <p:cBhvr>
                                        <p:cTn id="365" dur="1" fill="hold">
                                          <p:stCondLst>
                                            <p:cond delay="1999"/>
                                          </p:stCondLst>
                                        </p:cTn>
                                        <p:tgtEl>
                                          <p:spTgt spid="8"/>
                                        </p:tgtEl>
                                        <p:attrNameLst>
                                          <p:attrName>style.visibility</p:attrName>
                                        </p:attrNameLst>
                                      </p:cBhvr>
                                      <p:to>
                                        <p:strVal val="hidden"/>
                                      </p:to>
                                    </p:set>
                                  </p:childTnLst>
                                </p:cTn>
                              </p:par>
                              <p:par>
                                <p:cTn id="366" presetID="3" presetClass="exit" presetSubtype="10" fill="hold" grpId="3" nodeType="withEffect">
                                  <p:stCondLst>
                                    <p:cond delay="0"/>
                                  </p:stCondLst>
                                  <p:childTnLst>
                                    <p:animEffect transition="out" filter="blinds(horizontal)">
                                      <p:cBhvr>
                                        <p:cTn id="367" dur="2000"/>
                                        <p:tgtEl>
                                          <p:spTgt spid="9"/>
                                        </p:tgtEl>
                                      </p:cBhvr>
                                    </p:animEffect>
                                    <p:set>
                                      <p:cBhvr>
                                        <p:cTn id="368" dur="1" fill="hold">
                                          <p:stCondLst>
                                            <p:cond delay="1999"/>
                                          </p:stCondLst>
                                        </p:cTn>
                                        <p:tgtEl>
                                          <p:spTgt spid="9"/>
                                        </p:tgtEl>
                                        <p:attrNameLst>
                                          <p:attrName>style.visibility</p:attrName>
                                        </p:attrNameLst>
                                      </p:cBhvr>
                                      <p:to>
                                        <p:strVal val="hidden"/>
                                      </p:to>
                                    </p:set>
                                  </p:childTnLst>
                                </p:cTn>
                              </p:par>
                              <p:par>
                                <p:cTn id="369" presetID="3" presetClass="exit" presetSubtype="10" fill="hold" grpId="3" nodeType="withEffect">
                                  <p:stCondLst>
                                    <p:cond delay="0"/>
                                  </p:stCondLst>
                                  <p:childTnLst>
                                    <p:animEffect transition="out" filter="blinds(horizontal)">
                                      <p:cBhvr>
                                        <p:cTn id="370" dur="2000"/>
                                        <p:tgtEl>
                                          <p:spTgt spid="10"/>
                                        </p:tgtEl>
                                      </p:cBhvr>
                                    </p:animEffect>
                                    <p:set>
                                      <p:cBhvr>
                                        <p:cTn id="371" dur="1" fill="hold">
                                          <p:stCondLst>
                                            <p:cond delay="1999"/>
                                          </p:stCondLst>
                                        </p:cTn>
                                        <p:tgtEl>
                                          <p:spTgt spid="10"/>
                                        </p:tgtEl>
                                        <p:attrNameLst>
                                          <p:attrName>style.visibility</p:attrName>
                                        </p:attrNameLst>
                                      </p:cBhvr>
                                      <p:to>
                                        <p:strVal val="hidden"/>
                                      </p:to>
                                    </p:set>
                                  </p:childTnLst>
                                </p:cTn>
                              </p:par>
                              <p:par>
                                <p:cTn id="372" presetID="3" presetClass="exit" presetSubtype="10" fill="hold" grpId="3" nodeType="withEffect">
                                  <p:stCondLst>
                                    <p:cond delay="0"/>
                                  </p:stCondLst>
                                  <p:childTnLst>
                                    <p:animEffect transition="out" filter="blinds(horizontal)">
                                      <p:cBhvr>
                                        <p:cTn id="373" dur="2000"/>
                                        <p:tgtEl>
                                          <p:spTgt spid="11"/>
                                        </p:tgtEl>
                                      </p:cBhvr>
                                    </p:animEffect>
                                    <p:set>
                                      <p:cBhvr>
                                        <p:cTn id="374" dur="1" fill="hold">
                                          <p:stCondLst>
                                            <p:cond delay="1999"/>
                                          </p:stCondLst>
                                        </p:cTn>
                                        <p:tgtEl>
                                          <p:spTgt spid="11"/>
                                        </p:tgtEl>
                                        <p:attrNameLst>
                                          <p:attrName>style.visibility</p:attrName>
                                        </p:attrNameLst>
                                      </p:cBhvr>
                                      <p:to>
                                        <p:strVal val="hidden"/>
                                      </p:to>
                                    </p:set>
                                  </p:childTnLst>
                                </p:cTn>
                              </p:par>
                              <p:par>
                                <p:cTn id="375" presetID="3" presetClass="exit" presetSubtype="10" fill="hold" grpId="3" nodeType="withEffect">
                                  <p:stCondLst>
                                    <p:cond delay="0"/>
                                  </p:stCondLst>
                                  <p:childTnLst>
                                    <p:animEffect transition="out" filter="blinds(horizontal)">
                                      <p:cBhvr>
                                        <p:cTn id="376" dur="2000"/>
                                        <p:tgtEl>
                                          <p:spTgt spid="12"/>
                                        </p:tgtEl>
                                      </p:cBhvr>
                                    </p:animEffect>
                                    <p:set>
                                      <p:cBhvr>
                                        <p:cTn id="377" dur="1" fill="hold">
                                          <p:stCondLst>
                                            <p:cond delay="1999"/>
                                          </p:stCondLst>
                                        </p:cTn>
                                        <p:tgtEl>
                                          <p:spTgt spid="12"/>
                                        </p:tgtEl>
                                        <p:attrNameLst>
                                          <p:attrName>style.visibility</p:attrName>
                                        </p:attrNameLst>
                                      </p:cBhvr>
                                      <p:to>
                                        <p:strVal val="hidden"/>
                                      </p:to>
                                    </p:set>
                                  </p:childTnLst>
                                </p:cTn>
                              </p:par>
                              <p:par>
                                <p:cTn id="378" presetID="3" presetClass="exit" presetSubtype="10" fill="hold" grpId="3" nodeType="withEffect">
                                  <p:stCondLst>
                                    <p:cond delay="0"/>
                                  </p:stCondLst>
                                  <p:childTnLst>
                                    <p:animEffect transition="out" filter="blinds(horizontal)">
                                      <p:cBhvr>
                                        <p:cTn id="379" dur="2000"/>
                                        <p:tgtEl>
                                          <p:spTgt spid="13"/>
                                        </p:tgtEl>
                                      </p:cBhvr>
                                    </p:animEffect>
                                    <p:set>
                                      <p:cBhvr>
                                        <p:cTn id="380" dur="1" fill="hold">
                                          <p:stCondLst>
                                            <p:cond delay="1999"/>
                                          </p:stCondLst>
                                        </p:cTn>
                                        <p:tgtEl>
                                          <p:spTgt spid="13"/>
                                        </p:tgtEl>
                                        <p:attrNameLst>
                                          <p:attrName>style.visibility</p:attrName>
                                        </p:attrNameLst>
                                      </p:cBhvr>
                                      <p:to>
                                        <p:strVal val="hidden"/>
                                      </p:to>
                                    </p:set>
                                  </p:childTnLst>
                                </p:cTn>
                              </p:par>
                              <p:par>
                                <p:cTn id="381" presetID="3" presetClass="exit" presetSubtype="10" fill="hold" grpId="3" nodeType="withEffect">
                                  <p:stCondLst>
                                    <p:cond delay="0"/>
                                  </p:stCondLst>
                                  <p:childTnLst>
                                    <p:animEffect transition="out" filter="blinds(horizontal)">
                                      <p:cBhvr>
                                        <p:cTn id="382" dur="2000"/>
                                        <p:tgtEl>
                                          <p:spTgt spid="14"/>
                                        </p:tgtEl>
                                      </p:cBhvr>
                                    </p:animEffect>
                                    <p:set>
                                      <p:cBhvr>
                                        <p:cTn id="383" dur="1" fill="hold">
                                          <p:stCondLst>
                                            <p:cond delay="1999"/>
                                          </p:stCondLst>
                                        </p:cTn>
                                        <p:tgtEl>
                                          <p:spTgt spid="14"/>
                                        </p:tgtEl>
                                        <p:attrNameLst>
                                          <p:attrName>style.visibility</p:attrName>
                                        </p:attrNameLst>
                                      </p:cBhvr>
                                      <p:to>
                                        <p:strVal val="hidden"/>
                                      </p:to>
                                    </p:set>
                                  </p:childTnLst>
                                </p:cTn>
                              </p:par>
                              <p:par>
                                <p:cTn id="384" presetID="3" presetClass="exit" presetSubtype="10" fill="hold" grpId="3" nodeType="withEffect">
                                  <p:stCondLst>
                                    <p:cond delay="0"/>
                                  </p:stCondLst>
                                  <p:childTnLst>
                                    <p:animEffect transition="out" filter="blinds(horizontal)">
                                      <p:cBhvr>
                                        <p:cTn id="385" dur="2000"/>
                                        <p:tgtEl>
                                          <p:spTgt spid="15"/>
                                        </p:tgtEl>
                                      </p:cBhvr>
                                    </p:animEffect>
                                    <p:set>
                                      <p:cBhvr>
                                        <p:cTn id="386" dur="1" fill="hold">
                                          <p:stCondLst>
                                            <p:cond delay="1999"/>
                                          </p:stCondLst>
                                        </p:cTn>
                                        <p:tgtEl>
                                          <p:spTgt spid="15"/>
                                        </p:tgtEl>
                                        <p:attrNameLst>
                                          <p:attrName>style.visibility</p:attrName>
                                        </p:attrNameLst>
                                      </p:cBhvr>
                                      <p:to>
                                        <p:strVal val="hidden"/>
                                      </p:to>
                                    </p:set>
                                  </p:childTnLst>
                                </p:cTn>
                              </p:par>
                              <p:par>
                                <p:cTn id="387" presetID="3" presetClass="exit" presetSubtype="10" fill="hold" grpId="3" nodeType="withEffect">
                                  <p:stCondLst>
                                    <p:cond delay="0"/>
                                  </p:stCondLst>
                                  <p:childTnLst>
                                    <p:animEffect transition="out" filter="blinds(horizontal)">
                                      <p:cBhvr>
                                        <p:cTn id="388" dur="2000"/>
                                        <p:tgtEl>
                                          <p:spTgt spid="16"/>
                                        </p:tgtEl>
                                      </p:cBhvr>
                                    </p:animEffect>
                                    <p:set>
                                      <p:cBhvr>
                                        <p:cTn id="389" dur="1" fill="hold">
                                          <p:stCondLst>
                                            <p:cond delay="1999"/>
                                          </p:stCondLst>
                                        </p:cTn>
                                        <p:tgtEl>
                                          <p:spTgt spid="16"/>
                                        </p:tgtEl>
                                        <p:attrNameLst>
                                          <p:attrName>style.visibility</p:attrName>
                                        </p:attrNameLst>
                                      </p:cBhvr>
                                      <p:to>
                                        <p:strVal val="hidden"/>
                                      </p:to>
                                    </p:set>
                                  </p:childTnLst>
                                </p:cTn>
                              </p:par>
                              <p:par>
                                <p:cTn id="390" presetID="3" presetClass="exit" presetSubtype="10" fill="hold" grpId="3" nodeType="withEffect">
                                  <p:stCondLst>
                                    <p:cond delay="0"/>
                                  </p:stCondLst>
                                  <p:childTnLst>
                                    <p:animEffect transition="out" filter="blinds(horizontal)">
                                      <p:cBhvr>
                                        <p:cTn id="391" dur="2000"/>
                                        <p:tgtEl>
                                          <p:spTgt spid="17"/>
                                        </p:tgtEl>
                                      </p:cBhvr>
                                    </p:animEffect>
                                    <p:set>
                                      <p:cBhvr>
                                        <p:cTn id="392" dur="1" fill="hold">
                                          <p:stCondLst>
                                            <p:cond delay="1999"/>
                                          </p:stCondLst>
                                        </p:cTn>
                                        <p:tgtEl>
                                          <p:spTgt spid="17"/>
                                        </p:tgtEl>
                                        <p:attrNameLst>
                                          <p:attrName>style.visibility</p:attrName>
                                        </p:attrNameLst>
                                      </p:cBhvr>
                                      <p:to>
                                        <p:strVal val="hidden"/>
                                      </p:to>
                                    </p:set>
                                  </p:childTnLst>
                                </p:cTn>
                              </p:par>
                              <p:par>
                                <p:cTn id="393" presetID="3" presetClass="exit" presetSubtype="10" fill="hold" grpId="3" nodeType="withEffect">
                                  <p:stCondLst>
                                    <p:cond delay="0"/>
                                  </p:stCondLst>
                                  <p:childTnLst>
                                    <p:animEffect transition="out" filter="blinds(horizontal)">
                                      <p:cBhvr>
                                        <p:cTn id="394" dur="2000"/>
                                        <p:tgtEl>
                                          <p:spTgt spid="18"/>
                                        </p:tgtEl>
                                      </p:cBhvr>
                                    </p:animEffect>
                                    <p:set>
                                      <p:cBhvr>
                                        <p:cTn id="395" dur="1" fill="hold">
                                          <p:stCondLst>
                                            <p:cond delay="1999"/>
                                          </p:stCondLst>
                                        </p:cTn>
                                        <p:tgtEl>
                                          <p:spTgt spid="18"/>
                                        </p:tgtEl>
                                        <p:attrNameLst>
                                          <p:attrName>style.visibility</p:attrName>
                                        </p:attrNameLst>
                                      </p:cBhvr>
                                      <p:to>
                                        <p:strVal val="hidden"/>
                                      </p:to>
                                    </p:set>
                                  </p:childTnLst>
                                </p:cTn>
                              </p:par>
                              <p:par>
                                <p:cTn id="396" presetID="3" presetClass="exit" presetSubtype="10" fill="hold" grpId="3" nodeType="withEffect">
                                  <p:stCondLst>
                                    <p:cond delay="0"/>
                                  </p:stCondLst>
                                  <p:childTnLst>
                                    <p:animEffect transition="out" filter="blinds(horizontal)">
                                      <p:cBhvr>
                                        <p:cTn id="397" dur="2000"/>
                                        <p:tgtEl>
                                          <p:spTgt spid="19"/>
                                        </p:tgtEl>
                                      </p:cBhvr>
                                    </p:animEffect>
                                    <p:set>
                                      <p:cBhvr>
                                        <p:cTn id="398" dur="1" fill="hold">
                                          <p:stCondLst>
                                            <p:cond delay="1999"/>
                                          </p:stCondLst>
                                        </p:cTn>
                                        <p:tgtEl>
                                          <p:spTgt spid="19"/>
                                        </p:tgtEl>
                                        <p:attrNameLst>
                                          <p:attrName>style.visibility</p:attrName>
                                        </p:attrNameLst>
                                      </p:cBhvr>
                                      <p:to>
                                        <p:strVal val="hidden"/>
                                      </p:to>
                                    </p:set>
                                  </p:childTnLst>
                                </p:cTn>
                              </p:par>
                              <p:par>
                                <p:cTn id="399" presetID="3" presetClass="exit" presetSubtype="10" fill="hold" grpId="3" nodeType="withEffect">
                                  <p:stCondLst>
                                    <p:cond delay="0"/>
                                  </p:stCondLst>
                                  <p:childTnLst>
                                    <p:animEffect transition="out" filter="blinds(horizontal)">
                                      <p:cBhvr>
                                        <p:cTn id="400" dur="2000"/>
                                        <p:tgtEl>
                                          <p:spTgt spid="20"/>
                                        </p:tgtEl>
                                      </p:cBhvr>
                                    </p:animEffect>
                                    <p:set>
                                      <p:cBhvr>
                                        <p:cTn id="401" dur="1" fill="hold">
                                          <p:stCondLst>
                                            <p:cond delay="1999"/>
                                          </p:stCondLst>
                                        </p:cTn>
                                        <p:tgtEl>
                                          <p:spTgt spid="20"/>
                                        </p:tgtEl>
                                        <p:attrNameLst>
                                          <p:attrName>style.visibility</p:attrName>
                                        </p:attrNameLst>
                                      </p:cBhvr>
                                      <p:to>
                                        <p:strVal val="hidden"/>
                                      </p:to>
                                    </p:set>
                                  </p:childTnLst>
                                </p:cTn>
                              </p:par>
                              <p:par>
                                <p:cTn id="402" presetID="3" presetClass="exit" presetSubtype="10" fill="hold" grpId="3" nodeType="withEffect">
                                  <p:stCondLst>
                                    <p:cond delay="0"/>
                                  </p:stCondLst>
                                  <p:childTnLst>
                                    <p:animEffect transition="out" filter="blinds(horizontal)">
                                      <p:cBhvr>
                                        <p:cTn id="403" dur="2000"/>
                                        <p:tgtEl>
                                          <p:spTgt spid="21"/>
                                        </p:tgtEl>
                                      </p:cBhvr>
                                    </p:animEffect>
                                    <p:set>
                                      <p:cBhvr>
                                        <p:cTn id="404" dur="1" fill="hold">
                                          <p:stCondLst>
                                            <p:cond delay="1999"/>
                                          </p:stCondLst>
                                        </p:cTn>
                                        <p:tgtEl>
                                          <p:spTgt spid="21"/>
                                        </p:tgtEl>
                                        <p:attrNameLst>
                                          <p:attrName>style.visibility</p:attrName>
                                        </p:attrNameLst>
                                      </p:cBhvr>
                                      <p:to>
                                        <p:strVal val="hidden"/>
                                      </p:to>
                                    </p:set>
                                  </p:childTnLst>
                                </p:cTn>
                              </p:par>
                              <p:par>
                                <p:cTn id="405" presetID="3" presetClass="exit" presetSubtype="10" fill="hold" grpId="3" nodeType="withEffect">
                                  <p:stCondLst>
                                    <p:cond delay="0"/>
                                  </p:stCondLst>
                                  <p:childTnLst>
                                    <p:animEffect transition="out" filter="blinds(horizontal)">
                                      <p:cBhvr>
                                        <p:cTn id="406" dur="2000"/>
                                        <p:tgtEl>
                                          <p:spTgt spid="22"/>
                                        </p:tgtEl>
                                      </p:cBhvr>
                                    </p:animEffect>
                                    <p:set>
                                      <p:cBhvr>
                                        <p:cTn id="407" dur="1" fill="hold">
                                          <p:stCondLst>
                                            <p:cond delay="1999"/>
                                          </p:stCondLst>
                                        </p:cTn>
                                        <p:tgtEl>
                                          <p:spTgt spid="22"/>
                                        </p:tgtEl>
                                        <p:attrNameLst>
                                          <p:attrName>style.visibility</p:attrName>
                                        </p:attrNameLst>
                                      </p:cBhvr>
                                      <p:to>
                                        <p:strVal val="hidden"/>
                                      </p:to>
                                    </p:set>
                                  </p:childTnLst>
                                </p:cTn>
                              </p:par>
                              <p:par>
                                <p:cTn id="408" presetID="3" presetClass="exit" presetSubtype="10" fill="hold" grpId="3" nodeType="withEffect">
                                  <p:stCondLst>
                                    <p:cond delay="0"/>
                                  </p:stCondLst>
                                  <p:childTnLst>
                                    <p:animEffect transition="out" filter="blinds(horizontal)">
                                      <p:cBhvr>
                                        <p:cTn id="409" dur="2000"/>
                                        <p:tgtEl>
                                          <p:spTgt spid="23"/>
                                        </p:tgtEl>
                                      </p:cBhvr>
                                    </p:animEffect>
                                    <p:set>
                                      <p:cBhvr>
                                        <p:cTn id="410" dur="1" fill="hold">
                                          <p:stCondLst>
                                            <p:cond delay="1999"/>
                                          </p:stCondLst>
                                        </p:cTn>
                                        <p:tgtEl>
                                          <p:spTgt spid="23"/>
                                        </p:tgtEl>
                                        <p:attrNameLst>
                                          <p:attrName>style.visibility</p:attrName>
                                        </p:attrNameLst>
                                      </p:cBhvr>
                                      <p:to>
                                        <p:strVal val="hidden"/>
                                      </p:to>
                                    </p:set>
                                  </p:childTnLst>
                                </p:cTn>
                              </p:par>
                              <p:par>
                                <p:cTn id="411" presetID="3" presetClass="exit" presetSubtype="10" fill="hold" grpId="3" nodeType="withEffect">
                                  <p:stCondLst>
                                    <p:cond delay="0"/>
                                  </p:stCondLst>
                                  <p:childTnLst>
                                    <p:animEffect transition="out" filter="blinds(horizontal)">
                                      <p:cBhvr>
                                        <p:cTn id="412" dur="2000"/>
                                        <p:tgtEl>
                                          <p:spTgt spid="24"/>
                                        </p:tgtEl>
                                      </p:cBhvr>
                                    </p:animEffect>
                                    <p:set>
                                      <p:cBhvr>
                                        <p:cTn id="413" dur="1" fill="hold">
                                          <p:stCondLst>
                                            <p:cond delay="1999"/>
                                          </p:stCondLst>
                                        </p:cTn>
                                        <p:tgtEl>
                                          <p:spTgt spid="24"/>
                                        </p:tgtEl>
                                        <p:attrNameLst>
                                          <p:attrName>style.visibility</p:attrName>
                                        </p:attrNameLst>
                                      </p:cBhvr>
                                      <p:to>
                                        <p:strVal val="hidden"/>
                                      </p:to>
                                    </p:set>
                                  </p:childTnLst>
                                </p:cTn>
                              </p:par>
                              <p:par>
                                <p:cTn id="414" presetID="3" presetClass="exit" presetSubtype="10" fill="hold" grpId="3" nodeType="withEffect">
                                  <p:stCondLst>
                                    <p:cond delay="0"/>
                                  </p:stCondLst>
                                  <p:childTnLst>
                                    <p:animEffect transition="out" filter="blinds(horizontal)">
                                      <p:cBhvr>
                                        <p:cTn id="415" dur="2000"/>
                                        <p:tgtEl>
                                          <p:spTgt spid="25"/>
                                        </p:tgtEl>
                                      </p:cBhvr>
                                    </p:animEffect>
                                    <p:set>
                                      <p:cBhvr>
                                        <p:cTn id="416" dur="1" fill="hold">
                                          <p:stCondLst>
                                            <p:cond delay="1999"/>
                                          </p:stCondLst>
                                        </p:cTn>
                                        <p:tgtEl>
                                          <p:spTgt spid="25"/>
                                        </p:tgtEl>
                                        <p:attrNameLst>
                                          <p:attrName>style.visibility</p:attrName>
                                        </p:attrNameLst>
                                      </p:cBhvr>
                                      <p:to>
                                        <p:strVal val="hidden"/>
                                      </p:to>
                                    </p:set>
                                  </p:childTnLst>
                                </p:cTn>
                              </p:par>
                              <p:par>
                                <p:cTn id="417" presetID="3" presetClass="exit" presetSubtype="10" fill="hold" grpId="3" nodeType="withEffect">
                                  <p:stCondLst>
                                    <p:cond delay="0"/>
                                  </p:stCondLst>
                                  <p:childTnLst>
                                    <p:animEffect transition="out" filter="blinds(horizontal)">
                                      <p:cBhvr>
                                        <p:cTn id="418" dur="2000"/>
                                        <p:tgtEl>
                                          <p:spTgt spid="26"/>
                                        </p:tgtEl>
                                      </p:cBhvr>
                                    </p:animEffect>
                                    <p:set>
                                      <p:cBhvr>
                                        <p:cTn id="419" dur="1" fill="hold">
                                          <p:stCondLst>
                                            <p:cond delay="1999"/>
                                          </p:stCondLst>
                                        </p:cTn>
                                        <p:tgtEl>
                                          <p:spTgt spid="26"/>
                                        </p:tgtEl>
                                        <p:attrNameLst>
                                          <p:attrName>style.visibility</p:attrName>
                                        </p:attrNameLst>
                                      </p:cBhvr>
                                      <p:to>
                                        <p:strVal val="hidden"/>
                                      </p:to>
                                    </p:set>
                                  </p:childTnLst>
                                </p:cTn>
                              </p:par>
                              <p:par>
                                <p:cTn id="420" presetID="3" presetClass="exit" presetSubtype="10" fill="hold" grpId="3" nodeType="withEffect">
                                  <p:stCondLst>
                                    <p:cond delay="0"/>
                                  </p:stCondLst>
                                  <p:childTnLst>
                                    <p:animEffect transition="out" filter="blinds(horizontal)">
                                      <p:cBhvr>
                                        <p:cTn id="421" dur="2000"/>
                                        <p:tgtEl>
                                          <p:spTgt spid="27"/>
                                        </p:tgtEl>
                                      </p:cBhvr>
                                    </p:animEffect>
                                    <p:set>
                                      <p:cBhvr>
                                        <p:cTn id="422" dur="1" fill="hold">
                                          <p:stCondLst>
                                            <p:cond delay="1999"/>
                                          </p:stCondLst>
                                        </p:cTn>
                                        <p:tgtEl>
                                          <p:spTgt spid="27"/>
                                        </p:tgtEl>
                                        <p:attrNameLst>
                                          <p:attrName>style.visibility</p:attrName>
                                        </p:attrNameLst>
                                      </p:cBhvr>
                                      <p:to>
                                        <p:strVal val="hidden"/>
                                      </p:to>
                                    </p:set>
                                  </p:childTnLst>
                                </p:cTn>
                              </p:par>
                              <p:par>
                                <p:cTn id="423" presetID="3" presetClass="exit" presetSubtype="10" fill="hold" grpId="3" nodeType="withEffect">
                                  <p:stCondLst>
                                    <p:cond delay="0"/>
                                  </p:stCondLst>
                                  <p:childTnLst>
                                    <p:animEffect transition="out" filter="blinds(horizontal)">
                                      <p:cBhvr>
                                        <p:cTn id="424" dur="2000"/>
                                        <p:tgtEl>
                                          <p:spTgt spid="28"/>
                                        </p:tgtEl>
                                      </p:cBhvr>
                                    </p:animEffect>
                                    <p:set>
                                      <p:cBhvr>
                                        <p:cTn id="425" dur="1" fill="hold">
                                          <p:stCondLst>
                                            <p:cond delay="1999"/>
                                          </p:stCondLst>
                                        </p:cTn>
                                        <p:tgtEl>
                                          <p:spTgt spid="28"/>
                                        </p:tgtEl>
                                        <p:attrNameLst>
                                          <p:attrName>style.visibility</p:attrName>
                                        </p:attrNameLst>
                                      </p:cBhvr>
                                      <p:to>
                                        <p:strVal val="hidden"/>
                                      </p:to>
                                    </p:set>
                                  </p:childTnLst>
                                </p:cTn>
                              </p:par>
                              <p:par>
                                <p:cTn id="426" presetID="3" presetClass="exit" presetSubtype="10" fill="hold" grpId="3" nodeType="withEffect">
                                  <p:stCondLst>
                                    <p:cond delay="0"/>
                                  </p:stCondLst>
                                  <p:childTnLst>
                                    <p:animEffect transition="out" filter="blinds(horizontal)">
                                      <p:cBhvr>
                                        <p:cTn id="427" dur="2000"/>
                                        <p:tgtEl>
                                          <p:spTgt spid="29"/>
                                        </p:tgtEl>
                                      </p:cBhvr>
                                    </p:animEffect>
                                    <p:set>
                                      <p:cBhvr>
                                        <p:cTn id="428" dur="1" fill="hold">
                                          <p:stCondLst>
                                            <p:cond delay="1999"/>
                                          </p:stCondLst>
                                        </p:cTn>
                                        <p:tgtEl>
                                          <p:spTgt spid="29"/>
                                        </p:tgtEl>
                                        <p:attrNameLst>
                                          <p:attrName>style.visibility</p:attrName>
                                        </p:attrNameLst>
                                      </p:cBhvr>
                                      <p:to>
                                        <p:strVal val="hidden"/>
                                      </p:to>
                                    </p:set>
                                  </p:childTnLst>
                                </p:cTn>
                              </p:par>
                              <p:par>
                                <p:cTn id="429" presetID="3" presetClass="exit" presetSubtype="10" fill="hold" grpId="3" nodeType="withEffect">
                                  <p:stCondLst>
                                    <p:cond delay="0"/>
                                  </p:stCondLst>
                                  <p:childTnLst>
                                    <p:animEffect transition="out" filter="blinds(horizontal)">
                                      <p:cBhvr>
                                        <p:cTn id="430" dur="2000"/>
                                        <p:tgtEl>
                                          <p:spTgt spid="30"/>
                                        </p:tgtEl>
                                      </p:cBhvr>
                                    </p:animEffect>
                                    <p:set>
                                      <p:cBhvr>
                                        <p:cTn id="431" dur="1" fill="hold">
                                          <p:stCondLst>
                                            <p:cond delay="1999"/>
                                          </p:stCondLst>
                                        </p:cTn>
                                        <p:tgtEl>
                                          <p:spTgt spid="30"/>
                                        </p:tgtEl>
                                        <p:attrNameLst>
                                          <p:attrName>style.visibility</p:attrName>
                                        </p:attrNameLst>
                                      </p:cBhvr>
                                      <p:to>
                                        <p:strVal val="hidden"/>
                                      </p:to>
                                    </p:set>
                                  </p:childTnLst>
                                </p:cTn>
                              </p:par>
                              <p:par>
                                <p:cTn id="432" presetID="3" presetClass="exit" presetSubtype="10" fill="hold" grpId="3" nodeType="withEffect">
                                  <p:stCondLst>
                                    <p:cond delay="0"/>
                                  </p:stCondLst>
                                  <p:childTnLst>
                                    <p:animEffect transition="out" filter="blinds(horizontal)">
                                      <p:cBhvr>
                                        <p:cTn id="433" dur="2000"/>
                                        <p:tgtEl>
                                          <p:spTgt spid="31"/>
                                        </p:tgtEl>
                                      </p:cBhvr>
                                    </p:animEffect>
                                    <p:set>
                                      <p:cBhvr>
                                        <p:cTn id="434" dur="1" fill="hold">
                                          <p:stCondLst>
                                            <p:cond delay="1999"/>
                                          </p:stCondLst>
                                        </p:cTn>
                                        <p:tgtEl>
                                          <p:spTgt spid="31"/>
                                        </p:tgtEl>
                                        <p:attrNameLst>
                                          <p:attrName>style.visibility</p:attrName>
                                        </p:attrNameLst>
                                      </p:cBhvr>
                                      <p:to>
                                        <p:strVal val="hidden"/>
                                      </p:to>
                                    </p:set>
                                  </p:childTnLst>
                                </p:cTn>
                              </p:par>
                              <p:par>
                                <p:cTn id="435" presetID="3" presetClass="exit" presetSubtype="10" fill="hold" grpId="3" nodeType="withEffect">
                                  <p:stCondLst>
                                    <p:cond delay="0"/>
                                  </p:stCondLst>
                                  <p:childTnLst>
                                    <p:animEffect transition="out" filter="blinds(horizontal)">
                                      <p:cBhvr>
                                        <p:cTn id="436" dur="2000"/>
                                        <p:tgtEl>
                                          <p:spTgt spid="32"/>
                                        </p:tgtEl>
                                      </p:cBhvr>
                                    </p:animEffect>
                                    <p:set>
                                      <p:cBhvr>
                                        <p:cTn id="437" dur="1" fill="hold">
                                          <p:stCondLst>
                                            <p:cond delay="1999"/>
                                          </p:stCondLst>
                                        </p:cTn>
                                        <p:tgtEl>
                                          <p:spTgt spid="32"/>
                                        </p:tgtEl>
                                        <p:attrNameLst>
                                          <p:attrName>style.visibility</p:attrName>
                                        </p:attrNameLst>
                                      </p:cBhvr>
                                      <p:to>
                                        <p:strVal val="hidden"/>
                                      </p:to>
                                    </p:set>
                                  </p:childTnLst>
                                </p:cTn>
                              </p:par>
                              <p:par>
                                <p:cTn id="438" presetID="3" presetClass="exit" presetSubtype="10" fill="hold" grpId="3" nodeType="withEffect">
                                  <p:stCondLst>
                                    <p:cond delay="0"/>
                                  </p:stCondLst>
                                  <p:childTnLst>
                                    <p:animEffect transition="out" filter="blinds(horizontal)">
                                      <p:cBhvr>
                                        <p:cTn id="439" dur="2000"/>
                                        <p:tgtEl>
                                          <p:spTgt spid="33"/>
                                        </p:tgtEl>
                                      </p:cBhvr>
                                    </p:animEffect>
                                    <p:set>
                                      <p:cBhvr>
                                        <p:cTn id="440" dur="1" fill="hold">
                                          <p:stCondLst>
                                            <p:cond delay="1999"/>
                                          </p:stCondLst>
                                        </p:cTn>
                                        <p:tgtEl>
                                          <p:spTgt spid="33"/>
                                        </p:tgtEl>
                                        <p:attrNameLst>
                                          <p:attrName>style.visibility</p:attrName>
                                        </p:attrNameLst>
                                      </p:cBhvr>
                                      <p:to>
                                        <p:strVal val="hidden"/>
                                      </p:to>
                                    </p:set>
                                  </p:childTnLst>
                                </p:cTn>
                              </p:par>
                              <p:par>
                                <p:cTn id="441" presetID="3" presetClass="exit" presetSubtype="10" fill="hold" grpId="3" nodeType="withEffect">
                                  <p:stCondLst>
                                    <p:cond delay="0"/>
                                  </p:stCondLst>
                                  <p:childTnLst>
                                    <p:animEffect transition="out" filter="blinds(horizontal)">
                                      <p:cBhvr>
                                        <p:cTn id="442" dur="2000"/>
                                        <p:tgtEl>
                                          <p:spTgt spid="34"/>
                                        </p:tgtEl>
                                      </p:cBhvr>
                                    </p:animEffect>
                                    <p:set>
                                      <p:cBhvr>
                                        <p:cTn id="443" dur="1" fill="hold">
                                          <p:stCondLst>
                                            <p:cond delay="1999"/>
                                          </p:stCondLst>
                                        </p:cTn>
                                        <p:tgtEl>
                                          <p:spTgt spid="34"/>
                                        </p:tgtEl>
                                        <p:attrNameLst>
                                          <p:attrName>style.visibility</p:attrName>
                                        </p:attrNameLst>
                                      </p:cBhvr>
                                      <p:to>
                                        <p:strVal val="hidden"/>
                                      </p:to>
                                    </p:set>
                                  </p:childTnLst>
                                </p:cTn>
                              </p:par>
                              <p:par>
                                <p:cTn id="444" presetID="3" presetClass="exit" presetSubtype="10" fill="hold" grpId="3" nodeType="withEffect">
                                  <p:stCondLst>
                                    <p:cond delay="0"/>
                                  </p:stCondLst>
                                  <p:childTnLst>
                                    <p:animEffect transition="out" filter="blinds(horizontal)">
                                      <p:cBhvr>
                                        <p:cTn id="445" dur="2000"/>
                                        <p:tgtEl>
                                          <p:spTgt spid="35"/>
                                        </p:tgtEl>
                                      </p:cBhvr>
                                    </p:animEffect>
                                    <p:set>
                                      <p:cBhvr>
                                        <p:cTn id="446" dur="1" fill="hold">
                                          <p:stCondLst>
                                            <p:cond delay="1999"/>
                                          </p:stCondLst>
                                        </p:cTn>
                                        <p:tgtEl>
                                          <p:spTgt spid="35"/>
                                        </p:tgtEl>
                                        <p:attrNameLst>
                                          <p:attrName>style.visibility</p:attrName>
                                        </p:attrNameLst>
                                      </p:cBhvr>
                                      <p:to>
                                        <p:strVal val="hidden"/>
                                      </p:to>
                                    </p:set>
                                  </p:childTnLst>
                                </p:cTn>
                              </p:par>
                              <p:par>
                                <p:cTn id="447" presetID="3" presetClass="exit" presetSubtype="10" fill="hold" grpId="3" nodeType="withEffect">
                                  <p:stCondLst>
                                    <p:cond delay="0"/>
                                  </p:stCondLst>
                                  <p:childTnLst>
                                    <p:animEffect transition="out" filter="blinds(horizontal)">
                                      <p:cBhvr>
                                        <p:cTn id="448" dur="2000"/>
                                        <p:tgtEl>
                                          <p:spTgt spid="36"/>
                                        </p:tgtEl>
                                      </p:cBhvr>
                                    </p:animEffect>
                                    <p:set>
                                      <p:cBhvr>
                                        <p:cTn id="449" dur="1" fill="hold">
                                          <p:stCondLst>
                                            <p:cond delay="1999"/>
                                          </p:stCondLst>
                                        </p:cTn>
                                        <p:tgtEl>
                                          <p:spTgt spid="36"/>
                                        </p:tgtEl>
                                        <p:attrNameLst>
                                          <p:attrName>style.visibility</p:attrName>
                                        </p:attrNameLst>
                                      </p:cBhvr>
                                      <p:to>
                                        <p:strVal val="hidden"/>
                                      </p:to>
                                    </p:set>
                                  </p:childTnLst>
                                </p:cTn>
                              </p:par>
                              <p:par>
                                <p:cTn id="450" presetID="17" presetClass="entr" presetSubtype="2" fill="hold" nodeType="withEffect">
                                  <p:stCondLst>
                                    <p:cond delay="0"/>
                                  </p:stCondLst>
                                  <p:childTnLst>
                                    <p:set>
                                      <p:cBhvr>
                                        <p:cTn id="451" dur="1" fill="hold">
                                          <p:stCondLst>
                                            <p:cond delay="0"/>
                                          </p:stCondLst>
                                        </p:cTn>
                                        <p:tgtEl>
                                          <p:spTgt spid="2"/>
                                        </p:tgtEl>
                                        <p:attrNameLst>
                                          <p:attrName>style.visibility</p:attrName>
                                        </p:attrNameLst>
                                      </p:cBhvr>
                                      <p:to>
                                        <p:strVal val="visible"/>
                                      </p:to>
                                    </p:set>
                                    <p:anim calcmode="lin" valueType="num">
                                      <p:cBhvr>
                                        <p:cTn id="452" dur="2000" fill="hold"/>
                                        <p:tgtEl>
                                          <p:spTgt spid="2"/>
                                        </p:tgtEl>
                                        <p:attrNameLst>
                                          <p:attrName>ppt_x</p:attrName>
                                        </p:attrNameLst>
                                      </p:cBhvr>
                                      <p:tavLst>
                                        <p:tav tm="0">
                                          <p:val>
                                            <p:strVal val="#ppt_x+#ppt_w/2"/>
                                          </p:val>
                                        </p:tav>
                                        <p:tav tm="100000">
                                          <p:val>
                                            <p:strVal val="#ppt_x"/>
                                          </p:val>
                                        </p:tav>
                                      </p:tavLst>
                                    </p:anim>
                                    <p:anim calcmode="lin" valueType="num">
                                      <p:cBhvr>
                                        <p:cTn id="453" dur="2000" fill="hold"/>
                                        <p:tgtEl>
                                          <p:spTgt spid="2"/>
                                        </p:tgtEl>
                                        <p:attrNameLst>
                                          <p:attrName>ppt_y</p:attrName>
                                        </p:attrNameLst>
                                      </p:cBhvr>
                                      <p:tavLst>
                                        <p:tav tm="0">
                                          <p:val>
                                            <p:strVal val="#ppt_y"/>
                                          </p:val>
                                        </p:tav>
                                        <p:tav tm="100000">
                                          <p:val>
                                            <p:strVal val="#ppt_y"/>
                                          </p:val>
                                        </p:tav>
                                      </p:tavLst>
                                    </p:anim>
                                    <p:anim calcmode="lin" valueType="num">
                                      <p:cBhvr>
                                        <p:cTn id="454" dur="2000" fill="hold"/>
                                        <p:tgtEl>
                                          <p:spTgt spid="2"/>
                                        </p:tgtEl>
                                        <p:attrNameLst>
                                          <p:attrName>ppt_w</p:attrName>
                                        </p:attrNameLst>
                                      </p:cBhvr>
                                      <p:tavLst>
                                        <p:tav tm="0">
                                          <p:val>
                                            <p:fltVal val="0"/>
                                          </p:val>
                                        </p:tav>
                                        <p:tav tm="100000">
                                          <p:val>
                                            <p:strVal val="#ppt_w"/>
                                          </p:val>
                                        </p:tav>
                                      </p:tavLst>
                                    </p:anim>
                                    <p:anim calcmode="lin" valueType="num">
                                      <p:cBhvr>
                                        <p:cTn id="45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000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stock-photo-10757254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8" name="37 Luna"/>
          <p:cNvSpPr/>
          <p:nvPr/>
        </p:nvSpPr>
        <p:spPr>
          <a:xfrm>
            <a:off x="2357422" y="-214314"/>
            <a:ext cx="2285998" cy="2857502"/>
          </a:xfrm>
          <a:prstGeom prst="moon">
            <a:avLst>
              <a:gd name="adj" fmla="val 40623"/>
            </a:avLst>
          </a:prstGeom>
          <a:blipFill dpi="0" rotWithShape="1">
            <a:blip r:embed="rId3">
              <a:duotone>
                <a:prstClr val="black"/>
                <a:srgbClr val="C00000">
                  <a:tint val="45000"/>
                  <a:satMod val="400000"/>
                </a:srgb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Luna"/>
          <p:cNvSpPr/>
          <p:nvPr/>
        </p:nvSpPr>
        <p:spPr>
          <a:xfrm flipH="1">
            <a:off x="4572000" y="-214314"/>
            <a:ext cx="2286016" cy="2857502"/>
          </a:xfrm>
          <a:prstGeom prst="moon">
            <a:avLst>
              <a:gd name="adj" fmla="val 40623"/>
            </a:avLst>
          </a:prstGeom>
          <a:blipFill dpi="0" rotWithShape="1">
            <a:blip r:embed="rId3">
              <a:duotone>
                <a:prstClr val="black"/>
                <a:srgbClr val="C00000">
                  <a:tint val="45000"/>
                  <a:satMod val="400000"/>
                </a:srgb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Luna"/>
          <p:cNvSpPr/>
          <p:nvPr/>
        </p:nvSpPr>
        <p:spPr>
          <a:xfrm>
            <a:off x="2357422" y="2285998"/>
            <a:ext cx="2285998" cy="2857502"/>
          </a:xfrm>
          <a:prstGeom prst="moon">
            <a:avLst>
              <a:gd name="adj" fmla="val 40623"/>
            </a:avLst>
          </a:prstGeom>
          <a:blipFill dpi="0" rotWithShape="1">
            <a:blip r:embed="rId3">
              <a:duotone>
                <a:prstClr val="black"/>
                <a:srgbClr val="C00000">
                  <a:tint val="45000"/>
                  <a:satMod val="400000"/>
                </a:srgb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Luna"/>
          <p:cNvSpPr/>
          <p:nvPr/>
        </p:nvSpPr>
        <p:spPr>
          <a:xfrm flipH="1">
            <a:off x="4572000" y="2285998"/>
            <a:ext cx="2286016" cy="2857502"/>
          </a:xfrm>
          <a:prstGeom prst="moon">
            <a:avLst>
              <a:gd name="adj" fmla="val 40623"/>
            </a:avLst>
          </a:prstGeom>
          <a:blipFill dpi="0" rotWithShape="1">
            <a:blip r:embed="rId3">
              <a:duotone>
                <a:prstClr val="black"/>
                <a:srgbClr val="C00000">
                  <a:tint val="45000"/>
                  <a:satMod val="400000"/>
                </a:srgb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Luna"/>
          <p:cNvSpPr/>
          <p:nvPr/>
        </p:nvSpPr>
        <p:spPr>
          <a:xfrm flipH="1">
            <a:off x="5786446" y="-214314"/>
            <a:ext cx="2286016" cy="2857502"/>
          </a:xfrm>
          <a:prstGeom prst="moon">
            <a:avLst>
              <a:gd name="adj" fmla="val 40623"/>
            </a:avLst>
          </a:prstGeom>
          <a:blipFill dpi="0" rotWithShape="1">
            <a:blip r:embed="rId3">
              <a:duotone>
                <a:prstClr val="black"/>
                <a:srgbClr val="C00000">
                  <a:tint val="45000"/>
                  <a:satMod val="400000"/>
                </a:srgb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Luna"/>
          <p:cNvSpPr/>
          <p:nvPr/>
        </p:nvSpPr>
        <p:spPr>
          <a:xfrm flipH="1">
            <a:off x="5786446" y="2285998"/>
            <a:ext cx="2286016" cy="2857502"/>
          </a:xfrm>
          <a:prstGeom prst="moon">
            <a:avLst>
              <a:gd name="adj" fmla="val 40623"/>
            </a:avLst>
          </a:prstGeom>
          <a:blipFill dpi="0" rotWithShape="1">
            <a:blip r:embed="rId3">
              <a:duotone>
                <a:prstClr val="black"/>
                <a:srgbClr val="C00000">
                  <a:tint val="45000"/>
                  <a:satMod val="400000"/>
                </a:srgb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Luna"/>
          <p:cNvSpPr/>
          <p:nvPr/>
        </p:nvSpPr>
        <p:spPr>
          <a:xfrm flipH="1">
            <a:off x="7072330" y="-214314"/>
            <a:ext cx="2286016" cy="2857502"/>
          </a:xfrm>
          <a:prstGeom prst="moon">
            <a:avLst>
              <a:gd name="adj" fmla="val 40623"/>
            </a:avLst>
          </a:prstGeom>
          <a:blipFill dpi="0" rotWithShape="1">
            <a:blip r:embed="rId3">
              <a:duotone>
                <a:prstClr val="black"/>
                <a:srgbClr val="C00000">
                  <a:tint val="45000"/>
                  <a:satMod val="400000"/>
                </a:srgb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Luna"/>
          <p:cNvSpPr/>
          <p:nvPr/>
        </p:nvSpPr>
        <p:spPr>
          <a:xfrm flipH="1">
            <a:off x="7072330" y="2285998"/>
            <a:ext cx="2286016" cy="2857502"/>
          </a:xfrm>
          <a:prstGeom prst="moon">
            <a:avLst>
              <a:gd name="adj" fmla="val 40623"/>
            </a:avLst>
          </a:prstGeom>
          <a:blipFill dpi="0" rotWithShape="1">
            <a:blip r:embed="rId3">
              <a:duotone>
                <a:prstClr val="black"/>
                <a:srgbClr val="C00000">
                  <a:tint val="45000"/>
                  <a:satMod val="400000"/>
                </a:srgb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Luna"/>
          <p:cNvSpPr/>
          <p:nvPr/>
        </p:nvSpPr>
        <p:spPr>
          <a:xfrm>
            <a:off x="1071538" y="-214314"/>
            <a:ext cx="2285998" cy="2857502"/>
          </a:xfrm>
          <a:prstGeom prst="moon">
            <a:avLst>
              <a:gd name="adj" fmla="val 40623"/>
            </a:avLst>
          </a:prstGeom>
          <a:blipFill dpi="0" rotWithShape="1">
            <a:blip r:embed="rId3">
              <a:duotone>
                <a:prstClr val="black"/>
                <a:srgbClr val="C00000">
                  <a:tint val="45000"/>
                  <a:satMod val="400000"/>
                </a:srgb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Luna"/>
          <p:cNvSpPr/>
          <p:nvPr/>
        </p:nvSpPr>
        <p:spPr>
          <a:xfrm>
            <a:off x="1071538" y="2285998"/>
            <a:ext cx="2285998" cy="2857502"/>
          </a:xfrm>
          <a:prstGeom prst="moon">
            <a:avLst>
              <a:gd name="adj" fmla="val 40623"/>
            </a:avLst>
          </a:prstGeom>
          <a:blipFill dpi="0" rotWithShape="1">
            <a:blip r:embed="rId3">
              <a:duotone>
                <a:prstClr val="black"/>
                <a:srgbClr val="C00000">
                  <a:tint val="45000"/>
                  <a:satMod val="400000"/>
                </a:srgb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Luna"/>
          <p:cNvSpPr/>
          <p:nvPr/>
        </p:nvSpPr>
        <p:spPr>
          <a:xfrm>
            <a:off x="0" y="-214314"/>
            <a:ext cx="2285998" cy="2857502"/>
          </a:xfrm>
          <a:prstGeom prst="moon">
            <a:avLst>
              <a:gd name="adj" fmla="val 40623"/>
            </a:avLst>
          </a:prstGeom>
          <a:blipFill dpi="0" rotWithShape="1">
            <a:blip r:embed="rId3">
              <a:duotone>
                <a:prstClr val="black"/>
                <a:srgbClr val="C00000">
                  <a:tint val="45000"/>
                  <a:satMod val="400000"/>
                </a:srgb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Luna"/>
          <p:cNvSpPr/>
          <p:nvPr/>
        </p:nvSpPr>
        <p:spPr>
          <a:xfrm>
            <a:off x="0" y="2285998"/>
            <a:ext cx="2285998" cy="2857502"/>
          </a:xfrm>
          <a:prstGeom prst="moon">
            <a:avLst>
              <a:gd name="adj" fmla="val 40623"/>
            </a:avLst>
          </a:prstGeom>
          <a:blipFill dpi="0" rotWithShape="1">
            <a:blip r:embed="rId3">
              <a:duotone>
                <a:prstClr val="black"/>
                <a:srgbClr val="C00000">
                  <a:tint val="45000"/>
                  <a:satMod val="400000"/>
                </a:srgb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7" presetClass="entr" presetSubtype="1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3000" fill="hold"/>
                                        <p:tgtEl>
                                          <p:spTgt spid="2"/>
                                        </p:tgtEl>
                                        <p:attrNameLst>
                                          <p:attrName>ppt_w</p:attrName>
                                        </p:attrNameLst>
                                      </p:cBhvr>
                                      <p:tavLst>
                                        <p:tav tm="0">
                                          <p:val>
                                            <p:fltVal val="0"/>
                                          </p:val>
                                        </p:tav>
                                        <p:tav tm="100000">
                                          <p:val>
                                            <p:strVal val="#ppt_w"/>
                                          </p:val>
                                        </p:tav>
                                      </p:tavLst>
                                    </p:anim>
                                    <p:anim calcmode="lin" valueType="num">
                                      <p:cBhvr>
                                        <p:cTn id="10" dur="3000" fill="hold"/>
                                        <p:tgtEl>
                                          <p:spTgt spid="2"/>
                                        </p:tgtEl>
                                        <p:attrNameLst>
                                          <p:attrName>ppt_h</p:attrName>
                                        </p:attrNameLst>
                                      </p:cBhvr>
                                      <p:tavLst>
                                        <p:tav tm="0">
                                          <p:val>
                                            <p:strVal val="#ppt_h"/>
                                          </p:val>
                                        </p:tav>
                                        <p:tav tm="100000">
                                          <p:val>
                                            <p:strVal val="#ppt_h"/>
                                          </p:val>
                                        </p:tav>
                                      </p:tavLst>
                                    </p:anim>
                                  </p:childTnLst>
                                </p:cTn>
                              </p:par>
                              <p:par>
                                <p:cTn id="11" presetID="2" presetClass="entr" presetSubtype="2" fill="hold" grpId="0" nodeType="withEffect">
                                  <p:stCondLst>
                                    <p:cond delay="0"/>
                                  </p:stCondLst>
                                  <p:childTnLst>
                                    <p:set>
                                      <p:cBhvr>
                                        <p:cTn id="12" dur="1" fill="hold">
                                          <p:stCondLst>
                                            <p:cond delay="0"/>
                                          </p:stCondLst>
                                        </p:cTn>
                                        <p:tgtEl>
                                          <p:spTgt spid="38"/>
                                        </p:tgtEl>
                                        <p:attrNameLst>
                                          <p:attrName>style.visibility</p:attrName>
                                        </p:attrNameLst>
                                      </p:cBhvr>
                                      <p:to>
                                        <p:strVal val="visible"/>
                                      </p:to>
                                    </p:set>
                                    <p:anim calcmode="lin" valueType="num">
                                      <p:cBhvr additive="base">
                                        <p:cTn id="13" dur="3000" fill="hold"/>
                                        <p:tgtEl>
                                          <p:spTgt spid="38"/>
                                        </p:tgtEl>
                                        <p:attrNameLst>
                                          <p:attrName>ppt_x</p:attrName>
                                        </p:attrNameLst>
                                      </p:cBhvr>
                                      <p:tavLst>
                                        <p:tav tm="0">
                                          <p:val>
                                            <p:strVal val="1+#ppt_w/2"/>
                                          </p:val>
                                        </p:tav>
                                        <p:tav tm="100000">
                                          <p:val>
                                            <p:strVal val="#ppt_x"/>
                                          </p:val>
                                        </p:tav>
                                      </p:tavLst>
                                    </p:anim>
                                    <p:anim calcmode="lin" valueType="num">
                                      <p:cBhvr additive="base">
                                        <p:cTn id="14" dur="3000" fill="hold"/>
                                        <p:tgtEl>
                                          <p:spTgt spid="38"/>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40"/>
                                        </p:tgtEl>
                                        <p:attrNameLst>
                                          <p:attrName>style.visibility</p:attrName>
                                        </p:attrNameLst>
                                      </p:cBhvr>
                                      <p:to>
                                        <p:strVal val="visible"/>
                                      </p:to>
                                    </p:set>
                                    <p:anim calcmode="lin" valueType="num">
                                      <p:cBhvr additive="base">
                                        <p:cTn id="17" dur="3000" fill="hold"/>
                                        <p:tgtEl>
                                          <p:spTgt spid="40"/>
                                        </p:tgtEl>
                                        <p:attrNameLst>
                                          <p:attrName>ppt_x</p:attrName>
                                        </p:attrNameLst>
                                      </p:cBhvr>
                                      <p:tavLst>
                                        <p:tav tm="0">
                                          <p:val>
                                            <p:strVal val="1+#ppt_w/2"/>
                                          </p:val>
                                        </p:tav>
                                        <p:tav tm="100000">
                                          <p:val>
                                            <p:strVal val="#ppt_x"/>
                                          </p:val>
                                        </p:tav>
                                      </p:tavLst>
                                    </p:anim>
                                    <p:anim calcmode="lin" valueType="num">
                                      <p:cBhvr additive="base">
                                        <p:cTn id="18" dur="3000" fill="hold"/>
                                        <p:tgtEl>
                                          <p:spTgt spid="40"/>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46"/>
                                        </p:tgtEl>
                                        <p:attrNameLst>
                                          <p:attrName>style.visibility</p:attrName>
                                        </p:attrNameLst>
                                      </p:cBhvr>
                                      <p:to>
                                        <p:strVal val="visible"/>
                                      </p:to>
                                    </p:set>
                                    <p:anim calcmode="lin" valueType="num">
                                      <p:cBhvr additive="base">
                                        <p:cTn id="21" dur="3000" fill="hold"/>
                                        <p:tgtEl>
                                          <p:spTgt spid="46"/>
                                        </p:tgtEl>
                                        <p:attrNameLst>
                                          <p:attrName>ppt_x</p:attrName>
                                        </p:attrNameLst>
                                      </p:cBhvr>
                                      <p:tavLst>
                                        <p:tav tm="0">
                                          <p:val>
                                            <p:strVal val="1+#ppt_w/2"/>
                                          </p:val>
                                        </p:tav>
                                        <p:tav tm="100000">
                                          <p:val>
                                            <p:strVal val="#ppt_x"/>
                                          </p:val>
                                        </p:tav>
                                      </p:tavLst>
                                    </p:anim>
                                    <p:anim calcmode="lin" valueType="num">
                                      <p:cBhvr additive="base">
                                        <p:cTn id="22" dur="3000" fill="hold"/>
                                        <p:tgtEl>
                                          <p:spTgt spid="46"/>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47"/>
                                        </p:tgtEl>
                                        <p:attrNameLst>
                                          <p:attrName>style.visibility</p:attrName>
                                        </p:attrNameLst>
                                      </p:cBhvr>
                                      <p:to>
                                        <p:strVal val="visible"/>
                                      </p:to>
                                    </p:set>
                                    <p:anim calcmode="lin" valueType="num">
                                      <p:cBhvr additive="base">
                                        <p:cTn id="25" dur="3000" fill="hold"/>
                                        <p:tgtEl>
                                          <p:spTgt spid="47"/>
                                        </p:tgtEl>
                                        <p:attrNameLst>
                                          <p:attrName>ppt_x</p:attrName>
                                        </p:attrNameLst>
                                      </p:cBhvr>
                                      <p:tavLst>
                                        <p:tav tm="0">
                                          <p:val>
                                            <p:strVal val="1+#ppt_w/2"/>
                                          </p:val>
                                        </p:tav>
                                        <p:tav tm="100000">
                                          <p:val>
                                            <p:strVal val="#ppt_x"/>
                                          </p:val>
                                        </p:tav>
                                      </p:tavLst>
                                    </p:anim>
                                    <p:anim calcmode="lin" valueType="num">
                                      <p:cBhvr additive="base">
                                        <p:cTn id="26" dur="3000" fill="hold"/>
                                        <p:tgtEl>
                                          <p:spTgt spid="47"/>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48"/>
                                        </p:tgtEl>
                                        <p:attrNameLst>
                                          <p:attrName>style.visibility</p:attrName>
                                        </p:attrNameLst>
                                      </p:cBhvr>
                                      <p:to>
                                        <p:strVal val="visible"/>
                                      </p:to>
                                    </p:set>
                                    <p:anim calcmode="lin" valueType="num">
                                      <p:cBhvr additive="base">
                                        <p:cTn id="29" dur="3000" fill="hold"/>
                                        <p:tgtEl>
                                          <p:spTgt spid="48"/>
                                        </p:tgtEl>
                                        <p:attrNameLst>
                                          <p:attrName>ppt_x</p:attrName>
                                        </p:attrNameLst>
                                      </p:cBhvr>
                                      <p:tavLst>
                                        <p:tav tm="0">
                                          <p:val>
                                            <p:strVal val="1+#ppt_w/2"/>
                                          </p:val>
                                        </p:tav>
                                        <p:tav tm="100000">
                                          <p:val>
                                            <p:strVal val="#ppt_x"/>
                                          </p:val>
                                        </p:tav>
                                      </p:tavLst>
                                    </p:anim>
                                    <p:anim calcmode="lin" valueType="num">
                                      <p:cBhvr additive="base">
                                        <p:cTn id="30" dur="3000" fill="hold"/>
                                        <p:tgtEl>
                                          <p:spTgt spid="4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49"/>
                                        </p:tgtEl>
                                        <p:attrNameLst>
                                          <p:attrName>style.visibility</p:attrName>
                                        </p:attrNameLst>
                                      </p:cBhvr>
                                      <p:to>
                                        <p:strVal val="visible"/>
                                      </p:to>
                                    </p:set>
                                    <p:anim calcmode="lin" valueType="num">
                                      <p:cBhvr additive="base">
                                        <p:cTn id="33" dur="3000" fill="hold"/>
                                        <p:tgtEl>
                                          <p:spTgt spid="49"/>
                                        </p:tgtEl>
                                        <p:attrNameLst>
                                          <p:attrName>ppt_x</p:attrName>
                                        </p:attrNameLst>
                                      </p:cBhvr>
                                      <p:tavLst>
                                        <p:tav tm="0">
                                          <p:val>
                                            <p:strVal val="1+#ppt_w/2"/>
                                          </p:val>
                                        </p:tav>
                                        <p:tav tm="100000">
                                          <p:val>
                                            <p:strVal val="#ppt_x"/>
                                          </p:val>
                                        </p:tav>
                                      </p:tavLst>
                                    </p:anim>
                                    <p:anim calcmode="lin" valueType="num">
                                      <p:cBhvr additive="base">
                                        <p:cTn id="34" dur="3000" fill="hold"/>
                                        <p:tgtEl>
                                          <p:spTgt spid="4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additive="base">
                                        <p:cTn id="37" dur="3000" fill="hold"/>
                                        <p:tgtEl>
                                          <p:spTgt spid="39"/>
                                        </p:tgtEl>
                                        <p:attrNameLst>
                                          <p:attrName>ppt_x</p:attrName>
                                        </p:attrNameLst>
                                      </p:cBhvr>
                                      <p:tavLst>
                                        <p:tav tm="0">
                                          <p:val>
                                            <p:strVal val="0-#ppt_w/2"/>
                                          </p:val>
                                        </p:tav>
                                        <p:tav tm="100000">
                                          <p:val>
                                            <p:strVal val="#ppt_x"/>
                                          </p:val>
                                        </p:tav>
                                      </p:tavLst>
                                    </p:anim>
                                    <p:anim calcmode="lin" valueType="num">
                                      <p:cBhvr additive="base">
                                        <p:cTn id="38" dur="3000" fill="hold"/>
                                        <p:tgtEl>
                                          <p:spTgt spid="39"/>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41"/>
                                        </p:tgtEl>
                                        <p:attrNameLst>
                                          <p:attrName>style.visibility</p:attrName>
                                        </p:attrNameLst>
                                      </p:cBhvr>
                                      <p:to>
                                        <p:strVal val="visible"/>
                                      </p:to>
                                    </p:set>
                                    <p:anim calcmode="lin" valueType="num">
                                      <p:cBhvr additive="base">
                                        <p:cTn id="41" dur="3000" fill="hold"/>
                                        <p:tgtEl>
                                          <p:spTgt spid="41"/>
                                        </p:tgtEl>
                                        <p:attrNameLst>
                                          <p:attrName>ppt_x</p:attrName>
                                        </p:attrNameLst>
                                      </p:cBhvr>
                                      <p:tavLst>
                                        <p:tav tm="0">
                                          <p:val>
                                            <p:strVal val="0-#ppt_w/2"/>
                                          </p:val>
                                        </p:tav>
                                        <p:tav tm="100000">
                                          <p:val>
                                            <p:strVal val="#ppt_x"/>
                                          </p:val>
                                        </p:tav>
                                      </p:tavLst>
                                    </p:anim>
                                    <p:anim calcmode="lin" valueType="num">
                                      <p:cBhvr additive="base">
                                        <p:cTn id="42" dur="3000" fill="hold"/>
                                        <p:tgtEl>
                                          <p:spTgt spid="4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42"/>
                                        </p:tgtEl>
                                        <p:attrNameLst>
                                          <p:attrName>style.visibility</p:attrName>
                                        </p:attrNameLst>
                                      </p:cBhvr>
                                      <p:to>
                                        <p:strVal val="visible"/>
                                      </p:to>
                                    </p:set>
                                    <p:anim calcmode="lin" valueType="num">
                                      <p:cBhvr additive="base">
                                        <p:cTn id="45" dur="3000" fill="hold"/>
                                        <p:tgtEl>
                                          <p:spTgt spid="42"/>
                                        </p:tgtEl>
                                        <p:attrNameLst>
                                          <p:attrName>ppt_x</p:attrName>
                                        </p:attrNameLst>
                                      </p:cBhvr>
                                      <p:tavLst>
                                        <p:tav tm="0">
                                          <p:val>
                                            <p:strVal val="0-#ppt_w/2"/>
                                          </p:val>
                                        </p:tav>
                                        <p:tav tm="100000">
                                          <p:val>
                                            <p:strVal val="#ppt_x"/>
                                          </p:val>
                                        </p:tav>
                                      </p:tavLst>
                                    </p:anim>
                                    <p:anim calcmode="lin" valueType="num">
                                      <p:cBhvr additive="base">
                                        <p:cTn id="46" dur="3000" fill="hold"/>
                                        <p:tgtEl>
                                          <p:spTgt spid="4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additive="base">
                                        <p:cTn id="49" dur="3000" fill="hold"/>
                                        <p:tgtEl>
                                          <p:spTgt spid="43"/>
                                        </p:tgtEl>
                                        <p:attrNameLst>
                                          <p:attrName>ppt_x</p:attrName>
                                        </p:attrNameLst>
                                      </p:cBhvr>
                                      <p:tavLst>
                                        <p:tav tm="0">
                                          <p:val>
                                            <p:strVal val="0-#ppt_w/2"/>
                                          </p:val>
                                        </p:tav>
                                        <p:tav tm="100000">
                                          <p:val>
                                            <p:strVal val="#ppt_x"/>
                                          </p:val>
                                        </p:tav>
                                      </p:tavLst>
                                    </p:anim>
                                    <p:anim calcmode="lin" valueType="num">
                                      <p:cBhvr additive="base">
                                        <p:cTn id="50" dur="3000" fill="hold"/>
                                        <p:tgtEl>
                                          <p:spTgt spid="4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44"/>
                                        </p:tgtEl>
                                        <p:attrNameLst>
                                          <p:attrName>style.visibility</p:attrName>
                                        </p:attrNameLst>
                                      </p:cBhvr>
                                      <p:to>
                                        <p:strVal val="visible"/>
                                      </p:to>
                                    </p:set>
                                    <p:anim calcmode="lin" valueType="num">
                                      <p:cBhvr additive="base">
                                        <p:cTn id="53" dur="3000" fill="hold"/>
                                        <p:tgtEl>
                                          <p:spTgt spid="44"/>
                                        </p:tgtEl>
                                        <p:attrNameLst>
                                          <p:attrName>ppt_x</p:attrName>
                                        </p:attrNameLst>
                                      </p:cBhvr>
                                      <p:tavLst>
                                        <p:tav tm="0">
                                          <p:val>
                                            <p:strVal val="0-#ppt_w/2"/>
                                          </p:val>
                                        </p:tav>
                                        <p:tav tm="100000">
                                          <p:val>
                                            <p:strVal val="#ppt_x"/>
                                          </p:val>
                                        </p:tav>
                                      </p:tavLst>
                                    </p:anim>
                                    <p:anim calcmode="lin" valueType="num">
                                      <p:cBhvr additive="base">
                                        <p:cTn id="54" dur="3000" fill="hold"/>
                                        <p:tgtEl>
                                          <p:spTgt spid="4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45"/>
                                        </p:tgtEl>
                                        <p:attrNameLst>
                                          <p:attrName>style.visibility</p:attrName>
                                        </p:attrNameLst>
                                      </p:cBhvr>
                                      <p:to>
                                        <p:strVal val="visible"/>
                                      </p:to>
                                    </p:set>
                                    <p:anim calcmode="lin" valueType="num">
                                      <p:cBhvr additive="base">
                                        <p:cTn id="57" dur="3000" fill="hold"/>
                                        <p:tgtEl>
                                          <p:spTgt spid="45"/>
                                        </p:tgtEl>
                                        <p:attrNameLst>
                                          <p:attrName>ppt_x</p:attrName>
                                        </p:attrNameLst>
                                      </p:cBhvr>
                                      <p:tavLst>
                                        <p:tav tm="0">
                                          <p:val>
                                            <p:strVal val="0-#ppt_w/2"/>
                                          </p:val>
                                        </p:tav>
                                        <p:tav tm="100000">
                                          <p:val>
                                            <p:strVal val="#ppt_x"/>
                                          </p:val>
                                        </p:tav>
                                      </p:tavLst>
                                    </p:anim>
                                    <p:anim calcmode="lin" valueType="num">
                                      <p:cBhvr additive="base">
                                        <p:cTn id="58" dur="3000" fill="hold"/>
                                        <p:tgtEl>
                                          <p:spTgt spid="45"/>
                                        </p:tgtEl>
                                        <p:attrNameLst>
                                          <p:attrName>ppt_y</p:attrName>
                                        </p:attrNameLst>
                                      </p:cBhvr>
                                      <p:tavLst>
                                        <p:tav tm="0">
                                          <p:val>
                                            <p:strVal val="#ppt_y"/>
                                          </p:val>
                                        </p:tav>
                                        <p:tav tm="100000">
                                          <p:val>
                                            <p:strVal val="#ppt_y"/>
                                          </p:val>
                                        </p:tav>
                                      </p:tavLst>
                                    </p:anim>
                                  </p:childTnLst>
                                </p:cTn>
                              </p:par>
                              <p:par>
                                <p:cTn id="59" presetID="8" presetClass="emph" presetSubtype="0" fill="hold" grpId="1" nodeType="withEffect">
                                  <p:stCondLst>
                                    <p:cond delay="0"/>
                                  </p:stCondLst>
                                  <p:childTnLst>
                                    <p:animRot by="21600000">
                                      <p:cBhvr>
                                        <p:cTn id="60" dur="3000" fill="hold"/>
                                        <p:tgtEl>
                                          <p:spTgt spid="38"/>
                                        </p:tgtEl>
                                        <p:attrNameLst>
                                          <p:attrName>r</p:attrName>
                                        </p:attrNameLst>
                                      </p:cBhvr>
                                    </p:animRot>
                                  </p:childTnLst>
                                </p:cTn>
                              </p:par>
                              <p:par>
                                <p:cTn id="61" presetID="8" presetClass="emph" presetSubtype="0" fill="hold" grpId="1" nodeType="withEffect">
                                  <p:stCondLst>
                                    <p:cond delay="0"/>
                                  </p:stCondLst>
                                  <p:childTnLst>
                                    <p:animRot by="21600000">
                                      <p:cBhvr>
                                        <p:cTn id="62" dur="3000" fill="hold"/>
                                        <p:tgtEl>
                                          <p:spTgt spid="46"/>
                                        </p:tgtEl>
                                        <p:attrNameLst>
                                          <p:attrName>r</p:attrName>
                                        </p:attrNameLst>
                                      </p:cBhvr>
                                    </p:animRot>
                                  </p:childTnLst>
                                </p:cTn>
                              </p:par>
                              <p:par>
                                <p:cTn id="63" presetID="8" presetClass="emph" presetSubtype="0" fill="hold" grpId="1" nodeType="withEffect">
                                  <p:stCondLst>
                                    <p:cond delay="0"/>
                                  </p:stCondLst>
                                  <p:childTnLst>
                                    <p:animRot by="21600000">
                                      <p:cBhvr>
                                        <p:cTn id="64" dur="3000" fill="hold"/>
                                        <p:tgtEl>
                                          <p:spTgt spid="48"/>
                                        </p:tgtEl>
                                        <p:attrNameLst>
                                          <p:attrName>r</p:attrName>
                                        </p:attrNameLst>
                                      </p:cBhvr>
                                    </p:animRot>
                                  </p:childTnLst>
                                </p:cTn>
                              </p:par>
                              <p:par>
                                <p:cTn id="65" presetID="8" presetClass="emph" presetSubtype="0" fill="hold" grpId="1" nodeType="withEffect">
                                  <p:stCondLst>
                                    <p:cond delay="0"/>
                                  </p:stCondLst>
                                  <p:childTnLst>
                                    <p:animRot by="-21600000">
                                      <p:cBhvr>
                                        <p:cTn id="66" dur="3000" fill="hold"/>
                                        <p:tgtEl>
                                          <p:spTgt spid="40"/>
                                        </p:tgtEl>
                                        <p:attrNameLst>
                                          <p:attrName>r</p:attrName>
                                        </p:attrNameLst>
                                      </p:cBhvr>
                                    </p:animRot>
                                  </p:childTnLst>
                                </p:cTn>
                              </p:par>
                              <p:par>
                                <p:cTn id="67" presetID="8" presetClass="emph" presetSubtype="0" fill="hold" grpId="1" nodeType="withEffect">
                                  <p:stCondLst>
                                    <p:cond delay="0"/>
                                  </p:stCondLst>
                                  <p:childTnLst>
                                    <p:animRot by="-21600000">
                                      <p:cBhvr>
                                        <p:cTn id="68" dur="3000" fill="hold"/>
                                        <p:tgtEl>
                                          <p:spTgt spid="47"/>
                                        </p:tgtEl>
                                        <p:attrNameLst>
                                          <p:attrName>r</p:attrName>
                                        </p:attrNameLst>
                                      </p:cBhvr>
                                    </p:animRot>
                                  </p:childTnLst>
                                </p:cTn>
                              </p:par>
                              <p:par>
                                <p:cTn id="69" presetID="8" presetClass="emph" presetSubtype="0" fill="hold" grpId="1" nodeType="withEffect">
                                  <p:stCondLst>
                                    <p:cond delay="0"/>
                                  </p:stCondLst>
                                  <p:childTnLst>
                                    <p:animRot by="-21600000">
                                      <p:cBhvr>
                                        <p:cTn id="70" dur="3000" fill="hold"/>
                                        <p:tgtEl>
                                          <p:spTgt spid="49"/>
                                        </p:tgtEl>
                                        <p:attrNameLst>
                                          <p:attrName>r</p:attrName>
                                        </p:attrNameLst>
                                      </p:cBhvr>
                                    </p:animRot>
                                  </p:childTnLst>
                                </p:cTn>
                              </p:par>
                              <p:par>
                                <p:cTn id="71" presetID="8" presetClass="emph" presetSubtype="0" fill="hold" grpId="1" nodeType="withEffect">
                                  <p:stCondLst>
                                    <p:cond delay="0"/>
                                  </p:stCondLst>
                                  <p:childTnLst>
                                    <p:animRot by="-21600000">
                                      <p:cBhvr>
                                        <p:cTn id="72" dur="3000" fill="hold"/>
                                        <p:tgtEl>
                                          <p:spTgt spid="39"/>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42"/>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44"/>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41"/>
                                        </p:tgtEl>
                                        <p:attrNameLst>
                                          <p:attrName>r</p:attrName>
                                        </p:attrNameLst>
                                      </p:cBhvr>
                                    </p:animRot>
                                  </p:childTnLst>
                                </p:cTn>
                              </p:par>
                              <p:par>
                                <p:cTn id="79" presetID="8" presetClass="emph" presetSubtype="0" fill="hold" grpId="1" nodeType="withEffect">
                                  <p:stCondLst>
                                    <p:cond delay="0"/>
                                  </p:stCondLst>
                                  <p:childTnLst>
                                    <p:animRot by="21600000">
                                      <p:cBhvr>
                                        <p:cTn id="80" dur="3000" fill="hold"/>
                                        <p:tgtEl>
                                          <p:spTgt spid="43"/>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45"/>
                                        </p:tgtEl>
                                        <p:attrNameLst>
                                          <p:attrName>r</p:attrName>
                                        </p:attrNameLst>
                                      </p:cBhvr>
                                    </p:animRot>
                                  </p:childTnLst>
                                </p:cTn>
                              </p:par>
                              <p:par>
                                <p:cTn id="83" presetID="2" presetClass="exit" presetSubtype="2" fill="hold" grpId="2" nodeType="withEffect">
                                  <p:stCondLst>
                                    <p:cond delay="0"/>
                                  </p:stCondLst>
                                  <p:childTnLst>
                                    <p:anim calcmode="lin" valueType="num">
                                      <p:cBhvr additive="base">
                                        <p:cTn id="84" dur="3000"/>
                                        <p:tgtEl>
                                          <p:spTgt spid="38"/>
                                        </p:tgtEl>
                                        <p:attrNameLst>
                                          <p:attrName>ppt_x</p:attrName>
                                        </p:attrNameLst>
                                      </p:cBhvr>
                                      <p:tavLst>
                                        <p:tav tm="0">
                                          <p:val>
                                            <p:strVal val="ppt_x"/>
                                          </p:val>
                                        </p:tav>
                                        <p:tav tm="100000">
                                          <p:val>
                                            <p:strVal val="1+ppt_w/2"/>
                                          </p:val>
                                        </p:tav>
                                      </p:tavLst>
                                    </p:anim>
                                    <p:anim calcmode="lin" valueType="num">
                                      <p:cBhvr additive="base">
                                        <p:cTn id="85" dur="3000"/>
                                        <p:tgtEl>
                                          <p:spTgt spid="38"/>
                                        </p:tgtEl>
                                        <p:attrNameLst>
                                          <p:attrName>ppt_y</p:attrName>
                                        </p:attrNameLst>
                                      </p:cBhvr>
                                      <p:tavLst>
                                        <p:tav tm="0">
                                          <p:val>
                                            <p:strVal val="ppt_y"/>
                                          </p:val>
                                        </p:tav>
                                        <p:tav tm="100000">
                                          <p:val>
                                            <p:strVal val="ppt_y"/>
                                          </p:val>
                                        </p:tav>
                                      </p:tavLst>
                                    </p:anim>
                                    <p:set>
                                      <p:cBhvr>
                                        <p:cTn id="86" dur="1" fill="hold">
                                          <p:stCondLst>
                                            <p:cond delay="2999"/>
                                          </p:stCondLst>
                                        </p:cTn>
                                        <p:tgtEl>
                                          <p:spTgt spid="38"/>
                                        </p:tgtEl>
                                        <p:attrNameLst>
                                          <p:attrName>style.visibility</p:attrName>
                                        </p:attrNameLst>
                                      </p:cBhvr>
                                      <p:to>
                                        <p:strVal val="hidden"/>
                                      </p:to>
                                    </p:set>
                                  </p:childTnLst>
                                </p:cTn>
                              </p:par>
                              <p:par>
                                <p:cTn id="87" presetID="2" presetClass="exit" presetSubtype="2" fill="hold" grpId="2" nodeType="withEffect">
                                  <p:stCondLst>
                                    <p:cond delay="0"/>
                                  </p:stCondLst>
                                  <p:childTnLst>
                                    <p:anim calcmode="lin" valueType="num">
                                      <p:cBhvr additive="base">
                                        <p:cTn id="88" dur="3000"/>
                                        <p:tgtEl>
                                          <p:spTgt spid="40"/>
                                        </p:tgtEl>
                                        <p:attrNameLst>
                                          <p:attrName>ppt_x</p:attrName>
                                        </p:attrNameLst>
                                      </p:cBhvr>
                                      <p:tavLst>
                                        <p:tav tm="0">
                                          <p:val>
                                            <p:strVal val="ppt_x"/>
                                          </p:val>
                                        </p:tav>
                                        <p:tav tm="100000">
                                          <p:val>
                                            <p:strVal val="1+ppt_w/2"/>
                                          </p:val>
                                        </p:tav>
                                      </p:tavLst>
                                    </p:anim>
                                    <p:anim calcmode="lin" valueType="num">
                                      <p:cBhvr additive="base">
                                        <p:cTn id="89" dur="3000"/>
                                        <p:tgtEl>
                                          <p:spTgt spid="40"/>
                                        </p:tgtEl>
                                        <p:attrNameLst>
                                          <p:attrName>ppt_y</p:attrName>
                                        </p:attrNameLst>
                                      </p:cBhvr>
                                      <p:tavLst>
                                        <p:tav tm="0">
                                          <p:val>
                                            <p:strVal val="ppt_y"/>
                                          </p:val>
                                        </p:tav>
                                        <p:tav tm="100000">
                                          <p:val>
                                            <p:strVal val="ppt_y"/>
                                          </p:val>
                                        </p:tav>
                                      </p:tavLst>
                                    </p:anim>
                                    <p:set>
                                      <p:cBhvr>
                                        <p:cTn id="90" dur="1" fill="hold">
                                          <p:stCondLst>
                                            <p:cond delay="2999"/>
                                          </p:stCondLst>
                                        </p:cTn>
                                        <p:tgtEl>
                                          <p:spTgt spid="40"/>
                                        </p:tgtEl>
                                        <p:attrNameLst>
                                          <p:attrName>style.visibility</p:attrName>
                                        </p:attrNameLst>
                                      </p:cBhvr>
                                      <p:to>
                                        <p:strVal val="hidden"/>
                                      </p:to>
                                    </p:set>
                                  </p:childTnLst>
                                </p:cTn>
                              </p:par>
                              <p:par>
                                <p:cTn id="91" presetID="2" presetClass="exit" presetSubtype="2" fill="hold" grpId="2" nodeType="withEffect">
                                  <p:stCondLst>
                                    <p:cond delay="0"/>
                                  </p:stCondLst>
                                  <p:childTnLst>
                                    <p:anim calcmode="lin" valueType="num">
                                      <p:cBhvr additive="base">
                                        <p:cTn id="92" dur="3000"/>
                                        <p:tgtEl>
                                          <p:spTgt spid="46"/>
                                        </p:tgtEl>
                                        <p:attrNameLst>
                                          <p:attrName>ppt_x</p:attrName>
                                        </p:attrNameLst>
                                      </p:cBhvr>
                                      <p:tavLst>
                                        <p:tav tm="0">
                                          <p:val>
                                            <p:strVal val="ppt_x"/>
                                          </p:val>
                                        </p:tav>
                                        <p:tav tm="100000">
                                          <p:val>
                                            <p:strVal val="1+ppt_w/2"/>
                                          </p:val>
                                        </p:tav>
                                      </p:tavLst>
                                    </p:anim>
                                    <p:anim calcmode="lin" valueType="num">
                                      <p:cBhvr additive="base">
                                        <p:cTn id="93" dur="3000"/>
                                        <p:tgtEl>
                                          <p:spTgt spid="46"/>
                                        </p:tgtEl>
                                        <p:attrNameLst>
                                          <p:attrName>ppt_y</p:attrName>
                                        </p:attrNameLst>
                                      </p:cBhvr>
                                      <p:tavLst>
                                        <p:tav tm="0">
                                          <p:val>
                                            <p:strVal val="ppt_y"/>
                                          </p:val>
                                        </p:tav>
                                        <p:tav tm="100000">
                                          <p:val>
                                            <p:strVal val="ppt_y"/>
                                          </p:val>
                                        </p:tav>
                                      </p:tavLst>
                                    </p:anim>
                                    <p:set>
                                      <p:cBhvr>
                                        <p:cTn id="94" dur="1" fill="hold">
                                          <p:stCondLst>
                                            <p:cond delay="2999"/>
                                          </p:stCondLst>
                                        </p:cTn>
                                        <p:tgtEl>
                                          <p:spTgt spid="46"/>
                                        </p:tgtEl>
                                        <p:attrNameLst>
                                          <p:attrName>style.visibility</p:attrName>
                                        </p:attrNameLst>
                                      </p:cBhvr>
                                      <p:to>
                                        <p:strVal val="hidden"/>
                                      </p:to>
                                    </p:set>
                                  </p:childTnLst>
                                </p:cTn>
                              </p:par>
                              <p:par>
                                <p:cTn id="95" presetID="2" presetClass="exit" presetSubtype="2" fill="hold" grpId="2" nodeType="withEffect">
                                  <p:stCondLst>
                                    <p:cond delay="0"/>
                                  </p:stCondLst>
                                  <p:childTnLst>
                                    <p:anim calcmode="lin" valueType="num">
                                      <p:cBhvr additive="base">
                                        <p:cTn id="96" dur="3000"/>
                                        <p:tgtEl>
                                          <p:spTgt spid="47"/>
                                        </p:tgtEl>
                                        <p:attrNameLst>
                                          <p:attrName>ppt_x</p:attrName>
                                        </p:attrNameLst>
                                      </p:cBhvr>
                                      <p:tavLst>
                                        <p:tav tm="0">
                                          <p:val>
                                            <p:strVal val="ppt_x"/>
                                          </p:val>
                                        </p:tav>
                                        <p:tav tm="100000">
                                          <p:val>
                                            <p:strVal val="1+ppt_w/2"/>
                                          </p:val>
                                        </p:tav>
                                      </p:tavLst>
                                    </p:anim>
                                    <p:anim calcmode="lin" valueType="num">
                                      <p:cBhvr additive="base">
                                        <p:cTn id="97" dur="3000"/>
                                        <p:tgtEl>
                                          <p:spTgt spid="47"/>
                                        </p:tgtEl>
                                        <p:attrNameLst>
                                          <p:attrName>ppt_y</p:attrName>
                                        </p:attrNameLst>
                                      </p:cBhvr>
                                      <p:tavLst>
                                        <p:tav tm="0">
                                          <p:val>
                                            <p:strVal val="ppt_y"/>
                                          </p:val>
                                        </p:tav>
                                        <p:tav tm="100000">
                                          <p:val>
                                            <p:strVal val="ppt_y"/>
                                          </p:val>
                                        </p:tav>
                                      </p:tavLst>
                                    </p:anim>
                                    <p:set>
                                      <p:cBhvr>
                                        <p:cTn id="98" dur="1" fill="hold">
                                          <p:stCondLst>
                                            <p:cond delay="2999"/>
                                          </p:stCondLst>
                                        </p:cTn>
                                        <p:tgtEl>
                                          <p:spTgt spid="47"/>
                                        </p:tgtEl>
                                        <p:attrNameLst>
                                          <p:attrName>style.visibility</p:attrName>
                                        </p:attrNameLst>
                                      </p:cBhvr>
                                      <p:to>
                                        <p:strVal val="hidden"/>
                                      </p:to>
                                    </p:set>
                                  </p:childTnLst>
                                </p:cTn>
                              </p:par>
                              <p:par>
                                <p:cTn id="99" presetID="2" presetClass="exit" presetSubtype="2" fill="hold" grpId="2" nodeType="withEffect">
                                  <p:stCondLst>
                                    <p:cond delay="0"/>
                                  </p:stCondLst>
                                  <p:childTnLst>
                                    <p:anim calcmode="lin" valueType="num">
                                      <p:cBhvr additive="base">
                                        <p:cTn id="100" dur="3000"/>
                                        <p:tgtEl>
                                          <p:spTgt spid="48"/>
                                        </p:tgtEl>
                                        <p:attrNameLst>
                                          <p:attrName>ppt_x</p:attrName>
                                        </p:attrNameLst>
                                      </p:cBhvr>
                                      <p:tavLst>
                                        <p:tav tm="0">
                                          <p:val>
                                            <p:strVal val="ppt_x"/>
                                          </p:val>
                                        </p:tav>
                                        <p:tav tm="100000">
                                          <p:val>
                                            <p:strVal val="1+ppt_w/2"/>
                                          </p:val>
                                        </p:tav>
                                      </p:tavLst>
                                    </p:anim>
                                    <p:anim calcmode="lin" valueType="num">
                                      <p:cBhvr additive="base">
                                        <p:cTn id="101" dur="3000"/>
                                        <p:tgtEl>
                                          <p:spTgt spid="48"/>
                                        </p:tgtEl>
                                        <p:attrNameLst>
                                          <p:attrName>ppt_y</p:attrName>
                                        </p:attrNameLst>
                                      </p:cBhvr>
                                      <p:tavLst>
                                        <p:tav tm="0">
                                          <p:val>
                                            <p:strVal val="ppt_y"/>
                                          </p:val>
                                        </p:tav>
                                        <p:tav tm="100000">
                                          <p:val>
                                            <p:strVal val="ppt_y"/>
                                          </p:val>
                                        </p:tav>
                                      </p:tavLst>
                                    </p:anim>
                                    <p:set>
                                      <p:cBhvr>
                                        <p:cTn id="102" dur="1" fill="hold">
                                          <p:stCondLst>
                                            <p:cond delay="2999"/>
                                          </p:stCondLst>
                                        </p:cTn>
                                        <p:tgtEl>
                                          <p:spTgt spid="48"/>
                                        </p:tgtEl>
                                        <p:attrNameLst>
                                          <p:attrName>style.visibility</p:attrName>
                                        </p:attrNameLst>
                                      </p:cBhvr>
                                      <p:to>
                                        <p:strVal val="hidden"/>
                                      </p:to>
                                    </p:set>
                                  </p:childTnLst>
                                </p:cTn>
                              </p:par>
                              <p:par>
                                <p:cTn id="103" presetID="2" presetClass="exit" presetSubtype="2" fill="hold" grpId="2" nodeType="withEffect">
                                  <p:stCondLst>
                                    <p:cond delay="0"/>
                                  </p:stCondLst>
                                  <p:childTnLst>
                                    <p:anim calcmode="lin" valueType="num">
                                      <p:cBhvr additive="base">
                                        <p:cTn id="104" dur="3000"/>
                                        <p:tgtEl>
                                          <p:spTgt spid="49"/>
                                        </p:tgtEl>
                                        <p:attrNameLst>
                                          <p:attrName>ppt_x</p:attrName>
                                        </p:attrNameLst>
                                      </p:cBhvr>
                                      <p:tavLst>
                                        <p:tav tm="0">
                                          <p:val>
                                            <p:strVal val="ppt_x"/>
                                          </p:val>
                                        </p:tav>
                                        <p:tav tm="100000">
                                          <p:val>
                                            <p:strVal val="1+ppt_w/2"/>
                                          </p:val>
                                        </p:tav>
                                      </p:tavLst>
                                    </p:anim>
                                    <p:anim calcmode="lin" valueType="num">
                                      <p:cBhvr additive="base">
                                        <p:cTn id="105" dur="3000"/>
                                        <p:tgtEl>
                                          <p:spTgt spid="49"/>
                                        </p:tgtEl>
                                        <p:attrNameLst>
                                          <p:attrName>ppt_y</p:attrName>
                                        </p:attrNameLst>
                                      </p:cBhvr>
                                      <p:tavLst>
                                        <p:tav tm="0">
                                          <p:val>
                                            <p:strVal val="ppt_y"/>
                                          </p:val>
                                        </p:tav>
                                        <p:tav tm="100000">
                                          <p:val>
                                            <p:strVal val="ppt_y"/>
                                          </p:val>
                                        </p:tav>
                                      </p:tavLst>
                                    </p:anim>
                                    <p:set>
                                      <p:cBhvr>
                                        <p:cTn id="106" dur="1" fill="hold">
                                          <p:stCondLst>
                                            <p:cond delay="2999"/>
                                          </p:stCondLst>
                                        </p:cTn>
                                        <p:tgtEl>
                                          <p:spTgt spid="49"/>
                                        </p:tgtEl>
                                        <p:attrNameLst>
                                          <p:attrName>style.visibility</p:attrName>
                                        </p:attrNameLst>
                                      </p:cBhvr>
                                      <p:to>
                                        <p:strVal val="hidden"/>
                                      </p:to>
                                    </p:set>
                                  </p:childTnLst>
                                </p:cTn>
                              </p:par>
                              <p:par>
                                <p:cTn id="107" presetID="2" presetClass="exit" presetSubtype="8" fill="hold" grpId="2" nodeType="withEffect">
                                  <p:stCondLst>
                                    <p:cond delay="0"/>
                                  </p:stCondLst>
                                  <p:childTnLst>
                                    <p:anim calcmode="lin" valueType="num">
                                      <p:cBhvr additive="base">
                                        <p:cTn id="108" dur="3000"/>
                                        <p:tgtEl>
                                          <p:spTgt spid="39"/>
                                        </p:tgtEl>
                                        <p:attrNameLst>
                                          <p:attrName>ppt_x</p:attrName>
                                        </p:attrNameLst>
                                      </p:cBhvr>
                                      <p:tavLst>
                                        <p:tav tm="0">
                                          <p:val>
                                            <p:strVal val="ppt_x"/>
                                          </p:val>
                                        </p:tav>
                                        <p:tav tm="100000">
                                          <p:val>
                                            <p:strVal val="0-ppt_w/2"/>
                                          </p:val>
                                        </p:tav>
                                      </p:tavLst>
                                    </p:anim>
                                    <p:anim calcmode="lin" valueType="num">
                                      <p:cBhvr additive="base">
                                        <p:cTn id="109" dur="3000"/>
                                        <p:tgtEl>
                                          <p:spTgt spid="39"/>
                                        </p:tgtEl>
                                        <p:attrNameLst>
                                          <p:attrName>ppt_y</p:attrName>
                                        </p:attrNameLst>
                                      </p:cBhvr>
                                      <p:tavLst>
                                        <p:tav tm="0">
                                          <p:val>
                                            <p:strVal val="ppt_y"/>
                                          </p:val>
                                        </p:tav>
                                        <p:tav tm="100000">
                                          <p:val>
                                            <p:strVal val="ppt_y"/>
                                          </p:val>
                                        </p:tav>
                                      </p:tavLst>
                                    </p:anim>
                                    <p:set>
                                      <p:cBhvr>
                                        <p:cTn id="110" dur="1" fill="hold">
                                          <p:stCondLst>
                                            <p:cond delay="2999"/>
                                          </p:stCondLst>
                                        </p:cTn>
                                        <p:tgtEl>
                                          <p:spTgt spid="39"/>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3000"/>
                                        <p:tgtEl>
                                          <p:spTgt spid="41"/>
                                        </p:tgtEl>
                                        <p:attrNameLst>
                                          <p:attrName>ppt_x</p:attrName>
                                        </p:attrNameLst>
                                      </p:cBhvr>
                                      <p:tavLst>
                                        <p:tav tm="0">
                                          <p:val>
                                            <p:strVal val="ppt_x"/>
                                          </p:val>
                                        </p:tav>
                                        <p:tav tm="100000">
                                          <p:val>
                                            <p:strVal val="0-ppt_w/2"/>
                                          </p:val>
                                        </p:tav>
                                      </p:tavLst>
                                    </p:anim>
                                    <p:anim calcmode="lin" valueType="num">
                                      <p:cBhvr additive="base">
                                        <p:cTn id="113" dur="3000"/>
                                        <p:tgtEl>
                                          <p:spTgt spid="41"/>
                                        </p:tgtEl>
                                        <p:attrNameLst>
                                          <p:attrName>ppt_y</p:attrName>
                                        </p:attrNameLst>
                                      </p:cBhvr>
                                      <p:tavLst>
                                        <p:tav tm="0">
                                          <p:val>
                                            <p:strVal val="ppt_y"/>
                                          </p:val>
                                        </p:tav>
                                        <p:tav tm="100000">
                                          <p:val>
                                            <p:strVal val="ppt_y"/>
                                          </p:val>
                                        </p:tav>
                                      </p:tavLst>
                                    </p:anim>
                                    <p:set>
                                      <p:cBhvr>
                                        <p:cTn id="114" dur="1" fill="hold">
                                          <p:stCondLst>
                                            <p:cond delay="2999"/>
                                          </p:stCondLst>
                                        </p:cTn>
                                        <p:tgtEl>
                                          <p:spTgt spid="41"/>
                                        </p:tgtEl>
                                        <p:attrNameLst>
                                          <p:attrName>style.visibility</p:attrName>
                                        </p:attrNameLst>
                                      </p:cBhvr>
                                      <p:to>
                                        <p:strVal val="hidden"/>
                                      </p:to>
                                    </p:set>
                                  </p:childTnLst>
                                </p:cTn>
                              </p:par>
                              <p:par>
                                <p:cTn id="115" presetID="2" presetClass="exit" presetSubtype="8" fill="hold" grpId="2" nodeType="withEffect">
                                  <p:stCondLst>
                                    <p:cond delay="0"/>
                                  </p:stCondLst>
                                  <p:childTnLst>
                                    <p:anim calcmode="lin" valueType="num">
                                      <p:cBhvr additive="base">
                                        <p:cTn id="116" dur="3000"/>
                                        <p:tgtEl>
                                          <p:spTgt spid="42"/>
                                        </p:tgtEl>
                                        <p:attrNameLst>
                                          <p:attrName>ppt_x</p:attrName>
                                        </p:attrNameLst>
                                      </p:cBhvr>
                                      <p:tavLst>
                                        <p:tav tm="0">
                                          <p:val>
                                            <p:strVal val="ppt_x"/>
                                          </p:val>
                                        </p:tav>
                                        <p:tav tm="100000">
                                          <p:val>
                                            <p:strVal val="0-ppt_w/2"/>
                                          </p:val>
                                        </p:tav>
                                      </p:tavLst>
                                    </p:anim>
                                    <p:anim calcmode="lin" valueType="num">
                                      <p:cBhvr additive="base">
                                        <p:cTn id="117" dur="3000"/>
                                        <p:tgtEl>
                                          <p:spTgt spid="42"/>
                                        </p:tgtEl>
                                        <p:attrNameLst>
                                          <p:attrName>ppt_y</p:attrName>
                                        </p:attrNameLst>
                                      </p:cBhvr>
                                      <p:tavLst>
                                        <p:tav tm="0">
                                          <p:val>
                                            <p:strVal val="ppt_y"/>
                                          </p:val>
                                        </p:tav>
                                        <p:tav tm="100000">
                                          <p:val>
                                            <p:strVal val="ppt_y"/>
                                          </p:val>
                                        </p:tav>
                                      </p:tavLst>
                                    </p:anim>
                                    <p:set>
                                      <p:cBhvr>
                                        <p:cTn id="118" dur="1" fill="hold">
                                          <p:stCondLst>
                                            <p:cond delay="2999"/>
                                          </p:stCondLst>
                                        </p:cTn>
                                        <p:tgtEl>
                                          <p:spTgt spid="42"/>
                                        </p:tgtEl>
                                        <p:attrNameLst>
                                          <p:attrName>style.visibility</p:attrName>
                                        </p:attrNameLst>
                                      </p:cBhvr>
                                      <p:to>
                                        <p:strVal val="hidden"/>
                                      </p:to>
                                    </p:set>
                                  </p:childTnLst>
                                </p:cTn>
                              </p:par>
                              <p:par>
                                <p:cTn id="119" presetID="2" presetClass="exit" presetSubtype="8" fill="hold" grpId="2" nodeType="withEffect">
                                  <p:stCondLst>
                                    <p:cond delay="0"/>
                                  </p:stCondLst>
                                  <p:childTnLst>
                                    <p:anim calcmode="lin" valueType="num">
                                      <p:cBhvr additive="base">
                                        <p:cTn id="120" dur="3000"/>
                                        <p:tgtEl>
                                          <p:spTgt spid="43"/>
                                        </p:tgtEl>
                                        <p:attrNameLst>
                                          <p:attrName>ppt_x</p:attrName>
                                        </p:attrNameLst>
                                      </p:cBhvr>
                                      <p:tavLst>
                                        <p:tav tm="0">
                                          <p:val>
                                            <p:strVal val="ppt_x"/>
                                          </p:val>
                                        </p:tav>
                                        <p:tav tm="100000">
                                          <p:val>
                                            <p:strVal val="0-ppt_w/2"/>
                                          </p:val>
                                        </p:tav>
                                      </p:tavLst>
                                    </p:anim>
                                    <p:anim calcmode="lin" valueType="num">
                                      <p:cBhvr additive="base">
                                        <p:cTn id="121" dur="3000"/>
                                        <p:tgtEl>
                                          <p:spTgt spid="43"/>
                                        </p:tgtEl>
                                        <p:attrNameLst>
                                          <p:attrName>ppt_y</p:attrName>
                                        </p:attrNameLst>
                                      </p:cBhvr>
                                      <p:tavLst>
                                        <p:tav tm="0">
                                          <p:val>
                                            <p:strVal val="ppt_y"/>
                                          </p:val>
                                        </p:tav>
                                        <p:tav tm="100000">
                                          <p:val>
                                            <p:strVal val="ppt_y"/>
                                          </p:val>
                                        </p:tav>
                                      </p:tavLst>
                                    </p:anim>
                                    <p:set>
                                      <p:cBhvr>
                                        <p:cTn id="122" dur="1" fill="hold">
                                          <p:stCondLst>
                                            <p:cond delay="2999"/>
                                          </p:stCondLst>
                                        </p:cTn>
                                        <p:tgtEl>
                                          <p:spTgt spid="43"/>
                                        </p:tgtEl>
                                        <p:attrNameLst>
                                          <p:attrName>style.visibility</p:attrName>
                                        </p:attrNameLst>
                                      </p:cBhvr>
                                      <p:to>
                                        <p:strVal val="hidden"/>
                                      </p:to>
                                    </p:set>
                                  </p:childTnLst>
                                </p:cTn>
                              </p:par>
                              <p:par>
                                <p:cTn id="123" presetID="2" presetClass="exit" presetSubtype="8" fill="hold" grpId="2" nodeType="withEffect">
                                  <p:stCondLst>
                                    <p:cond delay="0"/>
                                  </p:stCondLst>
                                  <p:childTnLst>
                                    <p:anim calcmode="lin" valueType="num">
                                      <p:cBhvr additive="base">
                                        <p:cTn id="124" dur="3000"/>
                                        <p:tgtEl>
                                          <p:spTgt spid="44"/>
                                        </p:tgtEl>
                                        <p:attrNameLst>
                                          <p:attrName>ppt_x</p:attrName>
                                        </p:attrNameLst>
                                      </p:cBhvr>
                                      <p:tavLst>
                                        <p:tav tm="0">
                                          <p:val>
                                            <p:strVal val="ppt_x"/>
                                          </p:val>
                                        </p:tav>
                                        <p:tav tm="100000">
                                          <p:val>
                                            <p:strVal val="0-ppt_w/2"/>
                                          </p:val>
                                        </p:tav>
                                      </p:tavLst>
                                    </p:anim>
                                    <p:anim calcmode="lin" valueType="num">
                                      <p:cBhvr additive="base">
                                        <p:cTn id="125" dur="3000"/>
                                        <p:tgtEl>
                                          <p:spTgt spid="44"/>
                                        </p:tgtEl>
                                        <p:attrNameLst>
                                          <p:attrName>ppt_y</p:attrName>
                                        </p:attrNameLst>
                                      </p:cBhvr>
                                      <p:tavLst>
                                        <p:tav tm="0">
                                          <p:val>
                                            <p:strVal val="ppt_y"/>
                                          </p:val>
                                        </p:tav>
                                        <p:tav tm="100000">
                                          <p:val>
                                            <p:strVal val="ppt_y"/>
                                          </p:val>
                                        </p:tav>
                                      </p:tavLst>
                                    </p:anim>
                                    <p:set>
                                      <p:cBhvr>
                                        <p:cTn id="126" dur="1" fill="hold">
                                          <p:stCondLst>
                                            <p:cond delay="2999"/>
                                          </p:stCondLst>
                                        </p:cTn>
                                        <p:tgtEl>
                                          <p:spTgt spid="44"/>
                                        </p:tgtEl>
                                        <p:attrNameLst>
                                          <p:attrName>style.visibility</p:attrName>
                                        </p:attrNameLst>
                                      </p:cBhvr>
                                      <p:to>
                                        <p:strVal val="hidden"/>
                                      </p:to>
                                    </p:set>
                                  </p:childTnLst>
                                </p:cTn>
                              </p:par>
                              <p:par>
                                <p:cTn id="127" presetID="2" presetClass="exit" presetSubtype="8" fill="hold" grpId="2" nodeType="withEffect">
                                  <p:stCondLst>
                                    <p:cond delay="0"/>
                                  </p:stCondLst>
                                  <p:childTnLst>
                                    <p:anim calcmode="lin" valueType="num">
                                      <p:cBhvr additive="base">
                                        <p:cTn id="128" dur="3000"/>
                                        <p:tgtEl>
                                          <p:spTgt spid="45"/>
                                        </p:tgtEl>
                                        <p:attrNameLst>
                                          <p:attrName>ppt_x</p:attrName>
                                        </p:attrNameLst>
                                      </p:cBhvr>
                                      <p:tavLst>
                                        <p:tav tm="0">
                                          <p:val>
                                            <p:strVal val="ppt_x"/>
                                          </p:val>
                                        </p:tav>
                                        <p:tav tm="100000">
                                          <p:val>
                                            <p:strVal val="0-ppt_w/2"/>
                                          </p:val>
                                        </p:tav>
                                      </p:tavLst>
                                    </p:anim>
                                    <p:anim calcmode="lin" valueType="num">
                                      <p:cBhvr additive="base">
                                        <p:cTn id="129" dur="3000"/>
                                        <p:tgtEl>
                                          <p:spTgt spid="45"/>
                                        </p:tgtEl>
                                        <p:attrNameLst>
                                          <p:attrName>ppt_y</p:attrName>
                                        </p:attrNameLst>
                                      </p:cBhvr>
                                      <p:tavLst>
                                        <p:tav tm="0">
                                          <p:val>
                                            <p:strVal val="ppt_y"/>
                                          </p:val>
                                        </p:tav>
                                        <p:tav tm="100000">
                                          <p:val>
                                            <p:strVal val="ppt_y"/>
                                          </p:val>
                                        </p:tav>
                                      </p:tavLst>
                                    </p:anim>
                                    <p:set>
                                      <p:cBhvr>
                                        <p:cTn id="130" dur="1" fill="hold">
                                          <p:stCondLst>
                                            <p:cond delay="2999"/>
                                          </p:stCondLst>
                                        </p:cTn>
                                        <p:tgtEl>
                                          <p:spTgt spid="45"/>
                                        </p:tgtEl>
                                        <p:attrNameLst>
                                          <p:attrName>style.visibility</p:attrName>
                                        </p:attrNameLst>
                                      </p:cBhvr>
                                      <p:to>
                                        <p:strVal val="hidden"/>
                                      </p:to>
                                    </p:set>
                                  </p:childTnLst>
                                </p:cTn>
                              </p:par>
                              <p:par>
                                <p:cTn id="131" presetID="8" presetClass="emph" presetSubtype="0" fill="hold" grpId="3" nodeType="withEffect">
                                  <p:stCondLst>
                                    <p:cond delay="0"/>
                                  </p:stCondLst>
                                  <p:childTnLst>
                                    <p:animRot by="21600000">
                                      <p:cBhvr>
                                        <p:cTn id="132" dur="3000" fill="hold"/>
                                        <p:tgtEl>
                                          <p:spTgt spid="38"/>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46"/>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48"/>
                                        </p:tgtEl>
                                        <p:attrNameLst>
                                          <p:attrName>r</p:attrName>
                                        </p:attrNameLst>
                                      </p:cBhvr>
                                    </p:animRot>
                                  </p:childTnLst>
                                </p:cTn>
                              </p:par>
                              <p:par>
                                <p:cTn id="137" presetID="8" presetClass="emph" presetSubtype="0" fill="hold" grpId="3" nodeType="withEffect">
                                  <p:stCondLst>
                                    <p:cond delay="0"/>
                                  </p:stCondLst>
                                  <p:childTnLst>
                                    <p:animRot by="-21600000">
                                      <p:cBhvr>
                                        <p:cTn id="138" dur="3000" fill="hold"/>
                                        <p:tgtEl>
                                          <p:spTgt spid="40"/>
                                        </p:tgtEl>
                                        <p:attrNameLst>
                                          <p:attrName>r</p:attrName>
                                        </p:attrNameLst>
                                      </p:cBhvr>
                                    </p:animRot>
                                  </p:childTnLst>
                                </p:cTn>
                              </p:par>
                              <p:par>
                                <p:cTn id="139" presetID="8" presetClass="emph" presetSubtype="0" fill="hold" grpId="3" nodeType="withEffect">
                                  <p:stCondLst>
                                    <p:cond delay="0"/>
                                  </p:stCondLst>
                                  <p:childTnLst>
                                    <p:animRot by="-21600000">
                                      <p:cBhvr>
                                        <p:cTn id="140" dur="3000" fill="hold"/>
                                        <p:tgtEl>
                                          <p:spTgt spid="47"/>
                                        </p:tgtEl>
                                        <p:attrNameLst>
                                          <p:attrName>r</p:attrName>
                                        </p:attrNameLst>
                                      </p:cBhvr>
                                    </p:animRot>
                                  </p:childTnLst>
                                </p:cTn>
                              </p:par>
                              <p:par>
                                <p:cTn id="141" presetID="8" presetClass="emph" presetSubtype="0" fill="hold" grpId="3" nodeType="withEffect">
                                  <p:stCondLst>
                                    <p:cond delay="0"/>
                                  </p:stCondLst>
                                  <p:childTnLst>
                                    <p:animRot by="-21600000">
                                      <p:cBhvr>
                                        <p:cTn id="142" dur="3000" fill="hold"/>
                                        <p:tgtEl>
                                          <p:spTgt spid="49"/>
                                        </p:tgtEl>
                                        <p:attrNameLst>
                                          <p:attrName>r</p:attrName>
                                        </p:attrNameLst>
                                      </p:cBhvr>
                                    </p:animRot>
                                  </p:childTnLst>
                                </p:cTn>
                              </p:par>
                              <p:par>
                                <p:cTn id="143" presetID="8" presetClass="emph" presetSubtype="0" fill="hold" grpId="3" nodeType="withEffect">
                                  <p:stCondLst>
                                    <p:cond delay="0"/>
                                  </p:stCondLst>
                                  <p:childTnLst>
                                    <p:animRot by="-21600000">
                                      <p:cBhvr>
                                        <p:cTn id="144" dur="3000" fill="hold"/>
                                        <p:tgtEl>
                                          <p:spTgt spid="39"/>
                                        </p:tgtEl>
                                        <p:attrNameLst>
                                          <p:attrName>r</p:attrName>
                                        </p:attrNameLst>
                                      </p:cBhvr>
                                    </p:animRot>
                                  </p:childTnLst>
                                </p:cTn>
                              </p:par>
                              <p:par>
                                <p:cTn id="145" presetID="8" presetClass="emph" presetSubtype="0" fill="hold" grpId="3" nodeType="withEffect">
                                  <p:stCondLst>
                                    <p:cond delay="0"/>
                                  </p:stCondLst>
                                  <p:childTnLst>
                                    <p:animRot by="-21600000">
                                      <p:cBhvr>
                                        <p:cTn id="146" dur="3000" fill="hold"/>
                                        <p:tgtEl>
                                          <p:spTgt spid="42"/>
                                        </p:tgtEl>
                                        <p:attrNameLst>
                                          <p:attrName>r</p:attrName>
                                        </p:attrNameLst>
                                      </p:cBhvr>
                                    </p:animRot>
                                  </p:childTnLst>
                                </p:cTn>
                              </p:par>
                              <p:par>
                                <p:cTn id="147" presetID="8" presetClass="emph" presetSubtype="0" fill="hold" grpId="3" nodeType="withEffect">
                                  <p:stCondLst>
                                    <p:cond delay="0"/>
                                  </p:stCondLst>
                                  <p:childTnLst>
                                    <p:animRot by="-21600000">
                                      <p:cBhvr>
                                        <p:cTn id="148" dur="3000" fill="hold"/>
                                        <p:tgtEl>
                                          <p:spTgt spid="44"/>
                                        </p:tgtEl>
                                        <p:attrNameLst>
                                          <p:attrName>r</p:attrName>
                                        </p:attrNameLst>
                                      </p:cBhvr>
                                    </p:animRot>
                                  </p:childTnLst>
                                </p:cTn>
                              </p:par>
                              <p:par>
                                <p:cTn id="149" presetID="8" presetClass="emph" presetSubtype="0" fill="hold" grpId="3" nodeType="withEffect">
                                  <p:stCondLst>
                                    <p:cond delay="0"/>
                                  </p:stCondLst>
                                  <p:childTnLst>
                                    <p:animRot by="21600000">
                                      <p:cBhvr>
                                        <p:cTn id="150" dur="3000" fill="hold"/>
                                        <p:tgtEl>
                                          <p:spTgt spid="41"/>
                                        </p:tgtEl>
                                        <p:attrNameLst>
                                          <p:attrName>r</p:attrName>
                                        </p:attrNameLst>
                                      </p:cBhvr>
                                    </p:animRot>
                                  </p:childTnLst>
                                </p:cTn>
                              </p:par>
                              <p:par>
                                <p:cTn id="151" presetID="8" presetClass="emph" presetSubtype="0" fill="hold" grpId="3" nodeType="withEffect">
                                  <p:stCondLst>
                                    <p:cond delay="0"/>
                                  </p:stCondLst>
                                  <p:childTnLst>
                                    <p:animRot by="21600000">
                                      <p:cBhvr>
                                        <p:cTn id="152" dur="3000" fill="hold"/>
                                        <p:tgtEl>
                                          <p:spTgt spid="43"/>
                                        </p:tgtEl>
                                        <p:attrNameLst>
                                          <p:attrName>r</p:attrName>
                                        </p:attrNameLst>
                                      </p:cBhvr>
                                    </p:animRot>
                                  </p:childTnLst>
                                </p:cTn>
                              </p:par>
                              <p:par>
                                <p:cTn id="153" presetID="8" presetClass="emph" presetSubtype="0" fill="hold" grpId="3" nodeType="withEffect">
                                  <p:stCondLst>
                                    <p:cond delay="0"/>
                                  </p:stCondLst>
                                  <p:childTnLst>
                                    <p:animRot by="21600000">
                                      <p:cBhvr>
                                        <p:cTn id="154" dur="3000" fill="hold"/>
                                        <p:tgtEl>
                                          <p:spTgt spid="4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1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42F04"/>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12" name="11 Imagen" descr="eac7a268b0640ecba1fe73306327e3aa.png"/>
          <p:cNvPicPr>
            <a:picLocks noChangeAspect="1"/>
          </p:cNvPicPr>
          <p:nvPr/>
        </p:nvPicPr>
        <p:blipFill>
          <a:blip r:embed="rId2"/>
          <a:stretch>
            <a:fillRect/>
          </a:stretch>
        </p:blipFill>
        <p:spPr>
          <a:xfrm>
            <a:off x="1429261" y="0"/>
            <a:ext cx="6285477" cy="5143500"/>
          </a:xfrm>
          <a:prstGeom prst="rect">
            <a:avLst/>
          </a:prstGeom>
        </p:spPr>
      </p:pic>
      <p:pic>
        <p:nvPicPr>
          <p:cNvPr id="5" name="4 Imagen" descr="0_aaed6_a3249d0b_L.png"/>
          <p:cNvPicPr>
            <a:picLocks noChangeAspect="1"/>
          </p:cNvPicPr>
          <p:nvPr/>
        </p:nvPicPr>
        <p:blipFill>
          <a:blip r:embed="rId3"/>
          <a:stretch>
            <a:fillRect/>
          </a:stretch>
        </p:blipFill>
        <p:spPr>
          <a:xfrm>
            <a:off x="1" y="2357436"/>
            <a:ext cx="3935118" cy="2786064"/>
          </a:xfrm>
          <a:prstGeom prst="rect">
            <a:avLst/>
          </a:prstGeom>
        </p:spPr>
      </p:pic>
      <p:sp>
        <p:nvSpPr>
          <p:cNvPr id="6" name="5 CuadroTexto"/>
          <p:cNvSpPr txBox="1"/>
          <p:nvPr/>
        </p:nvSpPr>
        <p:spPr>
          <a:xfrm>
            <a:off x="3857620" y="1214428"/>
            <a:ext cx="3071834" cy="2585323"/>
          </a:xfrm>
          <a:prstGeom prst="rect">
            <a:avLst/>
          </a:prstGeom>
          <a:noFill/>
        </p:spPr>
        <p:txBody>
          <a:bodyPr wrap="square" rtlCol="0">
            <a:spAutoFit/>
          </a:bodyPr>
          <a:lstStyle/>
          <a:p>
            <a:pPr algn="ctr"/>
            <a:r>
              <a:rPr lang="es-PE" b="1" dirty="0" smtClean="0"/>
              <a:t>Canciones, películas, comida, golosinas, sabores, olores, son algunos elementos que nuestra memoria conserva y nos hace recordar con nostalgia aquellos años en los que la mayor obligación que teníamos era jugar, experimentar, conocer, descubrir, asombrarnos y, claro, hacer la tarea</a:t>
            </a:r>
          </a:p>
          <a:p>
            <a:pPr algn="ctr"/>
            <a:endParaRPr lang="es-PE" b="1" dirty="0"/>
          </a:p>
        </p:txBody>
      </p:sp>
      <p:sp>
        <p:nvSpPr>
          <p:cNvPr id="7" name="6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52103"/>
            </a:gs>
            <a:gs pos="50000">
              <a:schemeClr val="accent6">
                <a:lumMod val="50000"/>
                <a:shade val="67500"/>
                <a:satMod val="115000"/>
              </a:schemeClr>
            </a:gs>
            <a:gs pos="100000">
              <a:schemeClr val="accent6">
                <a:lumMod val="50000"/>
                <a:shade val="100000"/>
                <a:satMod val="115000"/>
              </a:scheme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1064952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ombo"/>
          <p:cNvSpPr/>
          <p:nvPr/>
        </p:nvSpPr>
        <p:spPr>
          <a:xfrm>
            <a:off x="0" y="1071552"/>
            <a:ext cx="2143108" cy="2839661"/>
          </a:xfrm>
          <a:prstGeom prst="diamond">
            <a:avLst/>
          </a:prstGeom>
          <a:blipFill>
            <a:blip r:embed="rId3">
              <a:duotone>
                <a:schemeClr val="accent6">
                  <a:shade val="45000"/>
                  <a:satMod val="135000"/>
                </a:schemeClr>
                <a:prstClr val="white"/>
              </a:duotone>
            </a:blip>
            <a:stretch>
              <a:fillRect/>
            </a:stretch>
          </a:blipFill>
          <a:ln>
            <a:solidFill>
              <a:schemeClr val="accent6">
                <a:lumMod val="50000"/>
              </a:schemeClr>
            </a:solidFill>
            <a:prstDash val="sysDot"/>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928662" y="1017973"/>
            <a:ext cx="2286016" cy="2839661"/>
          </a:xfrm>
          <a:prstGeom prst="diamond">
            <a:avLst/>
          </a:prstGeom>
          <a:blipFill>
            <a:blip r:embed="rId3">
              <a:duotone>
                <a:schemeClr val="accent6">
                  <a:shade val="45000"/>
                  <a:satMod val="135000"/>
                </a:schemeClr>
                <a:prstClr val="white"/>
              </a:duotone>
            </a:blip>
            <a:stretch>
              <a:fillRect/>
            </a:stretch>
          </a:blipFill>
          <a:ln>
            <a:solidFill>
              <a:schemeClr val="accent6">
                <a:lumMod val="50000"/>
              </a:schemeClr>
            </a:solidFill>
            <a:prstDash val="sysDot"/>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1857356" y="1017973"/>
            <a:ext cx="2286016" cy="2839661"/>
          </a:xfrm>
          <a:prstGeom prst="diamond">
            <a:avLst/>
          </a:prstGeom>
          <a:blipFill>
            <a:blip r:embed="rId3">
              <a:duotone>
                <a:schemeClr val="accent6">
                  <a:shade val="45000"/>
                  <a:satMod val="135000"/>
                </a:schemeClr>
                <a:prstClr val="white"/>
              </a:duotone>
            </a:blip>
            <a:stretch>
              <a:fillRect/>
            </a:stretch>
          </a:blipFill>
          <a:ln>
            <a:solidFill>
              <a:schemeClr val="accent6">
                <a:lumMod val="50000"/>
              </a:schemeClr>
            </a:solidFill>
            <a:prstDash val="sysDot"/>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928926" y="1017973"/>
            <a:ext cx="2428860" cy="2839661"/>
          </a:xfrm>
          <a:prstGeom prst="diamond">
            <a:avLst/>
          </a:prstGeom>
          <a:blipFill>
            <a:blip r:embed="rId3">
              <a:duotone>
                <a:schemeClr val="accent6">
                  <a:shade val="45000"/>
                  <a:satMod val="135000"/>
                </a:schemeClr>
                <a:prstClr val="white"/>
              </a:duotone>
            </a:blip>
            <a:stretch>
              <a:fillRect/>
            </a:stretch>
          </a:blipFill>
          <a:ln>
            <a:solidFill>
              <a:schemeClr val="accent6">
                <a:lumMod val="50000"/>
              </a:schemeClr>
            </a:solidFill>
            <a:prstDash val="sysDot"/>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3786214" y="1071552"/>
            <a:ext cx="2143108" cy="2839661"/>
          </a:xfrm>
          <a:prstGeom prst="diamond">
            <a:avLst/>
          </a:prstGeom>
          <a:blipFill>
            <a:blip r:embed="rId3">
              <a:duotone>
                <a:schemeClr val="accent6">
                  <a:shade val="45000"/>
                  <a:satMod val="135000"/>
                </a:schemeClr>
                <a:prstClr val="white"/>
              </a:duotone>
            </a:blip>
            <a:stretch>
              <a:fillRect/>
            </a:stretch>
          </a:blipFill>
          <a:ln>
            <a:solidFill>
              <a:schemeClr val="accent6">
                <a:lumMod val="50000"/>
              </a:schemeClr>
            </a:solidFill>
            <a:prstDash val="sysDot"/>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4714876" y="1017973"/>
            <a:ext cx="2286016" cy="2839661"/>
          </a:xfrm>
          <a:prstGeom prst="diamond">
            <a:avLst/>
          </a:prstGeom>
          <a:blipFill>
            <a:blip r:embed="rId3">
              <a:duotone>
                <a:schemeClr val="accent6">
                  <a:shade val="45000"/>
                  <a:satMod val="135000"/>
                </a:schemeClr>
                <a:prstClr val="white"/>
              </a:duotone>
            </a:blip>
            <a:stretch>
              <a:fillRect/>
            </a:stretch>
          </a:blipFill>
          <a:ln>
            <a:solidFill>
              <a:schemeClr val="accent6">
                <a:lumMod val="50000"/>
              </a:schemeClr>
            </a:solidFill>
            <a:prstDash val="sysDot"/>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5643570" y="1017973"/>
            <a:ext cx="2286016" cy="2839661"/>
          </a:xfrm>
          <a:prstGeom prst="diamond">
            <a:avLst/>
          </a:prstGeom>
          <a:blipFill>
            <a:blip r:embed="rId3">
              <a:duotone>
                <a:schemeClr val="accent6">
                  <a:shade val="45000"/>
                  <a:satMod val="135000"/>
                </a:schemeClr>
                <a:prstClr val="white"/>
              </a:duotone>
            </a:blip>
            <a:stretch>
              <a:fillRect/>
            </a:stretch>
          </a:blipFill>
          <a:ln>
            <a:solidFill>
              <a:schemeClr val="accent6">
                <a:lumMod val="50000"/>
              </a:schemeClr>
            </a:solidFill>
            <a:prstDash val="sysDot"/>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6715140" y="1017973"/>
            <a:ext cx="2428860" cy="2839661"/>
          </a:xfrm>
          <a:prstGeom prst="diamond">
            <a:avLst/>
          </a:prstGeom>
          <a:blipFill>
            <a:blip r:embed="rId3">
              <a:duotone>
                <a:schemeClr val="accent6">
                  <a:shade val="45000"/>
                  <a:satMod val="135000"/>
                </a:schemeClr>
                <a:prstClr val="white"/>
              </a:duotone>
            </a:blip>
            <a:stretch>
              <a:fillRect/>
            </a:stretch>
          </a:blipFill>
          <a:ln>
            <a:solidFill>
              <a:schemeClr val="accent6">
                <a:lumMod val="50000"/>
              </a:schemeClr>
            </a:solidFill>
            <a:prstDash val="sysDot"/>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8" presetClass="entr" presetSubtype="32" fill="hold" grpId="2"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diamond(out)">
                                      <p:cBhvr>
                                        <p:cTn id="41" dur="2000"/>
                                        <p:tgtEl>
                                          <p:spTgt spid="4"/>
                                        </p:tgtEl>
                                      </p:cBhvr>
                                    </p:animEffect>
                                  </p:childTnLst>
                                </p:cTn>
                              </p:par>
                              <p:par>
                                <p:cTn id="42" presetID="8" presetClass="entr" presetSubtype="32" fill="hold" grpId="2" nodeType="with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diamond(out)">
                                      <p:cBhvr>
                                        <p:cTn id="44" dur="2000"/>
                                        <p:tgtEl>
                                          <p:spTgt spid="5"/>
                                        </p:tgtEl>
                                      </p:cBhvr>
                                    </p:animEffect>
                                  </p:childTnLst>
                                </p:cTn>
                              </p:par>
                              <p:par>
                                <p:cTn id="45" presetID="8" presetClass="entr" presetSubtype="32" fill="hold" grpId="2"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diamond(out)">
                                      <p:cBhvr>
                                        <p:cTn id="47" dur="2000"/>
                                        <p:tgtEl>
                                          <p:spTgt spid="6"/>
                                        </p:tgtEl>
                                      </p:cBhvr>
                                    </p:animEffect>
                                  </p:childTnLst>
                                </p:cTn>
                              </p:par>
                              <p:par>
                                <p:cTn id="48" presetID="8" presetClass="entr" presetSubtype="32" fill="hold" grpId="2"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diamond(out)">
                                      <p:cBhvr>
                                        <p:cTn id="50" dur="2000"/>
                                        <p:tgtEl>
                                          <p:spTgt spid="7"/>
                                        </p:tgtEl>
                                      </p:cBhvr>
                                    </p:animEffect>
                                  </p:childTnLst>
                                </p:cTn>
                              </p:par>
                              <p:par>
                                <p:cTn id="51" presetID="8" presetClass="entr" presetSubtype="32" fill="hold" grpId="2"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diamond(out)">
                                      <p:cBhvr>
                                        <p:cTn id="53" dur="2000"/>
                                        <p:tgtEl>
                                          <p:spTgt spid="8"/>
                                        </p:tgtEl>
                                      </p:cBhvr>
                                    </p:animEffect>
                                  </p:childTnLst>
                                </p:cTn>
                              </p:par>
                              <p:par>
                                <p:cTn id="54" presetID="8" presetClass="entr" presetSubtype="32" fill="hold" grpId="2"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diamond(out)">
                                      <p:cBhvr>
                                        <p:cTn id="56" dur="2000"/>
                                        <p:tgtEl>
                                          <p:spTgt spid="9"/>
                                        </p:tgtEl>
                                      </p:cBhvr>
                                    </p:animEffect>
                                  </p:childTnLst>
                                </p:cTn>
                              </p:par>
                              <p:par>
                                <p:cTn id="57" presetID="8" presetClass="entr" presetSubtype="32" fill="hold" grpId="2"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diamond(out)">
                                      <p:cBhvr>
                                        <p:cTn id="59" dur="2000"/>
                                        <p:tgtEl>
                                          <p:spTgt spid="10"/>
                                        </p:tgtEl>
                                      </p:cBhvr>
                                    </p:animEffect>
                                  </p:childTnLst>
                                </p:cTn>
                              </p:par>
                              <p:par>
                                <p:cTn id="60" presetID="8" presetClass="entr" presetSubtype="32" fill="hold" grpId="2"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diamond(out)">
                                      <p:cBhvr>
                                        <p:cTn id="62" dur="2000"/>
                                        <p:tgtEl>
                                          <p:spTgt spid="11"/>
                                        </p:tgtEl>
                                      </p:cBhvr>
                                    </p:animEffect>
                                  </p:childTnLst>
                                </p:cTn>
                              </p:par>
                            </p:childTnLst>
                          </p:cTn>
                        </p:par>
                        <p:par>
                          <p:cTn id="63" fill="hold">
                            <p:stCondLst>
                              <p:cond delay="2000"/>
                            </p:stCondLst>
                            <p:childTnLst>
                              <p:par>
                                <p:cTn id="64" presetID="2" presetClass="exit" presetSubtype="8" fill="hold" grpId="1" nodeType="afterEffect">
                                  <p:stCondLst>
                                    <p:cond delay="0"/>
                                  </p:stCondLst>
                                  <p:childTnLst>
                                    <p:anim calcmode="lin" valueType="num">
                                      <p:cBhvr additive="base">
                                        <p:cTn id="65" dur="2000"/>
                                        <p:tgtEl>
                                          <p:spTgt spid="4"/>
                                        </p:tgtEl>
                                        <p:attrNameLst>
                                          <p:attrName>ppt_x</p:attrName>
                                        </p:attrNameLst>
                                      </p:cBhvr>
                                      <p:tavLst>
                                        <p:tav tm="0">
                                          <p:val>
                                            <p:strVal val="ppt_x"/>
                                          </p:val>
                                        </p:tav>
                                        <p:tav tm="100000">
                                          <p:val>
                                            <p:strVal val="0-ppt_w/2"/>
                                          </p:val>
                                        </p:tav>
                                      </p:tavLst>
                                    </p:anim>
                                    <p:anim calcmode="lin" valueType="num">
                                      <p:cBhvr additive="base">
                                        <p:cTn id="66" dur="2000"/>
                                        <p:tgtEl>
                                          <p:spTgt spid="4"/>
                                        </p:tgtEl>
                                        <p:attrNameLst>
                                          <p:attrName>ppt_y</p:attrName>
                                        </p:attrNameLst>
                                      </p:cBhvr>
                                      <p:tavLst>
                                        <p:tav tm="0">
                                          <p:val>
                                            <p:strVal val="ppt_y"/>
                                          </p:val>
                                        </p:tav>
                                        <p:tav tm="100000">
                                          <p:val>
                                            <p:strVal val="ppt_y"/>
                                          </p:val>
                                        </p:tav>
                                      </p:tavLst>
                                    </p:anim>
                                    <p:set>
                                      <p:cBhvr>
                                        <p:cTn id="67" dur="1" fill="hold">
                                          <p:stCondLst>
                                            <p:cond delay="1999"/>
                                          </p:stCondLst>
                                        </p:cTn>
                                        <p:tgtEl>
                                          <p:spTgt spid="4"/>
                                        </p:tgtEl>
                                        <p:attrNameLst>
                                          <p:attrName>style.visibility</p:attrName>
                                        </p:attrNameLst>
                                      </p:cBhvr>
                                      <p:to>
                                        <p:strVal val="hidden"/>
                                      </p:to>
                                    </p:set>
                                  </p:childTnLst>
                                </p:cTn>
                              </p:par>
                              <p:par>
                                <p:cTn id="68" presetID="2" presetClass="exit" presetSubtype="8" fill="hold" grpId="1" nodeType="withEffect">
                                  <p:stCondLst>
                                    <p:cond delay="0"/>
                                  </p:stCondLst>
                                  <p:childTnLst>
                                    <p:anim calcmode="lin" valueType="num">
                                      <p:cBhvr additive="base">
                                        <p:cTn id="69" dur="2000"/>
                                        <p:tgtEl>
                                          <p:spTgt spid="5"/>
                                        </p:tgtEl>
                                        <p:attrNameLst>
                                          <p:attrName>ppt_x</p:attrName>
                                        </p:attrNameLst>
                                      </p:cBhvr>
                                      <p:tavLst>
                                        <p:tav tm="0">
                                          <p:val>
                                            <p:strVal val="ppt_x"/>
                                          </p:val>
                                        </p:tav>
                                        <p:tav tm="100000">
                                          <p:val>
                                            <p:strVal val="0-ppt_w/2"/>
                                          </p:val>
                                        </p:tav>
                                      </p:tavLst>
                                    </p:anim>
                                    <p:anim calcmode="lin" valueType="num">
                                      <p:cBhvr additive="base">
                                        <p:cTn id="70" dur="2000"/>
                                        <p:tgtEl>
                                          <p:spTgt spid="5"/>
                                        </p:tgtEl>
                                        <p:attrNameLst>
                                          <p:attrName>ppt_y</p:attrName>
                                        </p:attrNameLst>
                                      </p:cBhvr>
                                      <p:tavLst>
                                        <p:tav tm="0">
                                          <p:val>
                                            <p:strVal val="ppt_y"/>
                                          </p:val>
                                        </p:tav>
                                        <p:tav tm="100000">
                                          <p:val>
                                            <p:strVal val="ppt_y"/>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8" fill="hold" grpId="1" nodeType="with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0-ppt_w/2"/>
                                          </p:val>
                                        </p:tav>
                                      </p:tavLst>
                                    </p:anim>
                                    <p:anim calcmode="lin" valueType="num">
                                      <p:cBhvr additive="base">
                                        <p:cTn id="74" dur="2000"/>
                                        <p:tgtEl>
                                          <p:spTgt spid="6"/>
                                        </p:tgtEl>
                                        <p:attrNameLst>
                                          <p:attrName>ppt_y</p:attrName>
                                        </p:attrNameLst>
                                      </p:cBhvr>
                                      <p:tavLst>
                                        <p:tav tm="0">
                                          <p:val>
                                            <p:strVal val="ppt_y"/>
                                          </p:val>
                                        </p:tav>
                                        <p:tav tm="100000">
                                          <p:val>
                                            <p:strVal val="ppt_y"/>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8" fill="hold" grpId="1"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0-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8" fill="hold" grpId="1"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0-ppt_w/2"/>
                                          </p:val>
                                        </p:tav>
                                      </p:tavLst>
                                    </p:anim>
                                    <p:anim calcmode="lin" valueType="num">
                                      <p:cBhvr additive="base">
                                        <p:cTn id="82" dur="2000"/>
                                        <p:tgtEl>
                                          <p:spTgt spid="8"/>
                                        </p:tgtEl>
                                        <p:attrNameLst>
                                          <p:attrName>ppt_y</p:attrName>
                                        </p:attrNameLst>
                                      </p:cBhvr>
                                      <p:tavLst>
                                        <p:tav tm="0">
                                          <p:val>
                                            <p:strVal val="ppt_y"/>
                                          </p:val>
                                        </p:tav>
                                        <p:tav tm="100000">
                                          <p:val>
                                            <p:strVal val="ppt_y"/>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8" fill="hold" grpId="1" nodeType="withEffect">
                                  <p:stCondLst>
                                    <p:cond delay="0"/>
                                  </p:stCondLst>
                                  <p:childTnLst>
                                    <p:anim calcmode="lin" valueType="num">
                                      <p:cBhvr additive="base">
                                        <p:cTn id="85" dur="2000"/>
                                        <p:tgtEl>
                                          <p:spTgt spid="9"/>
                                        </p:tgtEl>
                                        <p:attrNameLst>
                                          <p:attrName>ppt_x</p:attrName>
                                        </p:attrNameLst>
                                      </p:cBhvr>
                                      <p:tavLst>
                                        <p:tav tm="0">
                                          <p:val>
                                            <p:strVal val="ppt_x"/>
                                          </p:val>
                                        </p:tav>
                                        <p:tav tm="100000">
                                          <p:val>
                                            <p:strVal val="0-ppt_w/2"/>
                                          </p:val>
                                        </p:tav>
                                      </p:tavLst>
                                    </p:anim>
                                    <p:anim calcmode="lin" valueType="num">
                                      <p:cBhvr additive="base">
                                        <p:cTn id="86" dur="2000"/>
                                        <p:tgtEl>
                                          <p:spTgt spid="9"/>
                                        </p:tgtEl>
                                        <p:attrNameLst>
                                          <p:attrName>ppt_y</p:attrName>
                                        </p:attrNameLst>
                                      </p:cBhvr>
                                      <p:tavLst>
                                        <p:tav tm="0">
                                          <p:val>
                                            <p:strVal val="ppt_y"/>
                                          </p:val>
                                        </p:tav>
                                        <p:tav tm="100000">
                                          <p:val>
                                            <p:strVal val="ppt_y"/>
                                          </p:val>
                                        </p:tav>
                                      </p:tavLst>
                                    </p:anim>
                                    <p:set>
                                      <p:cBhvr>
                                        <p:cTn id="87" dur="1" fill="hold">
                                          <p:stCondLst>
                                            <p:cond delay="1999"/>
                                          </p:stCondLst>
                                        </p:cTn>
                                        <p:tgtEl>
                                          <p:spTgt spid="9"/>
                                        </p:tgtEl>
                                        <p:attrNameLst>
                                          <p:attrName>style.visibility</p:attrName>
                                        </p:attrNameLst>
                                      </p:cBhvr>
                                      <p:to>
                                        <p:strVal val="hidden"/>
                                      </p:to>
                                    </p:set>
                                  </p:childTnLst>
                                </p:cTn>
                              </p:par>
                              <p:par>
                                <p:cTn id="88" presetID="2" presetClass="exit" presetSubtype="8" fill="hold" grpId="1" nodeType="withEffect">
                                  <p:stCondLst>
                                    <p:cond delay="0"/>
                                  </p:stCondLst>
                                  <p:childTnLst>
                                    <p:anim calcmode="lin" valueType="num">
                                      <p:cBhvr additive="base">
                                        <p:cTn id="89" dur="2000"/>
                                        <p:tgtEl>
                                          <p:spTgt spid="10"/>
                                        </p:tgtEl>
                                        <p:attrNameLst>
                                          <p:attrName>ppt_x</p:attrName>
                                        </p:attrNameLst>
                                      </p:cBhvr>
                                      <p:tavLst>
                                        <p:tav tm="0">
                                          <p:val>
                                            <p:strVal val="ppt_x"/>
                                          </p:val>
                                        </p:tav>
                                        <p:tav tm="100000">
                                          <p:val>
                                            <p:strVal val="0-ppt_w/2"/>
                                          </p:val>
                                        </p:tav>
                                      </p:tavLst>
                                    </p:anim>
                                    <p:anim calcmode="lin" valueType="num">
                                      <p:cBhvr additive="base">
                                        <p:cTn id="90" dur="2000"/>
                                        <p:tgtEl>
                                          <p:spTgt spid="10"/>
                                        </p:tgtEl>
                                        <p:attrNameLst>
                                          <p:attrName>ppt_y</p:attrName>
                                        </p:attrNameLst>
                                      </p:cBhvr>
                                      <p:tavLst>
                                        <p:tav tm="0">
                                          <p:val>
                                            <p:strVal val="ppt_y"/>
                                          </p:val>
                                        </p:tav>
                                        <p:tav tm="100000">
                                          <p:val>
                                            <p:strVal val="ppt_y"/>
                                          </p:val>
                                        </p:tav>
                                      </p:tavLst>
                                    </p:anim>
                                    <p:set>
                                      <p:cBhvr>
                                        <p:cTn id="91" dur="1" fill="hold">
                                          <p:stCondLst>
                                            <p:cond delay="1999"/>
                                          </p:stCondLst>
                                        </p:cTn>
                                        <p:tgtEl>
                                          <p:spTgt spid="10"/>
                                        </p:tgtEl>
                                        <p:attrNameLst>
                                          <p:attrName>style.visibility</p:attrName>
                                        </p:attrNameLst>
                                      </p:cBhvr>
                                      <p:to>
                                        <p:strVal val="hidden"/>
                                      </p:to>
                                    </p:set>
                                  </p:childTnLst>
                                </p:cTn>
                              </p:par>
                              <p:par>
                                <p:cTn id="92" presetID="2" presetClass="exit" presetSubtype="8" fill="hold" grpId="1"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0-ppt_w/2"/>
                                          </p:val>
                                        </p:tav>
                                      </p:tavLst>
                                    </p:anim>
                                    <p:anim calcmode="lin" valueType="num">
                                      <p:cBhvr additive="base">
                                        <p:cTn id="94" dur="2000"/>
                                        <p:tgtEl>
                                          <p:spTgt spid="11"/>
                                        </p:tgtEl>
                                        <p:attrNameLst>
                                          <p:attrName>ppt_y</p:attrName>
                                        </p:attrNameLst>
                                      </p:cBhvr>
                                      <p:tavLst>
                                        <p:tav tm="0">
                                          <p:val>
                                            <p:strVal val="ppt_y"/>
                                          </p:val>
                                        </p:tav>
                                        <p:tav tm="100000">
                                          <p:val>
                                            <p:strVal val="ppt_y"/>
                                          </p:val>
                                        </p:tav>
                                      </p:tavLst>
                                    </p:anim>
                                    <p:set>
                                      <p:cBhvr>
                                        <p:cTn id="95" dur="1" fill="hold">
                                          <p:stCondLst>
                                            <p:cond delay="1999"/>
                                          </p:stCondLst>
                                        </p:cTn>
                                        <p:tgtEl>
                                          <p:spTgt spid="11"/>
                                        </p:tgtEl>
                                        <p:attrNameLst>
                                          <p:attrName>style.visibility</p:attrName>
                                        </p:attrNameLst>
                                      </p:cBhvr>
                                      <p:to>
                                        <p:strVal val="hidden"/>
                                      </p:to>
                                    </p:set>
                                  </p:childTnLst>
                                </p:cTn>
                              </p:par>
                              <p:par>
                                <p:cTn id="96" presetID="8" presetClass="exit" presetSubtype="16" fill="hold" grpId="3" nodeType="withEffect">
                                  <p:stCondLst>
                                    <p:cond delay="0"/>
                                  </p:stCondLst>
                                  <p:childTnLst>
                                    <p:animEffect transition="out" filter="diamond(in)">
                                      <p:cBhvr>
                                        <p:cTn id="97" dur="2000"/>
                                        <p:tgtEl>
                                          <p:spTgt spid="4"/>
                                        </p:tgtEl>
                                      </p:cBhvr>
                                    </p:animEffect>
                                    <p:set>
                                      <p:cBhvr>
                                        <p:cTn id="98" dur="1" fill="hold">
                                          <p:stCondLst>
                                            <p:cond delay="1999"/>
                                          </p:stCondLst>
                                        </p:cTn>
                                        <p:tgtEl>
                                          <p:spTgt spid="4"/>
                                        </p:tgtEl>
                                        <p:attrNameLst>
                                          <p:attrName>style.visibility</p:attrName>
                                        </p:attrNameLst>
                                      </p:cBhvr>
                                      <p:to>
                                        <p:strVal val="hidden"/>
                                      </p:to>
                                    </p:set>
                                  </p:childTnLst>
                                </p:cTn>
                              </p:par>
                              <p:par>
                                <p:cTn id="99" presetID="8" presetClass="exit" presetSubtype="16" fill="hold" grpId="3" nodeType="withEffect">
                                  <p:stCondLst>
                                    <p:cond delay="0"/>
                                  </p:stCondLst>
                                  <p:childTnLst>
                                    <p:animEffect transition="out" filter="diamond(in)">
                                      <p:cBhvr>
                                        <p:cTn id="100" dur="2000"/>
                                        <p:tgtEl>
                                          <p:spTgt spid="5"/>
                                        </p:tgtEl>
                                      </p:cBhvr>
                                    </p:animEffect>
                                    <p:set>
                                      <p:cBhvr>
                                        <p:cTn id="101" dur="1" fill="hold">
                                          <p:stCondLst>
                                            <p:cond delay="1999"/>
                                          </p:stCondLst>
                                        </p:cTn>
                                        <p:tgtEl>
                                          <p:spTgt spid="5"/>
                                        </p:tgtEl>
                                        <p:attrNameLst>
                                          <p:attrName>style.visibility</p:attrName>
                                        </p:attrNameLst>
                                      </p:cBhvr>
                                      <p:to>
                                        <p:strVal val="hidden"/>
                                      </p:to>
                                    </p:set>
                                  </p:childTnLst>
                                </p:cTn>
                              </p:par>
                              <p:par>
                                <p:cTn id="102" presetID="8" presetClass="exit" presetSubtype="16" fill="hold" grpId="3" nodeType="withEffect">
                                  <p:stCondLst>
                                    <p:cond delay="0"/>
                                  </p:stCondLst>
                                  <p:childTnLst>
                                    <p:animEffect transition="out" filter="diamond(in)">
                                      <p:cBhvr>
                                        <p:cTn id="103" dur="2000"/>
                                        <p:tgtEl>
                                          <p:spTgt spid="6"/>
                                        </p:tgtEl>
                                      </p:cBhvr>
                                    </p:animEffect>
                                    <p:set>
                                      <p:cBhvr>
                                        <p:cTn id="104" dur="1" fill="hold">
                                          <p:stCondLst>
                                            <p:cond delay="1999"/>
                                          </p:stCondLst>
                                        </p:cTn>
                                        <p:tgtEl>
                                          <p:spTgt spid="6"/>
                                        </p:tgtEl>
                                        <p:attrNameLst>
                                          <p:attrName>style.visibility</p:attrName>
                                        </p:attrNameLst>
                                      </p:cBhvr>
                                      <p:to>
                                        <p:strVal val="hidden"/>
                                      </p:to>
                                    </p:set>
                                  </p:childTnLst>
                                </p:cTn>
                              </p:par>
                              <p:par>
                                <p:cTn id="105" presetID="8" presetClass="exit" presetSubtype="16" fill="hold" grpId="3" nodeType="withEffect">
                                  <p:stCondLst>
                                    <p:cond delay="0"/>
                                  </p:stCondLst>
                                  <p:childTnLst>
                                    <p:animEffect transition="out" filter="diamond(in)">
                                      <p:cBhvr>
                                        <p:cTn id="106" dur="2000"/>
                                        <p:tgtEl>
                                          <p:spTgt spid="7"/>
                                        </p:tgtEl>
                                      </p:cBhvr>
                                    </p:animEffect>
                                    <p:set>
                                      <p:cBhvr>
                                        <p:cTn id="107" dur="1" fill="hold">
                                          <p:stCondLst>
                                            <p:cond delay="1999"/>
                                          </p:stCondLst>
                                        </p:cTn>
                                        <p:tgtEl>
                                          <p:spTgt spid="7"/>
                                        </p:tgtEl>
                                        <p:attrNameLst>
                                          <p:attrName>style.visibility</p:attrName>
                                        </p:attrNameLst>
                                      </p:cBhvr>
                                      <p:to>
                                        <p:strVal val="hidden"/>
                                      </p:to>
                                    </p:set>
                                  </p:childTnLst>
                                </p:cTn>
                              </p:par>
                              <p:par>
                                <p:cTn id="108" presetID="8" presetClass="exit" presetSubtype="16" fill="hold" grpId="3" nodeType="withEffect">
                                  <p:stCondLst>
                                    <p:cond delay="0"/>
                                  </p:stCondLst>
                                  <p:childTnLst>
                                    <p:animEffect transition="out" filter="diamond(in)">
                                      <p:cBhvr>
                                        <p:cTn id="109" dur="2000"/>
                                        <p:tgtEl>
                                          <p:spTgt spid="8"/>
                                        </p:tgtEl>
                                      </p:cBhvr>
                                    </p:animEffect>
                                    <p:set>
                                      <p:cBhvr>
                                        <p:cTn id="110" dur="1" fill="hold">
                                          <p:stCondLst>
                                            <p:cond delay="1999"/>
                                          </p:stCondLst>
                                        </p:cTn>
                                        <p:tgtEl>
                                          <p:spTgt spid="8"/>
                                        </p:tgtEl>
                                        <p:attrNameLst>
                                          <p:attrName>style.visibility</p:attrName>
                                        </p:attrNameLst>
                                      </p:cBhvr>
                                      <p:to>
                                        <p:strVal val="hidden"/>
                                      </p:to>
                                    </p:set>
                                  </p:childTnLst>
                                </p:cTn>
                              </p:par>
                              <p:par>
                                <p:cTn id="111" presetID="8" presetClass="exit" presetSubtype="16" fill="hold" grpId="3" nodeType="withEffect">
                                  <p:stCondLst>
                                    <p:cond delay="0"/>
                                  </p:stCondLst>
                                  <p:childTnLst>
                                    <p:animEffect transition="out" filter="diamond(in)">
                                      <p:cBhvr>
                                        <p:cTn id="112" dur="2000"/>
                                        <p:tgtEl>
                                          <p:spTgt spid="9"/>
                                        </p:tgtEl>
                                      </p:cBhvr>
                                    </p:animEffect>
                                    <p:set>
                                      <p:cBhvr>
                                        <p:cTn id="113" dur="1" fill="hold">
                                          <p:stCondLst>
                                            <p:cond delay="1999"/>
                                          </p:stCondLst>
                                        </p:cTn>
                                        <p:tgtEl>
                                          <p:spTgt spid="9"/>
                                        </p:tgtEl>
                                        <p:attrNameLst>
                                          <p:attrName>style.visibility</p:attrName>
                                        </p:attrNameLst>
                                      </p:cBhvr>
                                      <p:to>
                                        <p:strVal val="hidden"/>
                                      </p:to>
                                    </p:set>
                                  </p:childTnLst>
                                </p:cTn>
                              </p:par>
                              <p:par>
                                <p:cTn id="114" presetID="8" presetClass="exit" presetSubtype="16" fill="hold" grpId="3" nodeType="withEffect">
                                  <p:stCondLst>
                                    <p:cond delay="0"/>
                                  </p:stCondLst>
                                  <p:childTnLst>
                                    <p:animEffect transition="out" filter="diamond(in)">
                                      <p:cBhvr>
                                        <p:cTn id="115" dur="2000"/>
                                        <p:tgtEl>
                                          <p:spTgt spid="10"/>
                                        </p:tgtEl>
                                      </p:cBhvr>
                                    </p:animEffect>
                                    <p:set>
                                      <p:cBhvr>
                                        <p:cTn id="116" dur="1" fill="hold">
                                          <p:stCondLst>
                                            <p:cond delay="1999"/>
                                          </p:stCondLst>
                                        </p:cTn>
                                        <p:tgtEl>
                                          <p:spTgt spid="10"/>
                                        </p:tgtEl>
                                        <p:attrNameLst>
                                          <p:attrName>style.visibility</p:attrName>
                                        </p:attrNameLst>
                                      </p:cBhvr>
                                      <p:to>
                                        <p:strVal val="hidden"/>
                                      </p:to>
                                    </p:set>
                                  </p:childTnLst>
                                </p:cTn>
                              </p:par>
                              <p:par>
                                <p:cTn id="117" presetID="8" presetClass="exit" presetSubtype="16" fill="hold" grpId="3" nodeType="withEffect">
                                  <p:stCondLst>
                                    <p:cond delay="0"/>
                                  </p:stCondLst>
                                  <p:childTnLst>
                                    <p:animEffect transition="out" filter="diamond(in)">
                                      <p:cBhvr>
                                        <p:cTn id="118" dur="2000"/>
                                        <p:tgtEl>
                                          <p:spTgt spid="11"/>
                                        </p:tgtEl>
                                      </p:cBhvr>
                                    </p:animEffect>
                                    <p:set>
                                      <p:cBhvr>
                                        <p:cTn id="119" dur="1" fill="hold">
                                          <p:stCondLst>
                                            <p:cond delay="1999"/>
                                          </p:stCondLst>
                                        </p:cTn>
                                        <p:tgtEl>
                                          <p:spTgt spid="11"/>
                                        </p:tgtEl>
                                        <p:attrNameLst>
                                          <p:attrName>style.visibility</p:attrName>
                                        </p:attrNameLst>
                                      </p:cBhvr>
                                      <p:to>
                                        <p:strVal val="hidden"/>
                                      </p:to>
                                    </p:set>
                                  </p:childTnLst>
                                </p:cTn>
                              </p:par>
                              <p:par>
                                <p:cTn id="120" presetID="17" presetClass="entr" presetSubtype="2"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2000" fill="hold"/>
                                        <p:tgtEl>
                                          <p:spTgt spid="2"/>
                                        </p:tgtEl>
                                        <p:attrNameLst>
                                          <p:attrName>ppt_x</p:attrName>
                                        </p:attrNameLst>
                                      </p:cBhvr>
                                      <p:tavLst>
                                        <p:tav tm="0">
                                          <p:val>
                                            <p:strVal val="#ppt_x+#ppt_w/2"/>
                                          </p:val>
                                        </p:tav>
                                        <p:tav tm="100000">
                                          <p:val>
                                            <p:strVal val="#ppt_x"/>
                                          </p:val>
                                        </p:tav>
                                      </p:tavLst>
                                    </p:anim>
                                    <p:anim calcmode="lin" valueType="num">
                                      <p:cBhvr>
                                        <p:cTn id="123" dur="2000" fill="hold"/>
                                        <p:tgtEl>
                                          <p:spTgt spid="2"/>
                                        </p:tgtEl>
                                        <p:attrNameLst>
                                          <p:attrName>ppt_y</p:attrName>
                                        </p:attrNameLst>
                                      </p:cBhvr>
                                      <p:tavLst>
                                        <p:tav tm="0">
                                          <p:val>
                                            <p:strVal val="#ppt_y"/>
                                          </p:val>
                                        </p:tav>
                                        <p:tav tm="100000">
                                          <p:val>
                                            <p:strVal val="#ppt_y"/>
                                          </p:val>
                                        </p:tav>
                                      </p:tavLst>
                                    </p:anim>
                                    <p:anim calcmode="lin" valueType="num">
                                      <p:cBhvr>
                                        <p:cTn id="124" dur="2000" fill="hold"/>
                                        <p:tgtEl>
                                          <p:spTgt spid="2"/>
                                        </p:tgtEl>
                                        <p:attrNameLst>
                                          <p:attrName>ppt_w</p:attrName>
                                        </p:attrNameLst>
                                      </p:cBhvr>
                                      <p:tavLst>
                                        <p:tav tm="0">
                                          <p:val>
                                            <p:fltVal val="0"/>
                                          </p:val>
                                        </p:tav>
                                        <p:tav tm="100000">
                                          <p:val>
                                            <p:strVal val="#ppt_w"/>
                                          </p:val>
                                        </p:tav>
                                      </p:tavLst>
                                    </p:anim>
                                    <p:anim calcmode="lin" valueType="num">
                                      <p:cBhvr>
                                        <p:cTn id="12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stock-photo-1194065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4" name="33 Anillo"/>
          <p:cNvSpPr/>
          <p:nvPr/>
        </p:nvSpPr>
        <p:spPr>
          <a:xfrm>
            <a:off x="3714744" y="4071930"/>
            <a:ext cx="1857388" cy="1142990"/>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3714744" y="3714740"/>
            <a:ext cx="1857388" cy="1142990"/>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3714744" y="3357568"/>
            <a:ext cx="1857388" cy="1142990"/>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3714744" y="3000378"/>
            <a:ext cx="1857388" cy="1142990"/>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a:off x="3714744" y="2714644"/>
            <a:ext cx="1857388" cy="1142990"/>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a:off x="3714744" y="2357454"/>
            <a:ext cx="1857388" cy="1142990"/>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a:off x="3714744" y="1928826"/>
            <a:ext cx="1857388" cy="1142990"/>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a:off x="3714744" y="1571636"/>
            <a:ext cx="1857388" cy="1142990"/>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a:off x="3714744" y="1143008"/>
            <a:ext cx="1857388" cy="1142990"/>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a:off x="3714744" y="785818"/>
            <a:ext cx="1857388" cy="1142990"/>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nillo"/>
          <p:cNvSpPr/>
          <p:nvPr/>
        </p:nvSpPr>
        <p:spPr>
          <a:xfrm>
            <a:off x="3714744" y="357190"/>
            <a:ext cx="1857388" cy="1142990"/>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Anillo"/>
          <p:cNvSpPr/>
          <p:nvPr/>
        </p:nvSpPr>
        <p:spPr>
          <a:xfrm>
            <a:off x="3714744" y="0"/>
            <a:ext cx="1857388" cy="1142990"/>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Anillo"/>
          <p:cNvSpPr/>
          <p:nvPr/>
        </p:nvSpPr>
        <p:spPr>
          <a:xfrm>
            <a:off x="642910" y="4000528"/>
            <a:ext cx="1857388" cy="1142972"/>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Anillo"/>
          <p:cNvSpPr/>
          <p:nvPr/>
        </p:nvSpPr>
        <p:spPr>
          <a:xfrm>
            <a:off x="642910" y="3643338"/>
            <a:ext cx="1857388" cy="1142972"/>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Anillo"/>
          <p:cNvSpPr/>
          <p:nvPr/>
        </p:nvSpPr>
        <p:spPr>
          <a:xfrm>
            <a:off x="642910" y="3286166"/>
            <a:ext cx="1857388" cy="1142972"/>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Anillo"/>
          <p:cNvSpPr/>
          <p:nvPr/>
        </p:nvSpPr>
        <p:spPr>
          <a:xfrm>
            <a:off x="642910" y="2928976"/>
            <a:ext cx="1857388" cy="1142972"/>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Anillo"/>
          <p:cNvSpPr/>
          <p:nvPr/>
        </p:nvSpPr>
        <p:spPr>
          <a:xfrm>
            <a:off x="642910" y="2643242"/>
            <a:ext cx="1857388" cy="1142972"/>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1" name="50 Anillo"/>
          <p:cNvSpPr/>
          <p:nvPr/>
        </p:nvSpPr>
        <p:spPr>
          <a:xfrm>
            <a:off x="642910" y="2286052"/>
            <a:ext cx="1857388" cy="1142972"/>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2" name="51 Anillo"/>
          <p:cNvSpPr/>
          <p:nvPr/>
        </p:nvSpPr>
        <p:spPr>
          <a:xfrm>
            <a:off x="642910" y="1857424"/>
            <a:ext cx="1857388" cy="1142972"/>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3" name="52 Anillo"/>
          <p:cNvSpPr/>
          <p:nvPr/>
        </p:nvSpPr>
        <p:spPr>
          <a:xfrm>
            <a:off x="642910" y="1500234"/>
            <a:ext cx="1857388" cy="1142972"/>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4" name="53 Anillo"/>
          <p:cNvSpPr/>
          <p:nvPr/>
        </p:nvSpPr>
        <p:spPr>
          <a:xfrm>
            <a:off x="642910" y="1071606"/>
            <a:ext cx="1857388" cy="1142972"/>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5" name="54 Anillo"/>
          <p:cNvSpPr/>
          <p:nvPr/>
        </p:nvSpPr>
        <p:spPr>
          <a:xfrm>
            <a:off x="642910" y="714416"/>
            <a:ext cx="1857388" cy="1142972"/>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6" name="55 Anillo"/>
          <p:cNvSpPr/>
          <p:nvPr/>
        </p:nvSpPr>
        <p:spPr>
          <a:xfrm>
            <a:off x="642910" y="285788"/>
            <a:ext cx="1857388" cy="1142972"/>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7" name="56 Anillo"/>
          <p:cNvSpPr/>
          <p:nvPr/>
        </p:nvSpPr>
        <p:spPr>
          <a:xfrm>
            <a:off x="642910" y="-71402"/>
            <a:ext cx="1857388" cy="1142972"/>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8" name="57 Anillo"/>
          <p:cNvSpPr/>
          <p:nvPr/>
        </p:nvSpPr>
        <p:spPr>
          <a:xfrm>
            <a:off x="6858016" y="4000528"/>
            <a:ext cx="1857388" cy="1142972"/>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9" name="58 Anillo"/>
          <p:cNvSpPr/>
          <p:nvPr/>
        </p:nvSpPr>
        <p:spPr>
          <a:xfrm>
            <a:off x="6858016" y="3643338"/>
            <a:ext cx="1857388" cy="1142972"/>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0" name="59 Anillo"/>
          <p:cNvSpPr/>
          <p:nvPr/>
        </p:nvSpPr>
        <p:spPr>
          <a:xfrm>
            <a:off x="6858016" y="3286166"/>
            <a:ext cx="1857388" cy="1142972"/>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1" name="60 Anillo"/>
          <p:cNvSpPr/>
          <p:nvPr/>
        </p:nvSpPr>
        <p:spPr>
          <a:xfrm>
            <a:off x="6858016" y="2928976"/>
            <a:ext cx="1857388" cy="1142972"/>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2" name="61 Anillo"/>
          <p:cNvSpPr/>
          <p:nvPr/>
        </p:nvSpPr>
        <p:spPr>
          <a:xfrm>
            <a:off x="6858016" y="2643242"/>
            <a:ext cx="1857388" cy="1142972"/>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3" name="62 Anillo"/>
          <p:cNvSpPr/>
          <p:nvPr/>
        </p:nvSpPr>
        <p:spPr>
          <a:xfrm>
            <a:off x="6858016" y="2286052"/>
            <a:ext cx="1857388" cy="1142972"/>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4" name="63 Anillo"/>
          <p:cNvSpPr/>
          <p:nvPr/>
        </p:nvSpPr>
        <p:spPr>
          <a:xfrm>
            <a:off x="6858016" y="1857424"/>
            <a:ext cx="1857388" cy="1142972"/>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5" name="64 Anillo"/>
          <p:cNvSpPr/>
          <p:nvPr/>
        </p:nvSpPr>
        <p:spPr>
          <a:xfrm>
            <a:off x="6858016" y="1500234"/>
            <a:ext cx="1857388" cy="1142972"/>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6" name="65 Anillo"/>
          <p:cNvSpPr/>
          <p:nvPr/>
        </p:nvSpPr>
        <p:spPr>
          <a:xfrm>
            <a:off x="6858016" y="1071606"/>
            <a:ext cx="1857388" cy="1142972"/>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7" name="66 Anillo"/>
          <p:cNvSpPr/>
          <p:nvPr/>
        </p:nvSpPr>
        <p:spPr>
          <a:xfrm>
            <a:off x="6858016" y="714416"/>
            <a:ext cx="1857388" cy="1142972"/>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8" name="67 Anillo"/>
          <p:cNvSpPr/>
          <p:nvPr/>
        </p:nvSpPr>
        <p:spPr>
          <a:xfrm>
            <a:off x="6858016" y="285788"/>
            <a:ext cx="1857388" cy="1142972"/>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9" name="68 Anillo"/>
          <p:cNvSpPr/>
          <p:nvPr/>
        </p:nvSpPr>
        <p:spPr>
          <a:xfrm>
            <a:off x="6858016" y="-71402"/>
            <a:ext cx="1857388" cy="1142972"/>
          </a:xfrm>
          <a:prstGeom prst="donut">
            <a:avLst>
              <a:gd name="adj" fmla="val 14659"/>
            </a:avLst>
          </a:prstGeom>
          <a:blipFill>
            <a:blip r:embed="rId3">
              <a:duotone>
                <a:prstClr val="black"/>
                <a:srgbClr val="92D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0" name="69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0"/>
                                        </p:tgtEl>
                                        <p:attrNameLst>
                                          <p:attrName>style.visibility</p:attrName>
                                        </p:attrNameLst>
                                      </p:cBhvr>
                                      <p:to>
                                        <p:strVal val="hidden"/>
                                      </p:to>
                                    </p:set>
                                  </p:childTnLst>
                                </p:cTn>
                              </p:par>
                              <p:par>
                                <p:cTn id="7" presetID="2" presetClass="entr" presetSubtype="1" fill="hold" grpId="0" nodeType="withEffect">
                                  <p:stCondLst>
                                    <p:cond delay="0"/>
                                  </p:stCondLst>
                                  <p:childTnLst>
                                    <p:set>
                                      <p:cBhvr>
                                        <p:cTn id="8" dur="1" fill="hold">
                                          <p:stCondLst>
                                            <p:cond delay="0"/>
                                          </p:stCondLst>
                                        </p:cTn>
                                        <p:tgtEl>
                                          <p:spTgt spid="34"/>
                                        </p:tgtEl>
                                        <p:attrNameLst>
                                          <p:attrName>style.visibility</p:attrName>
                                        </p:attrNameLst>
                                      </p:cBhvr>
                                      <p:to>
                                        <p:strVal val="visible"/>
                                      </p:to>
                                    </p:set>
                                    <p:anim calcmode="lin" valueType="num">
                                      <p:cBhvr additive="base">
                                        <p:cTn id="9" dur="2000" fill="hold"/>
                                        <p:tgtEl>
                                          <p:spTgt spid="34"/>
                                        </p:tgtEl>
                                        <p:attrNameLst>
                                          <p:attrName>ppt_x</p:attrName>
                                        </p:attrNameLst>
                                      </p:cBhvr>
                                      <p:tavLst>
                                        <p:tav tm="0">
                                          <p:val>
                                            <p:strVal val="#ppt_x"/>
                                          </p:val>
                                        </p:tav>
                                        <p:tav tm="100000">
                                          <p:val>
                                            <p:strVal val="#ppt_x"/>
                                          </p:val>
                                        </p:tav>
                                      </p:tavLst>
                                    </p:anim>
                                    <p:anim calcmode="lin" valueType="num">
                                      <p:cBhvr additive="base">
                                        <p:cTn id="10" dur="2000" fill="hold"/>
                                        <p:tgtEl>
                                          <p:spTgt spid="34"/>
                                        </p:tgtEl>
                                        <p:attrNameLst>
                                          <p:attrName>ppt_y</p:attrName>
                                        </p:attrNameLst>
                                      </p:cBhvr>
                                      <p:tavLst>
                                        <p:tav tm="0">
                                          <p:val>
                                            <p:strVal val="0-#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35"/>
                                        </p:tgtEl>
                                        <p:attrNameLst>
                                          <p:attrName>style.visibility</p:attrName>
                                        </p:attrNameLst>
                                      </p:cBhvr>
                                      <p:to>
                                        <p:strVal val="visible"/>
                                      </p:to>
                                    </p:set>
                                    <p:anim calcmode="lin" valueType="num">
                                      <p:cBhvr additive="base">
                                        <p:cTn id="13" dur="2000" fill="hold"/>
                                        <p:tgtEl>
                                          <p:spTgt spid="35"/>
                                        </p:tgtEl>
                                        <p:attrNameLst>
                                          <p:attrName>ppt_x</p:attrName>
                                        </p:attrNameLst>
                                      </p:cBhvr>
                                      <p:tavLst>
                                        <p:tav tm="0">
                                          <p:val>
                                            <p:strVal val="#ppt_x"/>
                                          </p:val>
                                        </p:tav>
                                        <p:tav tm="100000">
                                          <p:val>
                                            <p:strVal val="#ppt_x"/>
                                          </p:val>
                                        </p:tav>
                                      </p:tavLst>
                                    </p:anim>
                                    <p:anim calcmode="lin" valueType="num">
                                      <p:cBhvr additive="base">
                                        <p:cTn id="14" dur="2000" fill="hold"/>
                                        <p:tgtEl>
                                          <p:spTgt spid="35"/>
                                        </p:tgtEl>
                                        <p:attrNameLst>
                                          <p:attrName>ppt_y</p:attrName>
                                        </p:attrNameLst>
                                      </p:cBhvr>
                                      <p:tavLst>
                                        <p:tav tm="0">
                                          <p:val>
                                            <p:strVal val="0-#ppt_h/2"/>
                                          </p:val>
                                        </p:tav>
                                        <p:tav tm="100000">
                                          <p:val>
                                            <p:strVal val="#ppt_y"/>
                                          </p:val>
                                        </p:tav>
                                      </p:tavLst>
                                    </p:anim>
                                  </p:childTnLst>
                                </p:cTn>
                              </p:par>
                              <p:par>
                                <p:cTn id="15" presetID="2" presetClass="entr" presetSubtype="1" fill="hold" grpId="0" nodeType="with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additive="base">
                                        <p:cTn id="17" dur="2000" fill="hold"/>
                                        <p:tgtEl>
                                          <p:spTgt spid="36"/>
                                        </p:tgtEl>
                                        <p:attrNameLst>
                                          <p:attrName>ppt_x</p:attrName>
                                        </p:attrNameLst>
                                      </p:cBhvr>
                                      <p:tavLst>
                                        <p:tav tm="0">
                                          <p:val>
                                            <p:strVal val="#ppt_x"/>
                                          </p:val>
                                        </p:tav>
                                        <p:tav tm="100000">
                                          <p:val>
                                            <p:strVal val="#ppt_x"/>
                                          </p:val>
                                        </p:tav>
                                      </p:tavLst>
                                    </p:anim>
                                    <p:anim calcmode="lin" valueType="num">
                                      <p:cBhvr additive="base">
                                        <p:cTn id="18" dur="2000" fill="hold"/>
                                        <p:tgtEl>
                                          <p:spTgt spid="36"/>
                                        </p:tgtEl>
                                        <p:attrNameLst>
                                          <p:attrName>ppt_y</p:attrName>
                                        </p:attrNameLst>
                                      </p:cBhvr>
                                      <p:tavLst>
                                        <p:tav tm="0">
                                          <p:val>
                                            <p:strVal val="0-#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37"/>
                                        </p:tgtEl>
                                        <p:attrNameLst>
                                          <p:attrName>style.visibility</p:attrName>
                                        </p:attrNameLst>
                                      </p:cBhvr>
                                      <p:to>
                                        <p:strVal val="visible"/>
                                      </p:to>
                                    </p:set>
                                    <p:anim calcmode="lin" valueType="num">
                                      <p:cBhvr additive="base">
                                        <p:cTn id="21" dur="2000" fill="hold"/>
                                        <p:tgtEl>
                                          <p:spTgt spid="37"/>
                                        </p:tgtEl>
                                        <p:attrNameLst>
                                          <p:attrName>ppt_x</p:attrName>
                                        </p:attrNameLst>
                                      </p:cBhvr>
                                      <p:tavLst>
                                        <p:tav tm="0">
                                          <p:val>
                                            <p:strVal val="#ppt_x"/>
                                          </p:val>
                                        </p:tav>
                                        <p:tav tm="100000">
                                          <p:val>
                                            <p:strVal val="#ppt_x"/>
                                          </p:val>
                                        </p:tav>
                                      </p:tavLst>
                                    </p:anim>
                                    <p:anim calcmode="lin" valueType="num">
                                      <p:cBhvr additive="base">
                                        <p:cTn id="22" dur="2000" fill="hold"/>
                                        <p:tgtEl>
                                          <p:spTgt spid="37"/>
                                        </p:tgtEl>
                                        <p:attrNameLst>
                                          <p:attrName>ppt_y</p:attrName>
                                        </p:attrNameLst>
                                      </p:cBhvr>
                                      <p:tavLst>
                                        <p:tav tm="0">
                                          <p:val>
                                            <p:strVal val="0-#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38"/>
                                        </p:tgtEl>
                                        <p:attrNameLst>
                                          <p:attrName>style.visibility</p:attrName>
                                        </p:attrNameLst>
                                      </p:cBhvr>
                                      <p:to>
                                        <p:strVal val="visible"/>
                                      </p:to>
                                    </p:set>
                                    <p:anim calcmode="lin" valueType="num">
                                      <p:cBhvr additive="base">
                                        <p:cTn id="25" dur="2000" fill="hold"/>
                                        <p:tgtEl>
                                          <p:spTgt spid="38"/>
                                        </p:tgtEl>
                                        <p:attrNameLst>
                                          <p:attrName>ppt_x</p:attrName>
                                        </p:attrNameLst>
                                      </p:cBhvr>
                                      <p:tavLst>
                                        <p:tav tm="0">
                                          <p:val>
                                            <p:strVal val="#ppt_x"/>
                                          </p:val>
                                        </p:tav>
                                        <p:tav tm="100000">
                                          <p:val>
                                            <p:strVal val="#ppt_x"/>
                                          </p:val>
                                        </p:tav>
                                      </p:tavLst>
                                    </p:anim>
                                    <p:anim calcmode="lin" valueType="num">
                                      <p:cBhvr additive="base">
                                        <p:cTn id="26" dur="2000" fill="hold"/>
                                        <p:tgtEl>
                                          <p:spTgt spid="38"/>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39"/>
                                        </p:tgtEl>
                                        <p:attrNameLst>
                                          <p:attrName>style.visibility</p:attrName>
                                        </p:attrNameLst>
                                      </p:cBhvr>
                                      <p:to>
                                        <p:strVal val="visible"/>
                                      </p:to>
                                    </p:set>
                                    <p:anim calcmode="lin" valueType="num">
                                      <p:cBhvr additive="base">
                                        <p:cTn id="29" dur="2000" fill="hold"/>
                                        <p:tgtEl>
                                          <p:spTgt spid="39"/>
                                        </p:tgtEl>
                                        <p:attrNameLst>
                                          <p:attrName>ppt_x</p:attrName>
                                        </p:attrNameLst>
                                      </p:cBhvr>
                                      <p:tavLst>
                                        <p:tav tm="0">
                                          <p:val>
                                            <p:strVal val="#ppt_x"/>
                                          </p:val>
                                        </p:tav>
                                        <p:tav tm="100000">
                                          <p:val>
                                            <p:strVal val="#ppt_x"/>
                                          </p:val>
                                        </p:tav>
                                      </p:tavLst>
                                    </p:anim>
                                    <p:anim calcmode="lin" valueType="num">
                                      <p:cBhvr additive="base">
                                        <p:cTn id="30" dur="2000" fill="hold"/>
                                        <p:tgtEl>
                                          <p:spTgt spid="39"/>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40"/>
                                        </p:tgtEl>
                                        <p:attrNameLst>
                                          <p:attrName>style.visibility</p:attrName>
                                        </p:attrNameLst>
                                      </p:cBhvr>
                                      <p:to>
                                        <p:strVal val="visible"/>
                                      </p:to>
                                    </p:set>
                                    <p:anim calcmode="lin" valueType="num">
                                      <p:cBhvr additive="base">
                                        <p:cTn id="33" dur="2000" fill="hold"/>
                                        <p:tgtEl>
                                          <p:spTgt spid="40"/>
                                        </p:tgtEl>
                                        <p:attrNameLst>
                                          <p:attrName>ppt_x</p:attrName>
                                        </p:attrNameLst>
                                      </p:cBhvr>
                                      <p:tavLst>
                                        <p:tav tm="0">
                                          <p:val>
                                            <p:strVal val="#ppt_x"/>
                                          </p:val>
                                        </p:tav>
                                        <p:tav tm="100000">
                                          <p:val>
                                            <p:strVal val="#ppt_x"/>
                                          </p:val>
                                        </p:tav>
                                      </p:tavLst>
                                    </p:anim>
                                    <p:anim calcmode="lin" valueType="num">
                                      <p:cBhvr additive="base">
                                        <p:cTn id="34" dur="2000" fill="hold"/>
                                        <p:tgtEl>
                                          <p:spTgt spid="40"/>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41"/>
                                        </p:tgtEl>
                                        <p:attrNameLst>
                                          <p:attrName>style.visibility</p:attrName>
                                        </p:attrNameLst>
                                      </p:cBhvr>
                                      <p:to>
                                        <p:strVal val="visible"/>
                                      </p:to>
                                    </p:set>
                                    <p:anim calcmode="lin" valueType="num">
                                      <p:cBhvr additive="base">
                                        <p:cTn id="37" dur="2000" fill="hold"/>
                                        <p:tgtEl>
                                          <p:spTgt spid="41"/>
                                        </p:tgtEl>
                                        <p:attrNameLst>
                                          <p:attrName>ppt_x</p:attrName>
                                        </p:attrNameLst>
                                      </p:cBhvr>
                                      <p:tavLst>
                                        <p:tav tm="0">
                                          <p:val>
                                            <p:strVal val="#ppt_x"/>
                                          </p:val>
                                        </p:tav>
                                        <p:tav tm="100000">
                                          <p:val>
                                            <p:strVal val="#ppt_x"/>
                                          </p:val>
                                        </p:tav>
                                      </p:tavLst>
                                    </p:anim>
                                    <p:anim calcmode="lin" valueType="num">
                                      <p:cBhvr additive="base">
                                        <p:cTn id="38" dur="2000" fill="hold"/>
                                        <p:tgtEl>
                                          <p:spTgt spid="4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42"/>
                                        </p:tgtEl>
                                        <p:attrNameLst>
                                          <p:attrName>style.visibility</p:attrName>
                                        </p:attrNameLst>
                                      </p:cBhvr>
                                      <p:to>
                                        <p:strVal val="visible"/>
                                      </p:to>
                                    </p:set>
                                    <p:anim calcmode="lin" valueType="num">
                                      <p:cBhvr additive="base">
                                        <p:cTn id="41" dur="2000" fill="hold"/>
                                        <p:tgtEl>
                                          <p:spTgt spid="42"/>
                                        </p:tgtEl>
                                        <p:attrNameLst>
                                          <p:attrName>ppt_x</p:attrName>
                                        </p:attrNameLst>
                                      </p:cBhvr>
                                      <p:tavLst>
                                        <p:tav tm="0">
                                          <p:val>
                                            <p:strVal val="#ppt_x"/>
                                          </p:val>
                                        </p:tav>
                                        <p:tav tm="100000">
                                          <p:val>
                                            <p:strVal val="#ppt_x"/>
                                          </p:val>
                                        </p:tav>
                                      </p:tavLst>
                                    </p:anim>
                                    <p:anim calcmode="lin" valueType="num">
                                      <p:cBhvr additive="base">
                                        <p:cTn id="42" dur="2000" fill="hold"/>
                                        <p:tgtEl>
                                          <p:spTgt spid="4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43"/>
                                        </p:tgtEl>
                                        <p:attrNameLst>
                                          <p:attrName>style.visibility</p:attrName>
                                        </p:attrNameLst>
                                      </p:cBhvr>
                                      <p:to>
                                        <p:strVal val="visible"/>
                                      </p:to>
                                    </p:set>
                                    <p:anim calcmode="lin" valueType="num">
                                      <p:cBhvr additive="base">
                                        <p:cTn id="45" dur="2000" fill="hold"/>
                                        <p:tgtEl>
                                          <p:spTgt spid="43"/>
                                        </p:tgtEl>
                                        <p:attrNameLst>
                                          <p:attrName>ppt_x</p:attrName>
                                        </p:attrNameLst>
                                      </p:cBhvr>
                                      <p:tavLst>
                                        <p:tav tm="0">
                                          <p:val>
                                            <p:strVal val="#ppt_x"/>
                                          </p:val>
                                        </p:tav>
                                        <p:tav tm="100000">
                                          <p:val>
                                            <p:strVal val="#ppt_x"/>
                                          </p:val>
                                        </p:tav>
                                      </p:tavLst>
                                    </p:anim>
                                    <p:anim calcmode="lin" valueType="num">
                                      <p:cBhvr additive="base">
                                        <p:cTn id="46" dur="2000" fill="hold"/>
                                        <p:tgtEl>
                                          <p:spTgt spid="43"/>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44"/>
                                        </p:tgtEl>
                                        <p:attrNameLst>
                                          <p:attrName>style.visibility</p:attrName>
                                        </p:attrNameLst>
                                      </p:cBhvr>
                                      <p:to>
                                        <p:strVal val="visible"/>
                                      </p:to>
                                    </p:set>
                                    <p:anim calcmode="lin" valueType="num">
                                      <p:cBhvr additive="base">
                                        <p:cTn id="49" dur="2000" fill="hold"/>
                                        <p:tgtEl>
                                          <p:spTgt spid="44"/>
                                        </p:tgtEl>
                                        <p:attrNameLst>
                                          <p:attrName>ppt_x</p:attrName>
                                        </p:attrNameLst>
                                      </p:cBhvr>
                                      <p:tavLst>
                                        <p:tav tm="0">
                                          <p:val>
                                            <p:strVal val="#ppt_x"/>
                                          </p:val>
                                        </p:tav>
                                        <p:tav tm="100000">
                                          <p:val>
                                            <p:strVal val="#ppt_x"/>
                                          </p:val>
                                        </p:tav>
                                      </p:tavLst>
                                    </p:anim>
                                    <p:anim calcmode="lin" valueType="num">
                                      <p:cBhvr additive="base">
                                        <p:cTn id="50" dur="2000" fill="hold"/>
                                        <p:tgtEl>
                                          <p:spTgt spid="44"/>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45"/>
                                        </p:tgtEl>
                                        <p:attrNameLst>
                                          <p:attrName>style.visibility</p:attrName>
                                        </p:attrNameLst>
                                      </p:cBhvr>
                                      <p:to>
                                        <p:strVal val="visible"/>
                                      </p:to>
                                    </p:set>
                                    <p:anim calcmode="lin" valueType="num">
                                      <p:cBhvr additive="base">
                                        <p:cTn id="53" dur="2000" fill="hold"/>
                                        <p:tgtEl>
                                          <p:spTgt spid="45"/>
                                        </p:tgtEl>
                                        <p:attrNameLst>
                                          <p:attrName>ppt_x</p:attrName>
                                        </p:attrNameLst>
                                      </p:cBhvr>
                                      <p:tavLst>
                                        <p:tav tm="0">
                                          <p:val>
                                            <p:strVal val="#ppt_x"/>
                                          </p:val>
                                        </p:tav>
                                        <p:tav tm="100000">
                                          <p:val>
                                            <p:strVal val="#ppt_x"/>
                                          </p:val>
                                        </p:tav>
                                      </p:tavLst>
                                    </p:anim>
                                    <p:anim calcmode="lin" valueType="num">
                                      <p:cBhvr additive="base">
                                        <p:cTn id="54" dur="2000" fill="hold"/>
                                        <p:tgtEl>
                                          <p:spTgt spid="45"/>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46"/>
                                        </p:tgtEl>
                                        <p:attrNameLst>
                                          <p:attrName>style.visibility</p:attrName>
                                        </p:attrNameLst>
                                      </p:cBhvr>
                                      <p:to>
                                        <p:strVal val="visible"/>
                                      </p:to>
                                    </p:set>
                                    <p:anim calcmode="lin" valueType="num">
                                      <p:cBhvr additive="base">
                                        <p:cTn id="57" dur="2000" fill="hold"/>
                                        <p:tgtEl>
                                          <p:spTgt spid="46"/>
                                        </p:tgtEl>
                                        <p:attrNameLst>
                                          <p:attrName>ppt_x</p:attrName>
                                        </p:attrNameLst>
                                      </p:cBhvr>
                                      <p:tavLst>
                                        <p:tav tm="0">
                                          <p:val>
                                            <p:strVal val="#ppt_x"/>
                                          </p:val>
                                        </p:tav>
                                        <p:tav tm="100000">
                                          <p:val>
                                            <p:strVal val="#ppt_x"/>
                                          </p:val>
                                        </p:tav>
                                      </p:tavLst>
                                    </p:anim>
                                    <p:anim calcmode="lin" valueType="num">
                                      <p:cBhvr additive="base">
                                        <p:cTn id="58" dur="2000" fill="hold"/>
                                        <p:tgtEl>
                                          <p:spTgt spid="46"/>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47"/>
                                        </p:tgtEl>
                                        <p:attrNameLst>
                                          <p:attrName>style.visibility</p:attrName>
                                        </p:attrNameLst>
                                      </p:cBhvr>
                                      <p:to>
                                        <p:strVal val="visible"/>
                                      </p:to>
                                    </p:set>
                                    <p:anim calcmode="lin" valueType="num">
                                      <p:cBhvr additive="base">
                                        <p:cTn id="61" dur="2000" fill="hold"/>
                                        <p:tgtEl>
                                          <p:spTgt spid="47"/>
                                        </p:tgtEl>
                                        <p:attrNameLst>
                                          <p:attrName>ppt_x</p:attrName>
                                        </p:attrNameLst>
                                      </p:cBhvr>
                                      <p:tavLst>
                                        <p:tav tm="0">
                                          <p:val>
                                            <p:strVal val="#ppt_x"/>
                                          </p:val>
                                        </p:tav>
                                        <p:tav tm="100000">
                                          <p:val>
                                            <p:strVal val="#ppt_x"/>
                                          </p:val>
                                        </p:tav>
                                      </p:tavLst>
                                    </p:anim>
                                    <p:anim calcmode="lin" valueType="num">
                                      <p:cBhvr additive="base">
                                        <p:cTn id="62" dur="2000" fill="hold"/>
                                        <p:tgtEl>
                                          <p:spTgt spid="47"/>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48"/>
                                        </p:tgtEl>
                                        <p:attrNameLst>
                                          <p:attrName>style.visibility</p:attrName>
                                        </p:attrNameLst>
                                      </p:cBhvr>
                                      <p:to>
                                        <p:strVal val="visible"/>
                                      </p:to>
                                    </p:set>
                                    <p:anim calcmode="lin" valueType="num">
                                      <p:cBhvr additive="base">
                                        <p:cTn id="65" dur="2000" fill="hold"/>
                                        <p:tgtEl>
                                          <p:spTgt spid="48"/>
                                        </p:tgtEl>
                                        <p:attrNameLst>
                                          <p:attrName>ppt_x</p:attrName>
                                        </p:attrNameLst>
                                      </p:cBhvr>
                                      <p:tavLst>
                                        <p:tav tm="0">
                                          <p:val>
                                            <p:strVal val="#ppt_x"/>
                                          </p:val>
                                        </p:tav>
                                        <p:tav tm="100000">
                                          <p:val>
                                            <p:strVal val="#ppt_x"/>
                                          </p:val>
                                        </p:tav>
                                      </p:tavLst>
                                    </p:anim>
                                    <p:anim calcmode="lin" valueType="num">
                                      <p:cBhvr additive="base">
                                        <p:cTn id="66" dur="2000" fill="hold"/>
                                        <p:tgtEl>
                                          <p:spTgt spid="48"/>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49"/>
                                        </p:tgtEl>
                                        <p:attrNameLst>
                                          <p:attrName>style.visibility</p:attrName>
                                        </p:attrNameLst>
                                      </p:cBhvr>
                                      <p:to>
                                        <p:strVal val="visible"/>
                                      </p:to>
                                    </p:set>
                                    <p:anim calcmode="lin" valueType="num">
                                      <p:cBhvr additive="base">
                                        <p:cTn id="69" dur="2000" fill="hold"/>
                                        <p:tgtEl>
                                          <p:spTgt spid="49"/>
                                        </p:tgtEl>
                                        <p:attrNameLst>
                                          <p:attrName>ppt_x</p:attrName>
                                        </p:attrNameLst>
                                      </p:cBhvr>
                                      <p:tavLst>
                                        <p:tav tm="0">
                                          <p:val>
                                            <p:strVal val="#ppt_x"/>
                                          </p:val>
                                        </p:tav>
                                        <p:tav tm="100000">
                                          <p:val>
                                            <p:strVal val="#ppt_x"/>
                                          </p:val>
                                        </p:tav>
                                      </p:tavLst>
                                    </p:anim>
                                    <p:anim calcmode="lin" valueType="num">
                                      <p:cBhvr additive="base">
                                        <p:cTn id="70" dur="2000" fill="hold"/>
                                        <p:tgtEl>
                                          <p:spTgt spid="49"/>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50"/>
                                        </p:tgtEl>
                                        <p:attrNameLst>
                                          <p:attrName>style.visibility</p:attrName>
                                        </p:attrNameLst>
                                      </p:cBhvr>
                                      <p:to>
                                        <p:strVal val="visible"/>
                                      </p:to>
                                    </p:set>
                                    <p:anim calcmode="lin" valueType="num">
                                      <p:cBhvr additive="base">
                                        <p:cTn id="73" dur="2000" fill="hold"/>
                                        <p:tgtEl>
                                          <p:spTgt spid="50"/>
                                        </p:tgtEl>
                                        <p:attrNameLst>
                                          <p:attrName>ppt_x</p:attrName>
                                        </p:attrNameLst>
                                      </p:cBhvr>
                                      <p:tavLst>
                                        <p:tav tm="0">
                                          <p:val>
                                            <p:strVal val="#ppt_x"/>
                                          </p:val>
                                        </p:tav>
                                        <p:tav tm="100000">
                                          <p:val>
                                            <p:strVal val="#ppt_x"/>
                                          </p:val>
                                        </p:tav>
                                      </p:tavLst>
                                    </p:anim>
                                    <p:anim calcmode="lin" valueType="num">
                                      <p:cBhvr additive="base">
                                        <p:cTn id="74" dur="2000" fill="hold"/>
                                        <p:tgtEl>
                                          <p:spTgt spid="50"/>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51"/>
                                        </p:tgtEl>
                                        <p:attrNameLst>
                                          <p:attrName>style.visibility</p:attrName>
                                        </p:attrNameLst>
                                      </p:cBhvr>
                                      <p:to>
                                        <p:strVal val="visible"/>
                                      </p:to>
                                    </p:set>
                                    <p:anim calcmode="lin" valueType="num">
                                      <p:cBhvr additive="base">
                                        <p:cTn id="77" dur="2000" fill="hold"/>
                                        <p:tgtEl>
                                          <p:spTgt spid="51"/>
                                        </p:tgtEl>
                                        <p:attrNameLst>
                                          <p:attrName>ppt_x</p:attrName>
                                        </p:attrNameLst>
                                      </p:cBhvr>
                                      <p:tavLst>
                                        <p:tav tm="0">
                                          <p:val>
                                            <p:strVal val="#ppt_x"/>
                                          </p:val>
                                        </p:tav>
                                        <p:tav tm="100000">
                                          <p:val>
                                            <p:strVal val="#ppt_x"/>
                                          </p:val>
                                        </p:tav>
                                      </p:tavLst>
                                    </p:anim>
                                    <p:anim calcmode="lin" valueType="num">
                                      <p:cBhvr additive="base">
                                        <p:cTn id="78" dur="2000" fill="hold"/>
                                        <p:tgtEl>
                                          <p:spTgt spid="51"/>
                                        </p:tgtEl>
                                        <p:attrNameLst>
                                          <p:attrName>ppt_y</p:attrName>
                                        </p:attrNameLst>
                                      </p:cBhvr>
                                      <p:tavLst>
                                        <p:tav tm="0">
                                          <p:val>
                                            <p:strVal val="0-#ppt_h/2"/>
                                          </p:val>
                                        </p:tav>
                                        <p:tav tm="100000">
                                          <p:val>
                                            <p:strVal val="#ppt_y"/>
                                          </p:val>
                                        </p:tav>
                                      </p:tavLst>
                                    </p:anim>
                                  </p:childTnLst>
                                </p:cTn>
                              </p:par>
                              <p:par>
                                <p:cTn id="79" presetID="2" presetClass="entr" presetSubtype="1" fill="hold" grpId="0" nodeType="withEffect">
                                  <p:stCondLst>
                                    <p:cond delay="0"/>
                                  </p:stCondLst>
                                  <p:childTnLst>
                                    <p:set>
                                      <p:cBhvr>
                                        <p:cTn id="80" dur="1" fill="hold">
                                          <p:stCondLst>
                                            <p:cond delay="0"/>
                                          </p:stCondLst>
                                        </p:cTn>
                                        <p:tgtEl>
                                          <p:spTgt spid="52"/>
                                        </p:tgtEl>
                                        <p:attrNameLst>
                                          <p:attrName>style.visibility</p:attrName>
                                        </p:attrNameLst>
                                      </p:cBhvr>
                                      <p:to>
                                        <p:strVal val="visible"/>
                                      </p:to>
                                    </p:set>
                                    <p:anim calcmode="lin" valueType="num">
                                      <p:cBhvr additive="base">
                                        <p:cTn id="81" dur="2000" fill="hold"/>
                                        <p:tgtEl>
                                          <p:spTgt spid="52"/>
                                        </p:tgtEl>
                                        <p:attrNameLst>
                                          <p:attrName>ppt_x</p:attrName>
                                        </p:attrNameLst>
                                      </p:cBhvr>
                                      <p:tavLst>
                                        <p:tav tm="0">
                                          <p:val>
                                            <p:strVal val="#ppt_x"/>
                                          </p:val>
                                        </p:tav>
                                        <p:tav tm="100000">
                                          <p:val>
                                            <p:strVal val="#ppt_x"/>
                                          </p:val>
                                        </p:tav>
                                      </p:tavLst>
                                    </p:anim>
                                    <p:anim calcmode="lin" valueType="num">
                                      <p:cBhvr additive="base">
                                        <p:cTn id="82" dur="2000" fill="hold"/>
                                        <p:tgtEl>
                                          <p:spTgt spid="52"/>
                                        </p:tgtEl>
                                        <p:attrNameLst>
                                          <p:attrName>ppt_y</p:attrName>
                                        </p:attrNameLst>
                                      </p:cBhvr>
                                      <p:tavLst>
                                        <p:tav tm="0">
                                          <p:val>
                                            <p:strVal val="0-#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53"/>
                                        </p:tgtEl>
                                        <p:attrNameLst>
                                          <p:attrName>style.visibility</p:attrName>
                                        </p:attrNameLst>
                                      </p:cBhvr>
                                      <p:to>
                                        <p:strVal val="visible"/>
                                      </p:to>
                                    </p:set>
                                    <p:anim calcmode="lin" valueType="num">
                                      <p:cBhvr additive="base">
                                        <p:cTn id="85" dur="2000" fill="hold"/>
                                        <p:tgtEl>
                                          <p:spTgt spid="53"/>
                                        </p:tgtEl>
                                        <p:attrNameLst>
                                          <p:attrName>ppt_x</p:attrName>
                                        </p:attrNameLst>
                                      </p:cBhvr>
                                      <p:tavLst>
                                        <p:tav tm="0">
                                          <p:val>
                                            <p:strVal val="#ppt_x"/>
                                          </p:val>
                                        </p:tav>
                                        <p:tav tm="100000">
                                          <p:val>
                                            <p:strVal val="#ppt_x"/>
                                          </p:val>
                                        </p:tav>
                                      </p:tavLst>
                                    </p:anim>
                                    <p:anim calcmode="lin" valueType="num">
                                      <p:cBhvr additive="base">
                                        <p:cTn id="86" dur="2000" fill="hold"/>
                                        <p:tgtEl>
                                          <p:spTgt spid="53"/>
                                        </p:tgtEl>
                                        <p:attrNameLst>
                                          <p:attrName>ppt_y</p:attrName>
                                        </p:attrNameLst>
                                      </p:cBhvr>
                                      <p:tavLst>
                                        <p:tav tm="0">
                                          <p:val>
                                            <p:strVal val="0-#ppt_h/2"/>
                                          </p:val>
                                        </p:tav>
                                        <p:tav tm="100000">
                                          <p:val>
                                            <p:strVal val="#ppt_y"/>
                                          </p:val>
                                        </p:tav>
                                      </p:tavLst>
                                    </p:anim>
                                  </p:childTnLst>
                                </p:cTn>
                              </p:par>
                              <p:par>
                                <p:cTn id="87" presetID="2" presetClass="entr" presetSubtype="1" fill="hold" grpId="0" nodeType="withEffect">
                                  <p:stCondLst>
                                    <p:cond delay="0"/>
                                  </p:stCondLst>
                                  <p:childTnLst>
                                    <p:set>
                                      <p:cBhvr>
                                        <p:cTn id="88" dur="1" fill="hold">
                                          <p:stCondLst>
                                            <p:cond delay="0"/>
                                          </p:stCondLst>
                                        </p:cTn>
                                        <p:tgtEl>
                                          <p:spTgt spid="54"/>
                                        </p:tgtEl>
                                        <p:attrNameLst>
                                          <p:attrName>style.visibility</p:attrName>
                                        </p:attrNameLst>
                                      </p:cBhvr>
                                      <p:to>
                                        <p:strVal val="visible"/>
                                      </p:to>
                                    </p:set>
                                    <p:anim calcmode="lin" valueType="num">
                                      <p:cBhvr additive="base">
                                        <p:cTn id="89" dur="2000" fill="hold"/>
                                        <p:tgtEl>
                                          <p:spTgt spid="54"/>
                                        </p:tgtEl>
                                        <p:attrNameLst>
                                          <p:attrName>ppt_x</p:attrName>
                                        </p:attrNameLst>
                                      </p:cBhvr>
                                      <p:tavLst>
                                        <p:tav tm="0">
                                          <p:val>
                                            <p:strVal val="#ppt_x"/>
                                          </p:val>
                                        </p:tav>
                                        <p:tav tm="100000">
                                          <p:val>
                                            <p:strVal val="#ppt_x"/>
                                          </p:val>
                                        </p:tav>
                                      </p:tavLst>
                                    </p:anim>
                                    <p:anim calcmode="lin" valueType="num">
                                      <p:cBhvr additive="base">
                                        <p:cTn id="90" dur="2000" fill="hold"/>
                                        <p:tgtEl>
                                          <p:spTgt spid="54"/>
                                        </p:tgtEl>
                                        <p:attrNameLst>
                                          <p:attrName>ppt_y</p:attrName>
                                        </p:attrNameLst>
                                      </p:cBhvr>
                                      <p:tavLst>
                                        <p:tav tm="0">
                                          <p:val>
                                            <p:strVal val="0-#ppt_h/2"/>
                                          </p:val>
                                        </p:tav>
                                        <p:tav tm="100000">
                                          <p:val>
                                            <p:strVal val="#ppt_y"/>
                                          </p:val>
                                        </p:tav>
                                      </p:tavLst>
                                    </p:anim>
                                  </p:childTnLst>
                                </p:cTn>
                              </p:par>
                              <p:par>
                                <p:cTn id="91" presetID="2" presetClass="entr" presetSubtype="1" fill="hold" grpId="0" nodeType="withEffect">
                                  <p:stCondLst>
                                    <p:cond delay="0"/>
                                  </p:stCondLst>
                                  <p:childTnLst>
                                    <p:set>
                                      <p:cBhvr>
                                        <p:cTn id="92" dur="1" fill="hold">
                                          <p:stCondLst>
                                            <p:cond delay="0"/>
                                          </p:stCondLst>
                                        </p:cTn>
                                        <p:tgtEl>
                                          <p:spTgt spid="55"/>
                                        </p:tgtEl>
                                        <p:attrNameLst>
                                          <p:attrName>style.visibility</p:attrName>
                                        </p:attrNameLst>
                                      </p:cBhvr>
                                      <p:to>
                                        <p:strVal val="visible"/>
                                      </p:to>
                                    </p:set>
                                    <p:anim calcmode="lin" valueType="num">
                                      <p:cBhvr additive="base">
                                        <p:cTn id="93" dur="2000" fill="hold"/>
                                        <p:tgtEl>
                                          <p:spTgt spid="55"/>
                                        </p:tgtEl>
                                        <p:attrNameLst>
                                          <p:attrName>ppt_x</p:attrName>
                                        </p:attrNameLst>
                                      </p:cBhvr>
                                      <p:tavLst>
                                        <p:tav tm="0">
                                          <p:val>
                                            <p:strVal val="#ppt_x"/>
                                          </p:val>
                                        </p:tav>
                                        <p:tav tm="100000">
                                          <p:val>
                                            <p:strVal val="#ppt_x"/>
                                          </p:val>
                                        </p:tav>
                                      </p:tavLst>
                                    </p:anim>
                                    <p:anim calcmode="lin" valueType="num">
                                      <p:cBhvr additive="base">
                                        <p:cTn id="94" dur="2000" fill="hold"/>
                                        <p:tgtEl>
                                          <p:spTgt spid="55"/>
                                        </p:tgtEl>
                                        <p:attrNameLst>
                                          <p:attrName>ppt_y</p:attrName>
                                        </p:attrNameLst>
                                      </p:cBhvr>
                                      <p:tavLst>
                                        <p:tav tm="0">
                                          <p:val>
                                            <p:strVal val="0-#ppt_h/2"/>
                                          </p:val>
                                        </p:tav>
                                        <p:tav tm="100000">
                                          <p:val>
                                            <p:strVal val="#ppt_y"/>
                                          </p:val>
                                        </p:tav>
                                      </p:tavLst>
                                    </p:anim>
                                  </p:childTnLst>
                                </p:cTn>
                              </p:par>
                              <p:par>
                                <p:cTn id="95" presetID="2" presetClass="entr" presetSubtype="1" fill="hold" grpId="0" nodeType="withEffect">
                                  <p:stCondLst>
                                    <p:cond delay="0"/>
                                  </p:stCondLst>
                                  <p:childTnLst>
                                    <p:set>
                                      <p:cBhvr>
                                        <p:cTn id="96" dur="1" fill="hold">
                                          <p:stCondLst>
                                            <p:cond delay="0"/>
                                          </p:stCondLst>
                                        </p:cTn>
                                        <p:tgtEl>
                                          <p:spTgt spid="56"/>
                                        </p:tgtEl>
                                        <p:attrNameLst>
                                          <p:attrName>style.visibility</p:attrName>
                                        </p:attrNameLst>
                                      </p:cBhvr>
                                      <p:to>
                                        <p:strVal val="visible"/>
                                      </p:to>
                                    </p:set>
                                    <p:anim calcmode="lin" valueType="num">
                                      <p:cBhvr additive="base">
                                        <p:cTn id="97" dur="2000" fill="hold"/>
                                        <p:tgtEl>
                                          <p:spTgt spid="56"/>
                                        </p:tgtEl>
                                        <p:attrNameLst>
                                          <p:attrName>ppt_x</p:attrName>
                                        </p:attrNameLst>
                                      </p:cBhvr>
                                      <p:tavLst>
                                        <p:tav tm="0">
                                          <p:val>
                                            <p:strVal val="#ppt_x"/>
                                          </p:val>
                                        </p:tav>
                                        <p:tav tm="100000">
                                          <p:val>
                                            <p:strVal val="#ppt_x"/>
                                          </p:val>
                                        </p:tav>
                                      </p:tavLst>
                                    </p:anim>
                                    <p:anim calcmode="lin" valueType="num">
                                      <p:cBhvr additive="base">
                                        <p:cTn id="98" dur="2000" fill="hold"/>
                                        <p:tgtEl>
                                          <p:spTgt spid="56"/>
                                        </p:tgtEl>
                                        <p:attrNameLst>
                                          <p:attrName>ppt_y</p:attrName>
                                        </p:attrNameLst>
                                      </p:cBhvr>
                                      <p:tavLst>
                                        <p:tav tm="0">
                                          <p:val>
                                            <p:strVal val="0-#ppt_h/2"/>
                                          </p:val>
                                        </p:tav>
                                        <p:tav tm="100000">
                                          <p:val>
                                            <p:strVal val="#ppt_y"/>
                                          </p:val>
                                        </p:tav>
                                      </p:tavLst>
                                    </p:anim>
                                  </p:childTnLst>
                                </p:cTn>
                              </p:par>
                              <p:par>
                                <p:cTn id="99" presetID="2" presetClass="entr" presetSubtype="1" fill="hold" grpId="0" nodeType="withEffect">
                                  <p:stCondLst>
                                    <p:cond delay="0"/>
                                  </p:stCondLst>
                                  <p:childTnLst>
                                    <p:set>
                                      <p:cBhvr>
                                        <p:cTn id="100" dur="1" fill="hold">
                                          <p:stCondLst>
                                            <p:cond delay="0"/>
                                          </p:stCondLst>
                                        </p:cTn>
                                        <p:tgtEl>
                                          <p:spTgt spid="57"/>
                                        </p:tgtEl>
                                        <p:attrNameLst>
                                          <p:attrName>style.visibility</p:attrName>
                                        </p:attrNameLst>
                                      </p:cBhvr>
                                      <p:to>
                                        <p:strVal val="visible"/>
                                      </p:to>
                                    </p:set>
                                    <p:anim calcmode="lin" valueType="num">
                                      <p:cBhvr additive="base">
                                        <p:cTn id="101" dur="2000" fill="hold"/>
                                        <p:tgtEl>
                                          <p:spTgt spid="57"/>
                                        </p:tgtEl>
                                        <p:attrNameLst>
                                          <p:attrName>ppt_x</p:attrName>
                                        </p:attrNameLst>
                                      </p:cBhvr>
                                      <p:tavLst>
                                        <p:tav tm="0">
                                          <p:val>
                                            <p:strVal val="#ppt_x"/>
                                          </p:val>
                                        </p:tav>
                                        <p:tav tm="100000">
                                          <p:val>
                                            <p:strVal val="#ppt_x"/>
                                          </p:val>
                                        </p:tav>
                                      </p:tavLst>
                                    </p:anim>
                                    <p:anim calcmode="lin" valueType="num">
                                      <p:cBhvr additive="base">
                                        <p:cTn id="102" dur="2000" fill="hold"/>
                                        <p:tgtEl>
                                          <p:spTgt spid="57"/>
                                        </p:tgtEl>
                                        <p:attrNameLst>
                                          <p:attrName>ppt_y</p:attrName>
                                        </p:attrNameLst>
                                      </p:cBhvr>
                                      <p:tavLst>
                                        <p:tav tm="0">
                                          <p:val>
                                            <p:strVal val="0-#ppt_h/2"/>
                                          </p:val>
                                        </p:tav>
                                        <p:tav tm="100000">
                                          <p:val>
                                            <p:strVal val="#ppt_y"/>
                                          </p:val>
                                        </p:tav>
                                      </p:tavLst>
                                    </p:anim>
                                  </p:childTnLst>
                                </p:cTn>
                              </p:par>
                              <p:par>
                                <p:cTn id="103" presetID="2" presetClass="entr" presetSubtype="1" fill="hold" grpId="0" nodeType="withEffect">
                                  <p:stCondLst>
                                    <p:cond delay="0"/>
                                  </p:stCondLst>
                                  <p:childTnLst>
                                    <p:set>
                                      <p:cBhvr>
                                        <p:cTn id="104" dur="1" fill="hold">
                                          <p:stCondLst>
                                            <p:cond delay="0"/>
                                          </p:stCondLst>
                                        </p:cTn>
                                        <p:tgtEl>
                                          <p:spTgt spid="58"/>
                                        </p:tgtEl>
                                        <p:attrNameLst>
                                          <p:attrName>style.visibility</p:attrName>
                                        </p:attrNameLst>
                                      </p:cBhvr>
                                      <p:to>
                                        <p:strVal val="visible"/>
                                      </p:to>
                                    </p:set>
                                    <p:anim calcmode="lin" valueType="num">
                                      <p:cBhvr additive="base">
                                        <p:cTn id="105" dur="2000" fill="hold"/>
                                        <p:tgtEl>
                                          <p:spTgt spid="58"/>
                                        </p:tgtEl>
                                        <p:attrNameLst>
                                          <p:attrName>ppt_x</p:attrName>
                                        </p:attrNameLst>
                                      </p:cBhvr>
                                      <p:tavLst>
                                        <p:tav tm="0">
                                          <p:val>
                                            <p:strVal val="#ppt_x"/>
                                          </p:val>
                                        </p:tav>
                                        <p:tav tm="100000">
                                          <p:val>
                                            <p:strVal val="#ppt_x"/>
                                          </p:val>
                                        </p:tav>
                                      </p:tavLst>
                                    </p:anim>
                                    <p:anim calcmode="lin" valueType="num">
                                      <p:cBhvr additive="base">
                                        <p:cTn id="106" dur="2000" fill="hold"/>
                                        <p:tgtEl>
                                          <p:spTgt spid="58"/>
                                        </p:tgtEl>
                                        <p:attrNameLst>
                                          <p:attrName>ppt_y</p:attrName>
                                        </p:attrNameLst>
                                      </p:cBhvr>
                                      <p:tavLst>
                                        <p:tav tm="0">
                                          <p:val>
                                            <p:strVal val="0-#ppt_h/2"/>
                                          </p:val>
                                        </p:tav>
                                        <p:tav tm="100000">
                                          <p:val>
                                            <p:strVal val="#ppt_y"/>
                                          </p:val>
                                        </p:tav>
                                      </p:tavLst>
                                    </p:anim>
                                  </p:childTnLst>
                                </p:cTn>
                              </p:par>
                              <p:par>
                                <p:cTn id="107" presetID="2" presetClass="entr" presetSubtype="1" fill="hold" grpId="0" nodeType="withEffect">
                                  <p:stCondLst>
                                    <p:cond delay="0"/>
                                  </p:stCondLst>
                                  <p:childTnLst>
                                    <p:set>
                                      <p:cBhvr>
                                        <p:cTn id="108" dur="1" fill="hold">
                                          <p:stCondLst>
                                            <p:cond delay="0"/>
                                          </p:stCondLst>
                                        </p:cTn>
                                        <p:tgtEl>
                                          <p:spTgt spid="59"/>
                                        </p:tgtEl>
                                        <p:attrNameLst>
                                          <p:attrName>style.visibility</p:attrName>
                                        </p:attrNameLst>
                                      </p:cBhvr>
                                      <p:to>
                                        <p:strVal val="visible"/>
                                      </p:to>
                                    </p:set>
                                    <p:anim calcmode="lin" valueType="num">
                                      <p:cBhvr additive="base">
                                        <p:cTn id="109" dur="2000" fill="hold"/>
                                        <p:tgtEl>
                                          <p:spTgt spid="59"/>
                                        </p:tgtEl>
                                        <p:attrNameLst>
                                          <p:attrName>ppt_x</p:attrName>
                                        </p:attrNameLst>
                                      </p:cBhvr>
                                      <p:tavLst>
                                        <p:tav tm="0">
                                          <p:val>
                                            <p:strVal val="#ppt_x"/>
                                          </p:val>
                                        </p:tav>
                                        <p:tav tm="100000">
                                          <p:val>
                                            <p:strVal val="#ppt_x"/>
                                          </p:val>
                                        </p:tav>
                                      </p:tavLst>
                                    </p:anim>
                                    <p:anim calcmode="lin" valueType="num">
                                      <p:cBhvr additive="base">
                                        <p:cTn id="110" dur="2000" fill="hold"/>
                                        <p:tgtEl>
                                          <p:spTgt spid="59"/>
                                        </p:tgtEl>
                                        <p:attrNameLst>
                                          <p:attrName>ppt_y</p:attrName>
                                        </p:attrNameLst>
                                      </p:cBhvr>
                                      <p:tavLst>
                                        <p:tav tm="0">
                                          <p:val>
                                            <p:strVal val="0-#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60"/>
                                        </p:tgtEl>
                                        <p:attrNameLst>
                                          <p:attrName>style.visibility</p:attrName>
                                        </p:attrNameLst>
                                      </p:cBhvr>
                                      <p:to>
                                        <p:strVal val="visible"/>
                                      </p:to>
                                    </p:set>
                                    <p:anim calcmode="lin" valueType="num">
                                      <p:cBhvr additive="base">
                                        <p:cTn id="113" dur="2000" fill="hold"/>
                                        <p:tgtEl>
                                          <p:spTgt spid="60"/>
                                        </p:tgtEl>
                                        <p:attrNameLst>
                                          <p:attrName>ppt_x</p:attrName>
                                        </p:attrNameLst>
                                      </p:cBhvr>
                                      <p:tavLst>
                                        <p:tav tm="0">
                                          <p:val>
                                            <p:strVal val="#ppt_x"/>
                                          </p:val>
                                        </p:tav>
                                        <p:tav tm="100000">
                                          <p:val>
                                            <p:strVal val="#ppt_x"/>
                                          </p:val>
                                        </p:tav>
                                      </p:tavLst>
                                    </p:anim>
                                    <p:anim calcmode="lin" valueType="num">
                                      <p:cBhvr additive="base">
                                        <p:cTn id="114" dur="2000" fill="hold"/>
                                        <p:tgtEl>
                                          <p:spTgt spid="60"/>
                                        </p:tgtEl>
                                        <p:attrNameLst>
                                          <p:attrName>ppt_y</p:attrName>
                                        </p:attrNameLst>
                                      </p:cBhvr>
                                      <p:tavLst>
                                        <p:tav tm="0">
                                          <p:val>
                                            <p:strVal val="0-#ppt_h/2"/>
                                          </p:val>
                                        </p:tav>
                                        <p:tav tm="100000">
                                          <p:val>
                                            <p:strVal val="#ppt_y"/>
                                          </p:val>
                                        </p:tav>
                                      </p:tavLst>
                                    </p:anim>
                                  </p:childTnLst>
                                </p:cTn>
                              </p:par>
                              <p:par>
                                <p:cTn id="115" presetID="2" presetClass="entr" presetSubtype="1" fill="hold" grpId="0" nodeType="withEffect">
                                  <p:stCondLst>
                                    <p:cond delay="0"/>
                                  </p:stCondLst>
                                  <p:childTnLst>
                                    <p:set>
                                      <p:cBhvr>
                                        <p:cTn id="116" dur="1" fill="hold">
                                          <p:stCondLst>
                                            <p:cond delay="0"/>
                                          </p:stCondLst>
                                        </p:cTn>
                                        <p:tgtEl>
                                          <p:spTgt spid="61"/>
                                        </p:tgtEl>
                                        <p:attrNameLst>
                                          <p:attrName>style.visibility</p:attrName>
                                        </p:attrNameLst>
                                      </p:cBhvr>
                                      <p:to>
                                        <p:strVal val="visible"/>
                                      </p:to>
                                    </p:set>
                                    <p:anim calcmode="lin" valueType="num">
                                      <p:cBhvr additive="base">
                                        <p:cTn id="117" dur="2000" fill="hold"/>
                                        <p:tgtEl>
                                          <p:spTgt spid="61"/>
                                        </p:tgtEl>
                                        <p:attrNameLst>
                                          <p:attrName>ppt_x</p:attrName>
                                        </p:attrNameLst>
                                      </p:cBhvr>
                                      <p:tavLst>
                                        <p:tav tm="0">
                                          <p:val>
                                            <p:strVal val="#ppt_x"/>
                                          </p:val>
                                        </p:tav>
                                        <p:tav tm="100000">
                                          <p:val>
                                            <p:strVal val="#ppt_x"/>
                                          </p:val>
                                        </p:tav>
                                      </p:tavLst>
                                    </p:anim>
                                    <p:anim calcmode="lin" valueType="num">
                                      <p:cBhvr additive="base">
                                        <p:cTn id="118" dur="2000" fill="hold"/>
                                        <p:tgtEl>
                                          <p:spTgt spid="61"/>
                                        </p:tgtEl>
                                        <p:attrNameLst>
                                          <p:attrName>ppt_y</p:attrName>
                                        </p:attrNameLst>
                                      </p:cBhvr>
                                      <p:tavLst>
                                        <p:tav tm="0">
                                          <p:val>
                                            <p:strVal val="0-#ppt_h/2"/>
                                          </p:val>
                                        </p:tav>
                                        <p:tav tm="100000">
                                          <p:val>
                                            <p:strVal val="#ppt_y"/>
                                          </p:val>
                                        </p:tav>
                                      </p:tavLst>
                                    </p:anim>
                                  </p:childTnLst>
                                </p:cTn>
                              </p:par>
                              <p:par>
                                <p:cTn id="119" presetID="2" presetClass="entr" presetSubtype="1" fill="hold" grpId="0" nodeType="with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additive="base">
                                        <p:cTn id="121" dur="2000" fill="hold"/>
                                        <p:tgtEl>
                                          <p:spTgt spid="62"/>
                                        </p:tgtEl>
                                        <p:attrNameLst>
                                          <p:attrName>ppt_x</p:attrName>
                                        </p:attrNameLst>
                                      </p:cBhvr>
                                      <p:tavLst>
                                        <p:tav tm="0">
                                          <p:val>
                                            <p:strVal val="#ppt_x"/>
                                          </p:val>
                                        </p:tav>
                                        <p:tav tm="100000">
                                          <p:val>
                                            <p:strVal val="#ppt_x"/>
                                          </p:val>
                                        </p:tav>
                                      </p:tavLst>
                                    </p:anim>
                                    <p:anim calcmode="lin" valueType="num">
                                      <p:cBhvr additive="base">
                                        <p:cTn id="122" dur="2000" fill="hold"/>
                                        <p:tgtEl>
                                          <p:spTgt spid="62"/>
                                        </p:tgtEl>
                                        <p:attrNameLst>
                                          <p:attrName>ppt_y</p:attrName>
                                        </p:attrNameLst>
                                      </p:cBhvr>
                                      <p:tavLst>
                                        <p:tav tm="0">
                                          <p:val>
                                            <p:strVal val="0-#ppt_h/2"/>
                                          </p:val>
                                        </p:tav>
                                        <p:tav tm="100000">
                                          <p:val>
                                            <p:strVal val="#ppt_y"/>
                                          </p:val>
                                        </p:tav>
                                      </p:tavLst>
                                    </p:anim>
                                  </p:childTnLst>
                                </p:cTn>
                              </p:par>
                              <p:par>
                                <p:cTn id="123" presetID="2" presetClass="entr" presetSubtype="1" fill="hold" grpId="0" nodeType="withEffect">
                                  <p:stCondLst>
                                    <p:cond delay="0"/>
                                  </p:stCondLst>
                                  <p:childTnLst>
                                    <p:set>
                                      <p:cBhvr>
                                        <p:cTn id="124" dur="1" fill="hold">
                                          <p:stCondLst>
                                            <p:cond delay="0"/>
                                          </p:stCondLst>
                                        </p:cTn>
                                        <p:tgtEl>
                                          <p:spTgt spid="63"/>
                                        </p:tgtEl>
                                        <p:attrNameLst>
                                          <p:attrName>style.visibility</p:attrName>
                                        </p:attrNameLst>
                                      </p:cBhvr>
                                      <p:to>
                                        <p:strVal val="visible"/>
                                      </p:to>
                                    </p:set>
                                    <p:anim calcmode="lin" valueType="num">
                                      <p:cBhvr additive="base">
                                        <p:cTn id="125" dur="2000" fill="hold"/>
                                        <p:tgtEl>
                                          <p:spTgt spid="63"/>
                                        </p:tgtEl>
                                        <p:attrNameLst>
                                          <p:attrName>ppt_x</p:attrName>
                                        </p:attrNameLst>
                                      </p:cBhvr>
                                      <p:tavLst>
                                        <p:tav tm="0">
                                          <p:val>
                                            <p:strVal val="#ppt_x"/>
                                          </p:val>
                                        </p:tav>
                                        <p:tav tm="100000">
                                          <p:val>
                                            <p:strVal val="#ppt_x"/>
                                          </p:val>
                                        </p:tav>
                                      </p:tavLst>
                                    </p:anim>
                                    <p:anim calcmode="lin" valueType="num">
                                      <p:cBhvr additive="base">
                                        <p:cTn id="126" dur="2000" fill="hold"/>
                                        <p:tgtEl>
                                          <p:spTgt spid="63"/>
                                        </p:tgtEl>
                                        <p:attrNameLst>
                                          <p:attrName>ppt_y</p:attrName>
                                        </p:attrNameLst>
                                      </p:cBhvr>
                                      <p:tavLst>
                                        <p:tav tm="0">
                                          <p:val>
                                            <p:strVal val="0-#ppt_h/2"/>
                                          </p:val>
                                        </p:tav>
                                        <p:tav tm="100000">
                                          <p:val>
                                            <p:strVal val="#ppt_y"/>
                                          </p:val>
                                        </p:tav>
                                      </p:tavLst>
                                    </p:anim>
                                  </p:childTnLst>
                                </p:cTn>
                              </p:par>
                              <p:par>
                                <p:cTn id="127" presetID="2" presetClass="entr" presetSubtype="1" fill="hold" grpId="0" nodeType="withEffect">
                                  <p:stCondLst>
                                    <p:cond delay="0"/>
                                  </p:stCondLst>
                                  <p:childTnLst>
                                    <p:set>
                                      <p:cBhvr>
                                        <p:cTn id="128" dur="1" fill="hold">
                                          <p:stCondLst>
                                            <p:cond delay="0"/>
                                          </p:stCondLst>
                                        </p:cTn>
                                        <p:tgtEl>
                                          <p:spTgt spid="64"/>
                                        </p:tgtEl>
                                        <p:attrNameLst>
                                          <p:attrName>style.visibility</p:attrName>
                                        </p:attrNameLst>
                                      </p:cBhvr>
                                      <p:to>
                                        <p:strVal val="visible"/>
                                      </p:to>
                                    </p:set>
                                    <p:anim calcmode="lin" valueType="num">
                                      <p:cBhvr additive="base">
                                        <p:cTn id="129" dur="2000" fill="hold"/>
                                        <p:tgtEl>
                                          <p:spTgt spid="64"/>
                                        </p:tgtEl>
                                        <p:attrNameLst>
                                          <p:attrName>ppt_x</p:attrName>
                                        </p:attrNameLst>
                                      </p:cBhvr>
                                      <p:tavLst>
                                        <p:tav tm="0">
                                          <p:val>
                                            <p:strVal val="#ppt_x"/>
                                          </p:val>
                                        </p:tav>
                                        <p:tav tm="100000">
                                          <p:val>
                                            <p:strVal val="#ppt_x"/>
                                          </p:val>
                                        </p:tav>
                                      </p:tavLst>
                                    </p:anim>
                                    <p:anim calcmode="lin" valueType="num">
                                      <p:cBhvr additive="base">
                                        <p:cTn id="130" dur="2000" fill="hold"/>
                                        <p:tgtEl>
                                          <p:spTgt spid="64"/>
                                        </p:tgtEl>
                                        <p:attrNameLst>
                                          <p:attrName>ppt_y</p:attrName>
                                        </p:attrNameLst>
                                      </p:cBhvr>
                                      <p:tavLst>
                                        <p:tav tm="0">
                                          <p:val>
                                            <p:strVal val="0-#ppt_h/2"/>
                                          </p:val>
                                        </p:tav>
                                        <p:tav tm="100000">
                                          <p:val>
                                            <p:strVal val="#ppt_y"/>
                                          </p:val>
                                        </p:tav>
                                      </p:tavLst>
                                    </p:anim>
                                  </p:childTnLst>
                                </p:cTn>
                              </p:par>
                              <p:par>
                                <p:cTn id="131" presetID="2" presetClass="entr" presetSubtype="1" fill="hold" grpId="0" nodeType="withEffect">
                                  <p:stCondLst>
                                    <p:cond delay="0"/>
                                  </p:stCondLst>
                                  <p:childTnLst>
                                    <p:set>
                                      <p:cBhvr>
                                        <p:cTn id="132" dur="1" fill="hold">
                                          <p:stCondLst>
                                            <p:cond delay="0"/>
                                          </p:stCondLst>
                                        </p:cTn>
                                        <p:tgtEl>
                                          <p:spTgt spid="65"/>
                                        </p:tgtEl>
                                        <p:attrNameLst>
                                          <p:attrName>style.visibility</p:attrName>
                                        </p:attrNameLst>
                                      </p:cBhvr>
                                      <p:to>
                                        <p:strVal val="visible"/>
                                      </p:to>
                                    </p:set>
                                    <p:anim calcmode="lin" valueType="num">
                                      <p:cBhvr additive="base">
                                        <p:cTn id="133" dur="2000" fill="hold"/>
                                        <p:tgtEl>
                                          <p:spTgt spid="65"/>
                                        </p:tgtEl>
                                        <p:attrNameLst>
                                          <p:attrName>ppt_x</p:attrName>
                                        </p:attrNameLst>
                                      </p:cBhvr>
                                      <p:tavLst>
                                        <p:tav tm="0">
                                          <p:val>
                                            <p:strVal val="#ppt_x"/>
                                          </p:val>
                                        </p:tav>
                                        <p:tav tm="100000">
                                          <p:val>
                                            <p:strVal val="#ppt_x"/>
                                          </p:val>
                                        </p:tav>
                                      </p:tavLst>
                                    </p:anim>
                                    <p:anim calcmode="lin" valueType="num">
                                      <p:cBhvr additive="base">
                                        <p:cTn id="134" dur="2000" fill="hold"/>
                                        <p:tgtEl>
                                          <p:spTgt spid="65"/>
                                        </p:tgtEl>
                                        <p:attrNameLst>
                                          <p:attrName>ppt_y</p:attrName>
                                        </p:attrNameLst>
                                      </p:cBhvr>
                                      <p:tavLst>
                                        <p:tav tm="0">
                                          <p:val>
                                            <p:strVal val="0-#ppt_h/2"/>
                                          </p:val>
                                        </p:tav>
                                        <p:tav tm="100000">
                                          <p:val>
                                            <p:strVal val="#ppt_y"/>
                                          </p:val>
                                        </p:tav>
                                      </p:tavLst>
                                    </p:anim>
                                  </p:childTnLst>
                                </p:cTn>
                              </p:par>
                              <p:par>
                                <p:cTn id="135" presetID="2" presetClass="entr" presetSubtype="1" fill="hold" grpId="0" nodeType="withEffect">
                                  <p:stCondLst>
                                    <p:cond delay="0"/>
                                  </p:stCondLst>
                                  <p:childTnLst>
                                    <p:set>
                                      <p:cBhvr>
                                        <p:cTn id="136" dur="1" fill="hold">
                                          <p:stCondLst>
                                            <p:cond delay="0"/>
                                          </p:stCondLst>
                                        </p:cTn>
                                        <p:tgtEl>
                                          <p:spTgt spid="66"/>
                                        </p:tgtEl>
                                        <p:attrNameLst>
                                          <p:attrName>style.visibility</p:attrName>
                                        </p:attrNameLst>
                                      </p:cBhvr>
                                      <p:to>
                                        <p:strVal val="visible"/>
                                      </p:to>
                                    </p:set>
                                    <p:anim calcmode="lin" valueType="num">
                                      <p:cBhvr additive="base">
                                        <p:cTn id="137" dur="2000" fill="hold"/>
                                        <p:tgtEl>
                                          <p:spTgt spid="66"/>
                                        </p:tgtEl>
                                        <p:attrNameLst>
                                          <p:attrName>ppt_x</p:attrName>
                                        </p:attrNameLst>
                                      </p:cBhvr>
                                      <p:tavLst>
                                        <p:tav tm="0">
                                          <p:val>
                                            <p:strVal val="#ppt_x"/>
                                          </p:val>
                                        </p:tav>
                                        <p:tav tm="100000">
                                          <p:val>
                                            <p:strVal val="#ppt_x"/>
                                          </p:val>
                                        </p:tav>
                                      </p:tavLst>
                                    </p:anim>
                                    <p:anim calcmode="lin" valueType="num">
                                      <p:cBhvr additive="base">
                                        <p:cTn id="138" dur="2000" fill="hold"/>
                                        <p:tgtEl>
                                          <p:spTgt spid="66"/>
                                        </p:tgtEl>
                                        <p:attrNameLst>
                                          <p:attrName>ppt_y</p:attrName>
                                        </p:attrNameLst>
                                      </p:cBhvr>
                                      <p:tavLst>
                                        <p:tav tm="0">
                                          <p:val>
                                            <p:strVal val="0-#ppt_h/2"/>
                                          </p:val>
                                        </p:tav>
                                        <p:tav tm="100000">
                                          <p:val>
                                            <p:strVal val="#ppt_y"/>
                                          </p:val>
                                        </p:tav>
                                      </p:tavLst>
                                    </p:anim>
                                  </p:childTnLst>
                                </p:cTn>
                              </p:par>
                              <p:par>
                                <p:cTn id="139" presetID="2" presetClass="entr" presetSubtype="1" fill="hold" grpId="0" nodeType="withEffect">
                                  <p:stCondLst>
                                    <p:cond delay="0"/>
                                  </p:stCondLst>
                                  <p:childTnLst>
                                    <p:set>
                                      <p:cBhvr>
                                        <p:cTn id="140" dur="1" fill="hold">
                                          <p:stCondLst>
                                            <p:cond delay="0"/>
                                          </p:stCondLst>
                                        </p:cTn>
                                        <p:tgtEl>
                                          <p:spTgt spid="67"/>
                                        </p:tgtEl>
                                        <p:attrNameLst>
                                          <p:attrName>style.visibility</p:attrName>
                                        </p:attrNameLst>
                                      </p:cBhvr>
                                      <p:to>
                                        <p:strVal val="visible"/>
                                      </p:to>
                                    </p:set>
                                    <p:anim calcmode="lin" valueType="num">
                                      <p:cBhvr additive="base">
                                        <p:cTn id="141" dur="2000" fill="hold"/>
                                        <p:tgtEl>
                                          <p:spTgt spid="67"/>
                                        </p:tgtEl>
                                        <p:attrNameLst>
                                          <p:attrName>ppt_x</p:attrName>
                                        </p:attrNameLst>
                                      </p:cBhvr>
                                      <p:tavLst>
                                        <p:tav tm="0">
                                          <p:val>
                                            <p:strVal val="#ppt_x"/>
                                          </p:val>
                                        </p:tav>
                                        <p:tav tm="100000">
                                          <p:val>
                                            <p:strVal val="#ppt_x"/>
                                          </p:val>
                                        </p:tav>
                                      </p:tavLst>
                                    </p:anim>
                                    <p:anim calcmode="lin" valueType="num">
                                      <p:cBhvr additive="base">
                                        <p:cTn id="142" dur="2000" fill="hold"/>
                                        <p:tgtEl>
                                          <p:spTgt spid="67"/>
                                        </p:tgtEl>
                                        <p:attrNameLst>
                                          <p:attrName>ppt_y</p:attrName>
                                        </p:attrNameLst>
                                      </p:cBhvr>
                                      <p:tavLst>
                                        <p:tav tm="0">
                                          <p:val>
                                            <p:strVal val="0-#ppt_h/2"/>
                                          </p:val>
                                        </p:tav>
                                        <p:tav tm="100000">
                                          <p:val>
                                            <p:strVal val="#ppt_y"/>
                                          </p:val>
                                        </p:tav>
                                      </p:tavLst>
                                    </p:anim>
                                  </p:childTnLst>
                                </p:cTn>
                              </p:par>
                              <p:par>
                                <p:cTn id="143" presetID="2" presetClass="entr" presetSubtype="1" fill="hold" grpId="0" nodeType="withEffect">
                                  <p:stCondLst>
                                    <p:cond delay="0"/>
                                  </p:stCondLst>
                                  <p:childTnLst>
                                    <p:set>
                                      <p:cBhvr>
                                        <p:cTn id="144" dur="1" fill="hold">
                                          <p:stCondLst>
                                            <p:cond delay="0"/>
                                          </p:stCondLst>
                                        </p:cTn>
                                        <p:tgtEl>
                                          <p:spTgt spid="68"/>
                                        </p:tgtEl>
                                        <p:attrNameLst>
                                          <p:attrName>style.visibility</p:attrName>
                                        </p:attrNameLst>
                                      </p:cBhvr>
                                      <p:to>
                                        <p:strVal val="visible"/>
                                      </p:to>
                                    </p:set>
                                    <p:anim calcmode="lin" valueType="num">
                                      <p:cBhvr additive="base">
                                        <p:cTn id="145" dur="2000" fill="hold"/>
                                        <p:tgtEl>
                                          <p:spTgt spid="68"/>
                                        </p:tgtEl>
                                        <p:attrNameLst>
                                          <p:attrName>ppt_x</p:attrName>
                                        </p:attrNameLst>
                                      </p:cBhvr>
                                      <p:tavLst>
                                        <p:tav tm="0">
                                          <p:val>
                                            <p:strVal val="#ppt_x"/>
                                          </p:val>
                                        </p:tav>
                                        <p:tav tm="100000">
                                          <p:val>
                                            <p:strVal val="#ppt_x"/>
                                          </p:val>
                                        </p:tav>
                                      </p:tavLst>
                                    </p:anim>
                                    <p:anim calcmode="lin" valueType="num">
                                      <p:cBhvr additive="base">
                                        <p:cTn id="146" dur="2000" fill="hold"/>
                                        <p:tgtEl>
                                          <p:spTgt spid="68"/>
                                        </p:tgtEl>
                                        <p:attrNameLst>
                                          <p:attrName>ppt_y</p:attrName>
                                        </p:attrNameLst>
                                      </p:cBhvr>
                                      <p:tavLst>
                                        <p:tav tm="0">
                                          <p:val>
                                            <p:strVal val="0-#ppt_h/2"/>
                                          </p:val>
                                        </p:tav>
                                        <p:tav tm="100000">
                                          <p:val>
                                            <p:strVal val="#ppt_y"/>
                                          </p:val>
                                        </p:tav>
                                      </p:tavLst>
                                    </p:anim>
                                  </p:childTnLst>
                                </p:cTn>
                              </p:par>
                              <p:par>
                                <p:cTn id="147" presetID="2" presetClass="entr" presetSubtype="1" fill="hold" grpId="0" nodeType="withEffect">
                                  <p:stCondLst>
                                    <p:cond delay="0"/>
                                  </p:stCondLst>
                                  <p:childTnLst>
                                    <p:set>
                                      <p:cBhvr>
                                        <p:cTn id="148" dur="1" fill="hold">
                                          <p:stCondLst>
                                            <p:cond delay="0"/>
                                          </p:stCondLst>
                                        </p:cTn>
                                        <p:tgtEl>
                                          <p:spTgt spid="69"/>
                                        </p:tgtEl>
                                        <p:attrNameLst>
                                          <p:attrName>style.visibility</p:attrName>
                                        </p:attrNameLst>
                                      </p:cBhvr>
                                      <p:to>
                                        <p:strVal val="visible"/>
                                      </p:to>
                                    </p:set>
                                    <p:anim calcmode="lin" valueType="num">
                                      <p:cBhvr additive="base">
                                        <p:cTn id="149" dur="2000" fill="hold"/>
                                        <p:tgtEl>
                                          <p:spTgt spid="69"/>
                                        </p:tgtEl>
                                        <p:attrNameLst>
                                          <p:attrName>ppt_x</p:attrName>
                                        </p:attrNameLst>
                                      </p:cBhvr>
                                      <p:tavLst>
                                        <p:tav tm="0">
                                          <p:val>
                                            <p:strVal val="#ppt_x"/>
                                          </p:val>
                                        </p:tav>
                                        <p:tav tm="100000">
                                          <p:val>
                                            <p:strVal val="#ppt_x"/>
                                          </p:val>
                                        </p:tav>
                                      </p:tavLst>
                                    </p:anim>
                                    <p:anim calcmode="lin" valueType="num">
                                      <p:cBhvr additive="base">
                                        <p:cTn id="150" dur="2000" fill="hold"/>
                                        <p:tgtEl>
                                          <p:spTgt spid="69"/>
                                        </p:tgtEl>
                                        <p:attrNameLst>
                                          <p:attrName>ppt_y</p:attrName>
                                        </p:attrNameLst>
                                      </p:cBhvr>
                                      <p:tavLst>
                                        <p:tav tm="0">
                                          <p:val>
                                            <p:strVal val="0-#ppt_h/2"/>
                                          </p:val>
                                        </p:tav>
                                        <p:tav tm="100000">
                                          <p:val>
                                            <p:strVal val="#ppt_y"/>
                                          </p:val>
                                        </p:tav>
                                      </p:tavLst>
                                    </p:anim>
                                  </p:childTnLst>
                                </p:cTn>
                              </p:par>
                              <p:par>
                                <p:cTn id="151" presetID="8" presetClass="emph" presetSubtype="0" fill="hold" grpId="1" nodeType="withEffect">
                                  <p:stCondLst>
                                    <p:cond delay="0"/>
                                  </p:stCondLst>
                                  <p:childTnLst>
                                    <p:animRot by="21600000">
                                      <p:cBhvr>
                                        <p:cTn id="152" dur="2000" fill="hold"/>
                                        <p:tgtEl>
                                          <p:spTgt spid="46"/>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47"/>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48"/>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49"/>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50"/>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51"/>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52"/>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53"/>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54"/>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55"/>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56"/>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57"/>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34"/>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35"/>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36"/>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37"/>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38"/>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39"/>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40"/>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41"/>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42"/>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43"/>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44"/>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45"/>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58"/>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59"/>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60"/>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61"/>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62"/>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63"/>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64"/>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65"/>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66"/>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67"/>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68"/>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69"/>
                                        </p:tgtEl>
                                        <p:attrNameLst>
                                          <p:attrName>r</p:attrName>
                                        </p:attrNameLst>
                                      </p:cBhvr>
                                    </p:animRot>
                                  </p:childTnLst>
                                </p:cTn>
                              </p:par>
                            </p:childTnLst>
                          </p:cTn>
                        </p:par>
                        <p:par>
                          <p:cTn id="223" fill="hold">
                            <p:stCondLst>
                              <p:cond delay="2000"/>
                            </p:stCondLst>
                            <p:childTnLst>
                              <p:par>
                                <p:cTn id="224" presetID="2" presetClass="exit" presetSubtype="4" fill="hold" grpId="2" nodeType="afterEffect">
                                  <p:stCondLst>
                                    <p:cond delay="0"/>
                                  </p:stCondLst>
                                  <p:childTnLst>
                                    <p:anim calcmode="lin" valueType="num">
                                      <p:cBhvr additive="base">
                                        <p:cTn id="225" dur="2000"/>
                                        <p:tgtEl>
                                          <p:spTgt spid="34"/>
                                        </p:tgtEl>
                                        <p:attrNameLst>
                                          <p:attrName>ppt_x</p:attrName>
                                        </p:attrNameLst>
                                      </p:cBhvr>
                                      <p:tavLst>
                                        <p:tav tm="0">
                                          <p:val>
                                            <p:strVal val="ppt_x"/>
                                          </p:val>
                                        </p:tav>
                                        <p:tav tm="100000">
                                          <p:val>
                                            <p:strVal val="ppt_x"/>
                                          </p:val>
                                        </p:tav>
                                      </p:tavLst>
                                    </p:anim>
                                    <p:anim calcmode="lin" valueType="num">
                                      <p:cBhvr additive="base">
                                        <p:cTn id="226" dur="2000"/>
                                        <p:tgtEl>
                                          <p:spTgt spid="34"/>
                                        </p:tgtEl>
                                        <p:attrNameLst>
                                          <p:attrName>ppt_y</p:attrName>
                                        </p:attrNameLst>
                                      </p:cBhvr>
                                      <p:tavLst>
                                        <p:tav tm="0">
                                          <p:val>
                                            <p:strVal val="ppt_y"/>
                                          </p:val>
                                        </p:tav>
                                        <p:tav tm="100000">
                                          <p:val>
                                            <p:strVal val="1+ppt_h/2"/>
                                          </p:val>
                                        </p:tav>
                                      </p:tavLst>
                                    </p:anim>
                                    <p:set>
                                      <p:cBhvr>
                                        <p:cTn id="227" dur="1" fill="hold">
                                          <p:stCondLst>
                                            <p:cond delay="1999"/>
                                          </p:stCondLst>
                                        </p:cTn>
                                        <p:tgtEl>
                                          <p:spTgt spid="34"/>
                                        </p:tgtEl>
                                        <p:attrNameLst>
                                          <p:attrName>style.visibility</p:attrName>
                                        </p:attrNameLst>
                                      </p:cBhvr>
                                      <p:to>
                                        <p:strVal val="hidden"/>
                                      </p:to>
                                    </p:set>
                                  </p:childTnLst>
                                </p:cTn>
                              </p:par>
                              <p:par>
                                <p:cTn id="228" presetID="2" presetClass="exit" presetSubtype="4" fill="hold" grpId="2" nodeType="withEffect">
                                  <p:stCondLst>
                                    <p:cond delay="0"/>
                                  </p:stCondLst>
                                  <p:childTnLst>
                                    <p:anim calcmode="lin" valueType="num">
                                      <p:cBhvr additive="base">
                                        <p:cTn id="229" dur="2000"/>
                                        <p:tgtEl>
                                          <p:spTgt spid="35"/>
                                        </p:tgtEl>
                                        <p:attrNameLst>
                                          <p:attrName>ppt_x</p:attrName>
                                        </p:attrNameLst>
                                      </p:cBhvr>
                                      <p:tavLst>
                                        <p:tav tm="0">
                                          <p:val>
                                            <p:strVal val="ppt_x"/>
                                          </p:val>
                                        </p:tav>
                                        <p:tav tm="100000">
                                          <p:val>
                                            <p:strVal val="ppt_x"/>
                                          </p:val>
                                        </p:tav>
                                      </p:tavLst>
                                    </p:anim>
                                    <p:anim calcmode="lin" valueType="num">
                                      <p:cBhvr additive="base">
                                        <p:cTn id="230" dur="2000"/>
                                        <p:tgtEl>
                                          <p:spTgt spid="35"/>
                                        </p:tgtEl>
                                        <p:attrNameLst>
                                          <p:attrName>ppt_y</p:attrName>
                                        </p:attrNameLst>
                                      </p:cBhvr>
                                      <p:tavLst>
                                        <p:tav tm="0">
                                          <p:val>
                                            <p:strVal val="ppt_y"/>
                                          </p:val>
                                        </p:tav>
                                        <p:tav tm="100000">
                                          <p:val>
                                            <p:strVal val="1+ppt_h/2"/>
                                          </p:val>
                                        </p:tav>
                                      </p:tavLst>
                                    </p:anim>
                                    <p:set>
                                      <p:cBhvr>
                                        <p:cTn id="231" dur="1" fill="hold">
                                          <p:stCondLst>
                                            <p:cond delay="1999"/>
                                          </p:stCondLst>
                                        </p:cTn>
                                        <p:tgtEl>
                                          <p:spTgt spid="35"/>
                                        </p:tgtEl>
                                        <p:attrNameLst>
                                          <p:attrName>style.visibility</p:attrName>
                                        </p:attrNameLst>
                                      </p:cBhvr>
                                      <p:to>
                                        <p:strVal val="hidden"/>
                                      </p:to>
                                    </p:set>
                                  </p:childTnLst>
                                </p:cTn>
                              </p:par>
                              <p:par>
                                <p:cTn id="232" presetID="2" presetClass="exit" presetSubtype="4" fill="hold" grpId="2" nodeType="withEffect">
                                  <p:stCondLst>
                                    <p:cond delay="0"/>
                                  </p:stCondLst>
                                  <p:childTnLst>
                                    <p:anim calcmode="lin" valueType="num">
                                      <p:cBhvr additive="base">
                                        <p:cTn id="233" dur="2000"/>
                                        <p:tgtEl>
                                          <p:spTgt spid="36"/>
                                        </p:tgtEl>
                                        <p:attrNameLst>
                                          <p:attrName>ppt_x</p:attrName>
                                        </p:attrNameLst>
                                      </p:cBhvr>
                                      <p:tavLst>
                                        <p:tav tm="0">
                                          <p:val>
                                            <p:strVal val="ppt_x"/>
                                          </p:val>
                                        </p:tav>
                                        <p:tav tm="100000">
                                          <p:val>
                                            <p:strVal val="ppt_x"/>
                                          </p:val>
                                        </p:tav>
                                      </p:tavLst>
                                    </p:anim>
                                    <p:anim calcmode="lin" valueType="num">
                                      <p:cBhvr additive="base">
                                        <p:cTn id="234" dur="2000"/>
                                        <p:tgtEl>
                                          <p:spTgt spid="36"/>
                                        </p:tgtEl>
                                        <p:attrNameLst>
                                          <p:attrName>ppt_y</p:attrName>
                                        </p:attrNameLst>
                                      </p:cBhvr>
                                      <p:tavLst>
                                        <p:tav tm="0">
                                          <p:val>
                                            <p:strVal val="ppt_y"/>
                                          </p:val>
                                        </p:tav>
                                        <p:tav tm="100000">
                                          <p:val>
                                            <p:strVal val="1+ppt_h/2"/>
                                          </p:val>
                                        </p:tav>
                                      </p:tavLst>
                                    </p:anim>
                                    <p:set>
                                      <p:cBhvr>
                                        <p:cTn id="235" dur="1" fill="hold">
                                          <p:stCondLst>
                                            <p:cond delay="1999"/>
                                          </p:stCondLst>
                                        </p:cTn>
                                        <p:tgtEl>
                                          <p:spTgt spid="36"/>
                                        </p:tgtEl>
                                        <p:attrNameLst>
                                          <p:attrName>style.visibility</p:attrName>
                                        </p:attrNameLst>
                                      </p:cBhvr>
                                      <p:to>
                                        <p:strVal val="hidden"/>
                                      </p:to>
                                    </p:set>
                                  </p:childTnLst>
                                </p:cTn>
                              </p:par>
                              <p:par>
                                <p:cTn id="236" presetID="2" presetClass="exit" presetSubtype="4" fill="hold" grpId="2" nodeType="withEffect">
                                  <p:stCondLst>
                                    <p:cond delay="0"/>
                                  </p:stCondLst>
                                  <p:childTnLst>
                                    <p:anim calcmode="lin" valueType="num">
                                      <p:cBhvr additive="base">
                                        <p:cTn id="237" dur="2000"/>
                                        <p:tgtEl>
                                          <p:spTgt spid="37"/>
                                        </p:tgtEl>
                                        <p:attrNameLst>
                                          <p:attrName>ppt_x</p:attrName>
                                        </p:attrNameLst>
                                      </p:cBhvr>
                                      <p:tavLst>
                                        <p:tav tm="0">
                                          <p:val>
                                            <p:strVal val="ppt_x"/>
                                          </p:val>
                                        </p:tav>
                                        <p:tav tm="100000">
                                          <p:val>
                                            <p:strVal val="ppt_x"/>
                                          </p:val>
                                        </p:tav>
                                      </p:tavLst>
                                    </p:anim>
                                    <p:anim calcmode="lin" valueType="num">
                                      <p:cBhvr additive="base">
                                        <p:cTn id="238" dur="2000"/>
                                        <p:tgtEl>
                                          <p:spTgt spid="37"/>
                                        </p:tgtEl>
                                        <p:attrNameLst>
                                          <p:attrName>ppt_y</p:attrName>
                                        </p:attrNameLst>
                                      </p:cBhvr>
                                      <p:tavLst>
                                        <p:tav tm="0">
                                          <p:val>
                                            <p:strVal val="ppt_y"/>
                                          </p:val>
                                        </p:tav>
                                        <p:tav tm="100000">
                                          <p:val>
                                            <p:strVal val="1+ppt_h/2"/>
                                          </p:val>
                                        </p:tav>
                                      </p:tavLst>
                                    </p:anim>
                                    <p:set>
                                      <p:cBhvr>
                                        <p:cTn id="239" dur="1" fill="hold">
                                          <p:stCondLst>
                                            <p:cond delay="1999"/>
                                          </p:stCondLst>
                                        </p:cTn>
                                        <p:tgtEl>
                                          <p:spTgt spid="37"/>
                                        </p:tgtEl>
                                        <p:attrNameLst>
                                          <p:attrName>style.visibility</p:attrName>
                                        </p:attrNameLst>
                                      </p:cBhvr>
                                      <p:to>
                                        <p:strVal val="hidden"/>
                                      </p:to>
                                    </p:set>
                                  </p:childTnLst>
                                </p:cTn>
                              </p:par>
                              <p:par>
                                <p:cTn id="240" presetID="2" presetClass="exit" presetSubtype="4" fill="hold" grpId="2" nodeType="withEffect">
                                  <p:stCondLst>
                                    <p:cond delay="0"/>
                                  </p:stCondLst>
                                  <p:childTnLst>
                                    <p:anim calcmode="lin" valueType="num">
                                      <p:cBhvr additive="base">
                                        <p:cTn id="241" dur="2000"/>
                                        <p:tgtEl>
                                          <p:spTgt spid="38"/>
                                        </p:tgtEl>
                                        <p:attrNameLst>
                                          <p:attrName>ppt_x</p:attrName>
                                        </p:attrNameLst>
                                      </p:cBhvr>
                                      <p:tavLst>
                                        <p:tav tm="0">
                                          <p:val>
                                            <p:strVal val="ppt_x"/>
                                          </p:val>
                                        </p:tav>
                                        <p:tav tm="100000">
                                          <p:val>
                                            <p:strVal val="ppt_x"/>
                                          </p:val>
                                        </p:tav>
                                      </p:tavLst>
                                    </p:anim>
                                    <p:anim calcmode="lin" valueType="num">
                                      <p:cBhvr additive="base">
                                        <p:cTn id="242" dur="2000"/>
                                        <p:tgtEl>
                                          <p:spTgt spid="38"/>
                                        </p:tgtEl>
                                        <p:attrNameLst>
                                          <p:attrName>ppt_y</p:attrName>
                                        </p:attrNameLst>
                                      </p:cBhvr>
                                      <p:tavLst>
                                        <p:tav tm="0">
                                          <p:val>
                                            <p:strVal val="ppt_y"/>
                                          </p:val>
                                        </p:tav>
                                        <p:tav tm="100000">
                                          <p:val>
                                            <p:strVal val="1+ppt_h/2"/>
                                          </p:val>
                                        </p:tav>
                                      </p:tavLst>
                                    </p:anim>
                                    <p:set>
                                      <p:cBhvr>
                                        <p:cTn id="243" dur="1" fill="hold">
                                          <p:stCondLst>
                                            <p:cond delay="1999"/>
                                          </p:stCondLst>
                                        </p:cTn>
                                        <p:tgtEl>
                                          <p:spTgt spid="38"/>
                                        </p:tgtEl>
                                        <p:attrNameLst>
                                          <p:attrName>style.visibility</p:attrName>
                                        </p:attrNameLst>
                                      </p:cBhvr>
                                      <p:to>
                                        <p:strVal val="hidden"/>
                                      </p:to>
                                    </p:set>
                                  </p:childTnLst>
                                </p:cTn>
                              </p:par>
                              <p:par>
                                <p:cTn id="244" presetID="2" presetClass="exit" presetSubtype="4" fill="hold" grpId="2" nodeType="withEffect">
                                  <p:stCondLst>
                                    <p:cond delay="0"/>
                                  </p:stCondLst>
                                  <p:childTnLst>
                                    <p:anim calcmode="lin" valueType="num">
                                      <p:cBhvr additive="base">
                                        <p:cTn id="245" dur="2000"/>
                                        <p:tgtEl>
                                          <p:spTgt spid="39"/>
                                        </p:tgtEl>
                                        <p:attrNameLst>
                                          <p:attrName>ppt_x</p:attrName>
                                        </p:attrNameLst>
                                      </p:cBhvr>
                                      <p:tavLst>
                                        <p:tav tm="0">
                                          <p:val>
                                            <p:strVal val="ppt_x"/>
                                          </p:val>
                                        </p:tav>
                                        <p:tav tm="100000">
                                          <p:val>
                                            <p:strVal val="ppt_x"/>
                                          </p:val>
                                        </p:tav>
                                      </p:tavLst>
                                    </p:anim>
                                    <p:anim calcmode="lin" valueType="num">
                                      <p:cBhvr additive="base">
                                        <p:cTn id="246" dur="2000"/>
                                        <p:tgtEl>
                                          <p:spTgt spid="39"/>
                                        </p:tgtEl>
                                        <p:attrNameLst>
                                          <p:attrName>ppt_y</p:attrName>
                                        </p:attrNameLst>
                                      </p:cBhvr>
                                      <p:tavLst>
                                        <p:tav tm="0">
                                          <p:val>
                                            <p:strVal val="ppt_y"/>
                                          </p:val>
                                        </p:tav>
                                        <p:tav tm="100000">
                                          <p:val>
                                            <p:strVal val="1+ppt_h/2"/>
                                          </p:val>
                                        </p:tav>
                                      </p:tavLst>
                                    </p:anim>
                                    <p:set>
                                      <p:cBhvr>
                                        <p:cTn id="247" dur="1" fill="hold">
                                          <p:stCondLst>
                                            <p:cond delay="1999"/>
                                          </p:stCondLst>
                                        </p:cTn>
                                        <p:tgtEl>
                                          <p:spTgt spid="39"/>
                                        </p:tgtEl>
                                        <p:attrNameLst>
                                          <p:attrName>style.visibility</p:attrName>
                                        </p:attrNameLst>
                                      </p:cBhvr>
                                      <p:to>
                                        <p:strVal val="hidden"/>
                                      </p:to>
                                    </p:set>
                                  </p:childTnLst>
                                </p:cTn>
                              </p:par>
                              <p:par>
                                <p:cTn id="248" presetID="2" presetClass="exit" presetSubtype="4" fill="hold" grpId="2" nodeType="withEffect">
                                  <p:stCondLst>
                                    <p:cond delay="0"/>
                                  </p:stCondLst>
                                  <p:childTnLst>
                                    <p:anim calcmode="lin" valueType="num">
                                      <p:cBhvr additive="base">
                                        <p:cTn id="249" dur="2000"/>
                                        <p:tgtEl>
                                          <p:spTgt spid="40"/>
                                        </p:tgtEl>
                                        <p:attrNameLst>
                                          <p:attrName>ppt_x</p:attrName>
                                        </p:attrNameLst>
                                      </p:cBhvr>
                                      <p:tavLst>
                                        <p:tav tm="0">
                                          <p:val>
                                            <p:strVal val="ppt_x"/>
                                          </p:val>
                                        </p:tav>
                                        <p:tav tm="100000">
                                          <p:val>
                                            <p:strVal val="ppt_x"/>
                                          </p:val>
                                        </p:tav>
                                      </p:tavLst>
                                    </p:anim>
                                    <p:anim calcmode="lin" valueType="num">
                                      <p:cBhvr additive="base">
                                        <p:cTn id="250" dur="2000"/>
                                        <p:tgtEl>
                                          <p:spTgt spid="40"/>
                                        </p:tgtEl>
                                        <p:attrNameLst>
                                          <p:attrName>ppt_y</p:attrName>
                                        </p:attrNameLst>
                                      </p:cBhvr>
                                      <p:tavLst>
                                        <p:tav tm="0">
                                          <p:val>
                                            <p:strVal val="ppt_y"/>
                                          </p:val>
                                        </p:tav>
                                        <p:tav tm="100000">
                                          <p:val>
                                            <p:strVal val="1+ppt_h/2"/>
                                          </p:val>
                                        </p:tav>
                                      </p:tavLst>
                                    </p:anim>
                                    <p:set>
                                      <p:cBhvr>
                                        <p:cTn id="251" dur="1" fill="hold">
                                          <p:stCondLst>
                                            <p:cond delay="1999"/>
                                          </p:stCondLst>
                                        </p:cTn>
                                        <p:tgtEl>
                                          <p:spTgt spid="40"/>
                                        </p:tgtEl>
                                        <p:attrNameLst>
                                          <p:attrName>style.visibility</p:attrName>
                                        </p:attrNameLst>
                                      </p:cBhvr>
                                      <p:to>
                                        <p:strVal val="hidden"/>
                                      </p:to>
                                    </p:set>
                                  </p:childTnLst>
                                </p:cTn>
                              </p:par>
                              <p:par>
                                <p:cTn id="252" presetID="2" presetClass="exit" presetSubtype="4" fill="hold" grpId="2" nodeType="withEffect">
                                  <p:stCondLst>
                                    <p:cond delay="0"/>
                                  </p:stCondLst>
                                  <p:childTnLst>
                                    <p:anim calcmode="lin" valueType="num">
                                      <p:cBhvr additive="base">
                                        <p:cTn id="253" dur="2000"/>
                                        <p:tgtEl>
                                          <p:spTgt spid="41"/>
                                        </p:tgtEl>
                                        <p:attrNameLst>
                                          <p:attrName>ppt_x</p:attrName>
                                        </p:attrNameLst>
                                      </p:cBhvr>
                                      <p:tavLst>
                                        <p:tav tm="0">
                                          <p:val>
                                            <p:strVal val="ppt_x"/>
                                          </p:val>
                                        </p:tav>
                                        <p:tav tm="100000">
                                          <p:val>
                                            <p:strVal val="ppt_x"/>
                                          </p:val>
                                        </p:tav>
                                      </p:tavLst>
                                    </p:anim>
                                    <p:anim calcmode="lin" valueType="num">
                                      <p:cBhvr additive="base">
                                        <p:cTn id="254" dur="2000"/>
                                        <p:tgtEl>
                                          <p:spTgt spid="41"/>
                                        </p:tgtEl>
                                        <p:attrNameLst>
                                          <p:attrName>ppt_y</p:attrName>
                                        </p:attrNameLst>
                                      </p:cBhvr>
                                      <p:tavLst>
                                        <p:tav tm="0">
                                          <p:val>
                                            <p:strVal val="ppt_y"/>
                                          </p:val>
                                        </p:tav>
                                        <p:tav tm="100000">
                                          <p:val>
                                            <p:strVal val="1+ppt_h/2"/>
                                          </p:val>
                                        </p:tav>
                                      </p:tavLst>
                                    </p:anim>
                                    <p:set>
                                      <p:cBhvr>
                                        <p:cTn id="255" dur="1" fill="hold">
                                          <p:stCondLst>
                                            <p:cond delay="1999"/>
                                          </p:stCondLst>
                                        </p:cTn>
                                        <p:tgtEl>
                                          <p:spTgt spid="41"/>
                                        </p:tgtEl>
                                        <p:attrNameLst>
                                          <p:attrName>style.visibility</p:attrName>
                                        </p:attrNameLst>
                                      </p:cBhvr>
                                      <p:to>
                                        <p:strVal val="hidden"/>
                                      </p:to>
                                    </p:set>
                                  </p:childTnLst>
                                </p:cTn>
                              </p:par>
                              <p:par>
                                <p:cTn id="256" presetID="2" presetClass="exit" presetSubtype="4" fill="hold" grpId="2" nodeType="withEffect">
                                  <p:stCondLst>
                                    <p:cond delay="0"/>
                                  </p:stCondLst>
                                  <p:childTnLst>
                                    <p:anim calcmode="lin" valueType="num">
                                      <p:cBhvr additive="base">
                                        <p:cTn id="257" dur="2000"/>
                                        <p:tgtEl>
                                          <p:spTgt spid="42"/>
                                        </p:tgtEl>
                                        <p:attrNameLst>
                                          <p:attrName>ppt_x</p:attrName>
                                        </p:attrNameLst>
                                      </p:cBhvr>
                                      <p:tavLst>
                                        <p:tav tm="0">
                                          <p:val>
                                            <p:strVal val="ppt_x"/>
                                          </p:val>
                                        </p:tav>
                                        <p:tav tm="100000">
                                          <p:val>
                                            <p:strVal val="ppt_x"/>
                                          </p:val>
                                        </p:tav>
                                      </p:tavLst>
                                    </p:anim>
                                    <p:anim calcmode="lin" valueType="num">
                                      <p:cBhvr additive="base">
                                        <p:cTn id="258" dur="2000"/>
                                        <p:tgtEl>
                                          <p:spTgt spid="42"/>
                                        </p:tgtEl>
                                        <p:attrNameLst>
                                          <p:attrName>ppt_y</p:attrName>
                                        </p:attrNameLst>
                                      </p:cBhvr>
                                      <p:tavLst>
                                        <p:tav tm="0">
                                          <p:val>
                                            <p:strVal val="ppt_y"/>
                                          </p:val>
                                        </p:tav>
                                        <p:tav tm="100000">
                                          <p:val>
                                            <p:strVal val="1+ppt_h/2"/>
                                          </p:val>
                                        </p:tav>
                                      </p:tavLst>
                                    </p:anim>
                                    <p:set>
                                      <p:cBhvr>
                                        <p:cTn id="259" dur="1" fill="hold">
                                          <p:stCondLst>
                                            <p:cond delay="1999"/>
                                          </p:stCondLst>
                                        </p:cTn>
                                        <p:tgtEl>
                                          <p:spTgt spid="42"/>
                                        </p:tgtEl>
                                        <p:attrNameLst>
                                          <p:attrName>style.visibility</p:attrName>
                                        </p:attrNameLst>
                                      </p:cBhvr>
                                      <p:to>
                                        <p:strVal val="hidden"/>
                                      </p:to>
                                    </p:set>
                                  </p:childTnLst>
                                </p:cTn>
                              </p:par>
                              <p:par>
                                <p:cTn id="260" presetID="2" presetClass="exit" presetSubtype="4" fill="hold" grpId="2" nodeType="withEffect">
                                  <p:stCondLst>
                                    <p:cond delay="0"/>
                                  </p:stCondLst>
                                  <p:childTnLst>
                                    <p:anim calcmode="lin" valueType="num">
                                      <p:cBhvr additive="base">
                                        <p:cTn id="261" dur="2000"/>
                                        <p:tgtEl>
                                          <p:spTgt spid="43"/>
                                        </p:tgtEl>
                                        <p:attrNameLst>
                                          <p:attrName>ppt_x</p:attrName>
                                        </p:attrNameLst>
                                      </p:cBhvr>
                                      <p:tavLst>
                                        <p:tav tm="0">
                                          <p:val>
                                            <p:strVal val="ppt_x"/>
                                          </p:val>
                                        </p:tav>
                                        <p:tav tm="100000">
                                          <p:val>
                                            <p:strVal val="ppt_x"/>
                                          </p:val>
                                        </p:tav>
                                      </p:tavLst>
                                    </p:anim>
                                    <p:anim calcmode="lin" valueType="num">
                                      <p:cBhvr additive="base">
                                        <p:cTn id="262" dur="2000"/>
                                        <p:tgtEl>
                                          <p:spTgt spid="43"/>
                                        </p:tgtEl>
                                        <p:attrNameLst>
                                          <p:attrName>ppt_y</p:attrName>
                                        </p:attrNameLst>
                                      </p:cBhvr>
                                      <p:tavLst>
                                        <p:tav tm="0">
                                          <p:val>
                                            <p:strVal val="ppt_y"/>
                                          </p:val>
                                        </p:tav>
                                        <p:tav tm="100000">
                                          <p:val>
                                            <p:strVal val="1+ppt_h/2"/>
                                          </p:val>
                                        </p:tav>
                                      </p:tavLst>
                                    </p:anim>
                                    <p:set>
                                      <p:cBhvr>
                                        <p:cTn id="263" dur="1" fill="hold">
                                          <p:stCondLst>
                                            <p:cond delay="1999"/>
                                          </p:stCondLst>
                                        </p:cTn>
                                        <p:tgtEl>
                                          <p:spTgt spid="43"/>
                                        </p:tgtEl>
                                        <p:attrNameLst>
                                          <p:attrName>style.visibility</p:attrName>
                                        </p:attrNameLst>
                                      </p:cBhvr>
                                      <p:to>
                                        <p:strVal val="hidden"/>
                                      </p:to>
                                    </p:set>
                                  </p:childTnLst>
                                </p:cTn>
                              </p:par>
                              <p:par>
                                <p:cTn id="264" presetID="2" presetClass="exit" presetSubtype="4" fill="hold" grpId="2" nodeType="withEffect">
                                  <p:stCondLst>
                                    <p:cond delay="0"/>
                                  </p:stCondLst>
                                  <p:childTnLst>
                                    <p:anim calcmode="lin" valueType="num">
                                      <p:cBhvr additive="base">
                                        <p:cTn id="265" dur="2000"/>
                                        <p:tgtEl>
                                          <p:spTgt spid="44"/>
                                        </p:tgtEl>
                                        <p:attrNameLst>
                                          <p:attrName>ppt_x</p:attrName>
                                        </p:attrNameLst>
                                      </p:cBhvr>
                                      <p:tavLst>
                                        <p:tav tm="0">
                                          <p:val>
                                            <p:strVal val="ppt_x"/>
                                          </p:val>
                                        </p:tav>
                                        <p:tav tm="100000">
                                          <p:val>
                                            <p:strVal val="ppt_x"/>
                                          </p:val>
                                        </p:tav>
                                      </p:tavLst>
                                    </p:anim>
                                    <p:anim calcmode="lin" valueType="num">
                                      <p:cBhvr additive="base">
                                        <p:cTn id="266" dur="2000"/>
                                        <p:tgtEl>
                                          <p:spTgt spid="44"/>
                                        </p:tgtEl>
                                        <p:attrNameLst>
                                          <p:attrName>ppt_y</p:attrName>
                                        </p:attrNameLst>
                                      </p:cBhvr>
                                      <p:tavLst>
                                        <p:tav tm="0">
                                          <p:val>
                                            <p:strVal val="ppt_y"/>
                                          </p:val>
                                        </p:tav>
                                        <p:tav tm="100000">
                                          <p:val>
                                            <p:strVal val="1+ppt_h/2"/>
                                          </p:val>
                                        </p:tav>
                                      </p:tavLst>
                                    </p:anim>
                                    <p:set>
                                      <p:cBhvr>
                                        <p:cTn id="267" dur="1" fill="hold">
                                          <p:stCondLst>
                                            <p:cond delay="1999"/>
                                          </p:stCondLst>
                                        </p:cTn>
                                        <p:tgtEl>
                                          <p:spTgt spid="44"/>
                                        </p:tgtEl>
                                        <p:attrNameLst>
                                          <p:attrName>style.visibility</p:attrName>
                                        </p:attrNameLst>
                                      </p:cBhvr>
                                      <p:to>
                                        <p:strVal val="hidden"/>
                                      </p:to>
                                    </p:set>
                                  </p:childTnLst>
                                </p:cTn>
                              </p:par>
                              <p:par>
                                <p:cTn id="268" presetID="2" presetClass="exit" presetSubtype="4" fill="hold" grpId="2" nodeType="withEffect">
                                  <p:stCondLst>
                                    <p:cond delay="0"/>
                                  </p:stCondLst>
                                  <p:childTnLst>
                                    <p:anim calcmode="lin" valueType="num">
                                      <p:cBhvr additive="base">
                                        <p:cTn id="269" dur="2000"/>
                                        <p:tgtEl>
                                          <p:spTgt spid="45"/>
                                        </p:tgtEl>
                                        <p:attrNameLst>
                                          <p:attrName>ppt_x</p:attrName>
                                        </p:attrNameLst>
                                      </p:cBhvr>
                                      <p:tavLst>
                                        <p:tav tm="0">
                                          <p:val>
                                            <p:strVal val="ppt_x"/>
                                          </p:val>
                                        </p:tav>
                                        <p:tav tm="100000">
                                          <p:val>
                                            <p:strVal val="ppt_x"/>
                                          </p:val>
                                        </p:tav>
                                      </p:tavLst>
                                    </p:anim>
                                    <p:anim calcmode="lin" valueType="num">
                                      <p:cBhvr additive="base">
                                        <p:cTn id="270" dur="2000"/>
                                        <p:tgtEl>
                                          <p:spTgt spid="45"/>
                                        </p:tgtEl>
                                        <p:attrNameLst>
                                          <p:attrName>ppt_y</p:attrName>
                                        </p:attrNameLst>
                                      </p:cBhvr>
                                      <p:tavLst>
                                        <p:tav tm="0">
                                          <p:val>
                                            <p:strVal val="ppt_y"/>
                                          </p:val>
                                        </p:tav>
                                        <p:tav tm="100000">
                                          <p:val>
                                            <p:strVal val="1+ppt_h/2"/>
                                          </p:val>
                                        </p:tav>
                                      </p:tavLst>
                                    </p:anim>
                                    <p:set>
                                      <p:cBhvr>
                                        <p:cTn id="271" dur="1" fill="hold">
                                          <p:stCondLst>
                                            <p:cond delay="1999"/>
                                          </p:stCondLst>
                                        </p:cTn>
                                        <p:tgtEl>
                                          <p:spTgt spid="45"/>
                                        </p:tgtEl>
                                        <p:attrNameLst>
                                          <p:attrName>style.visibility</p:attrName>
                                        </p:attrNameLst>
                                      </p:cBhvr>
                                      <p:to>
                                        <p:strVal val="hidden"/>
                                      </p:to>
                                    </p:set>
                                  </p:childTnLst>
                                </p:cTn>
                              </p:par>
                              <p:par>
                                <p:cTn id="272" presetID="2" presetClass="exit" presetSubtype="4" fill="hold" grpId="2" nodeType="withEffect">
                                  <p:stCondLst>
                                    <p:cond delay="0"/>
                                  </p:stCondLst>
                                  <p:childTnLst>
                                    <p:anim calcmode="lin" valueType="num">
                                      <p:cBhvr additive="base">
                                        <p:cTn id="273" dur="2000"/>
                                        <p:tgtEl>
                                          <p:spTgt spid="46"/>
                                        </p:tgtEl>
                                        <p:attrNameLst>
                                          <p:attrName>ppt_x</p:attrName>
                                        </p:attrNameLst>
                                      </p:cBhvr>
                                      <p:tavLst>
                                        <p:tav tm="0">
                                          <p:val>
                                            <p:strVal val="ppt_x"/>
                                          </p:val>
                                        </p:tav>
                                        <p:tav tm="100000">
                                          <p:val>
                                            <p:strVal val="ppt_x"/>
                                          </p:val>
                                        </p:tav>
                                      </p:tavLst>
                                    </p:anim>
                                    <p:anim calcmode="lin" valueType="num">
                                      <p:cBhvr additive="base">
                                        <p:cTn id="274" dur="2000"/>
                                        <p:tgtEl>
                                          <p:spTgt spid="46"/>
                                        </p:tgtEl>
                                        <p:attrNameLst>
                                          <p:attrName>ppt_y</p:attrName>
                                        </p:attrNameLst>
                                      </p:cBhvr>
                                      <p:tavLst>
                                        <p:tav tm="0">
                                          <p:val>
                                            <p:strVal val="ppt_y"/>
                                          </p:val>
                                        </p:tav>
                                        <p:tav tm="100000">
                                          <p:val>
                                            <p:strVal val="1+ppt_h/2"/>
                                          </p:val>
                                        </p:tav>
                                      </p:tavLst>
                                    </p:anim>
                                    <p:set>
                                      <p:cBhvr>
                                        <p:cTn id="275" dur="1" fill="hold">
                                          <p:stCondLst>
                                            <p:cond delay="1999"/>
                                          </p:stCondLst>
                                        </p:cTn>
                                        <p:tgtEl>
                                          <p:spTgt spid="46"/>
                                        </p:tgtEl>
                                        <p:attrNameLst>
                                          <p:attrName>style.visibility</p:attrName>
                                        </p:attrNameLst>
                                      </p:cBhvr>
                                      <p:to>
                                        <p:strVal val="hidden"/>
                                      </p:to>
                                    </p:set>
                                  </p:childTnLst>
                                </p:cTn>
                              </p:par>
                              <p:par>
                                <p:cTn id="276" presetID="2" presetClass="exit" presetSubtype="4" fill="hold" grpId="2" nodeType="withEffect">
                                  <p:stCondLst>
                                    <p:cond delay="0"/>
                                  </p:stCondLst>
                                  <p:childTnLst>
                                    <p:anim calcmode="lin" valueType="num">
                                      <p:cBhvr additive="base">
                                        <p:cTn id="277" dur="2000"/>
                                        <p:tgtEl>
                                          <p:spTgt spid="47"/>
                                        </p:tgtEl>
                                        <p:attrNameLst>
                                          <p:attrName>ppt_x</p:attrName>
                                        </p:attrNameLst>
                                      </p:cBhvr>
                                      <p:tavLst>
                                        <p:tav tm="0">
                                          <p:val>
                                            <p:strVal val="ppt_x"/>
                                          </p:val>
                                        </p:tav>
                                        <p:tav tm="100000">
                                          <p:val>
                                            <p:strVal val="ppt_x"/>
                                          </p:val>
                                        </p:tav>
                                      </p:tavLst>
                                    </p:anim>
                                    <p:anim calcmode="lin" valueType="num">
                                      <p:cBhvr additive="base">
                                        <p:cTn id="278" dur="2000"/>
                                        <p:tgtEl>
                                          <p:spTgt spid="47"/>
                                        </p:tgtEl>
                                        <p:attrNameLst>
                                          <p:attrName>ppt_y</p:attrName>
                                        </p:attrNameLst>
                                      </p:cBhvr>
                                      <p:tavLst>
                                        <p:tav tm="0">
                                          <p:val>
                                            <p:strVal val="ppt_y"/>
                                          </p:val>
                                        </p:tav>
                                        <p:tav tm="100000">
                                          <p:val>
                                            <p:strVal val="1+ppt_h/2"/>
                                          </p:val>
                                        </p:tav>
                                      </p:tavLst>
                                    </p:anim>
                                    <p:set>
                                      <p:cBhvr>
                                        <p:cTn id="279" dur="1" fill="hold">
                                          <p:stCondLst>
                                            <p:cond delay="1999"/>
                                          </p:stCondLst>
                                        </p:cTn>
                                        <p:tgtEl>
                                          <p:spTgt spid="47"/>
                                        </p:tgtEl>
                                        <p:attrNameLst>
                                          <p:attrName>style.visibility</p:attrName>
                                        </p:attrNameLst>
                                      </p:cBhvr>
                                      <p:to>
                                        <p:strVal val="hidden"/>
                                      </p:to>
                                    </p:set>
                                  </p:childTnLst>
                                </p:cTn>
                              </p:par>
                              <p:par>
                                <p:cTn id="280" presetID="2" presetClass="exit" presetSubtype="4" fill="hold" grpId="2" nodeType="withEffect">
                                  <p:stCondLst>
                                    <p:cond delay="0"/>
                                  </p:stCondLst>
                                  <p:childTnLst>
                                    <p:anim calcmode="lin" valueType="num">
                                      <p:cBhvr additive="base">
                                        <p:cTn id="281" dur="2000"/>
                                        <p:tgtEl>
                                          <p:spTgt spid="48"/>
                                        </p:tgtEl>
                                        <p:attrNameLst>
                                          <p:attrName>ppt_x</p:attrName>
                                        </p:attrNameLst>
                                      </p:cBhvr>
                                      <p:tavLst>
                                        <p:tav tm="0">
                                          <p:val>
                                            <p:strVal val="ppt_x"/>
                                          </p:val>
                                        </p:tav>
                                        <p:tav tm="100000">
                                          <p:val>
                                            <p:strVal val="ppt_x"/>
                                          </p:val>
                                        </p:tav>
                                      </p:tavLst>
                                    </p:anim>
                                    <p:anim calcmode="lin" valueType="num">
                                      <p:cBhvr additive="base">
                                        <p:cTn id="282" dur="2000"/>
                                        <p:tgtEl>
                                          <p:spTgt spid="48"/>
                                        </p:tgtEl>
                                        <p:attrNameLst>
                                          <p:attrName>ppt_y</p:attrName>
                                        </p:attrNameLst>
                                      </p:cBhvr>
                                      <p:tavLst>
                                        <p:tav tm="0">
                                          <p:val>
                                            <p:strVal val="ppt_y"/>
                                          </p:val>
                                        </p:tav>
                                        <p:tav tm="100000">
                                          <p:val>
                                            <p:strVal val="1+ppt_h/2"/>
                                          </p:val>
                                        </p:tav>
                                      </p:tavLst>
                                    </p:anim>
                                    <p:set>
                                      <p:cBhvr>
                                        <p:cTn id="283" dur="1" fill="hold">
                                          <p:stCondLst>
                                            <p:cond delay="1999"/>
                                          </p:stCondLst>
                                        </p:cTn>
                                        <p:tgtEl>
                                          <p:spTgt spid="48"/>
                                        </p:tgtEl>
                                        <p:attrNameLst>
                                          <p:attrName>style.visibility</p:attrName>
                                        </p:attrNameLst>
                                      </p:cBhvr>
                                      <p:to>
                                        <p:strVal val="hidden"/>
                                      </p:to>
                                    </p:set>
                                  </p:childTnLst>
                                </p:cTn>
                              </p:par>
                              <p:par>
                                <p:cTn id="284" presetID="2" presetClass="exit" presetSubtype="4" fill="hold" grpId="2" nodeType="withEffect">
                                  <p:stCondLst>
                                    <p:cond delay="0"/>
                                  </p:stCondLst>
                                  <p:childTnLst>
                                    <p:anim calcmode="lin" valueType="num">
                                      <p:cBhvr additive="base">
                                        <p:cTn id="285" dur="2000"/>
                                        <p:tgtEl>
                                          <p:spTgt spid="49"/>
                                        </p:tgtEl>
                                        <p:attrNameLst>
                                          <p:attrName>ppt_x</p:attrName>
                                        </p:attrNameLst>
                                      </p:cBhvr>
                                      <p:tavLst>
                                        <p:tav tm="0">
                                          <p:val>
                                            <p:strVal val="ppt_x"/>
                                          </p:val>
                                        </p:tav>
                                        <p:tav tm="100000">
                                          <p:val>
                                            <p:strVal val="ppt_x"/>
                                          </p:val>
                                        </p:tav>
                                      </p:tavLst>
                                    </p:anim>
                                    <p:anim calcmode="lin" valueType="num">
                                      <p:cBhvr additive="base">
                                        <p:cTn id="286" dur="2000"/>
                                        <p:tgtEl>
                                          <p:spTgt spid="49"/>
                                        </p:tgtEl>
                                        <p:attrNameLst>
                                          <p:attrName>ppt_y</p:attrName>
                                        </p:attrNameLst>
                                      </p:cBhvr>
                                      <p:tavLst>
                                        <p:tav tm="0">
                                          <p:val>
                                            <p:strVal val="ppt_y"/>
                                          </p:val>
                                        </p:tav>
                                        <p:tav tm="100000">
                                          <p:val>
                                            <p:strVal val="1+ppt_h/2"/>
                                          </p:val>
                                        </p:tav>
                                      </p:tavLst>
                                    </p:anim>
                                    <p:set>
                                      <p:cBhvr>
                                        <p:cTn id="287" dur="1" fill="hold">
                                          <p:stCondLst>
                                            <p:cond delay="1999"/>
                                          </p:stCondLst>
                                        </p:cTn>
                                        <p:tgtEl>
                                          <p:spTgt spid="49"/>
                                        </p:tgtEl>
                                        <p:attrNameLst>
                                          <p:attrName>style.visibility</p:attrName>
                                        </p:attrNameLst>
                                      </p:cBhvr>
                                      <p:to>
                                        <p:strVal val="hidden"/>
                                      </p:to>
                                    </p:set>
                                  </p:childTnLst>
                                </p:cTn>
                              </p:par>
                              <p:par>
                                <p:cTn id="288" presetID="2" presetClass="exit" presetSubtype="4" fill="hold" grpId="2" nodeType="withEffect">
                                  <p:stCondLst>
                                    <p:cond delay="0"/>
                                  </p:stCondLst>
                                  <p:childTnLst>
                                    <p:anim calcmode="lin" valueType="num">
                                      <p:cBhvr additive="base">
                                        <p:cTn id="289" dur="2000"/>
                                        <p:tgtEl>
                                          <p:spTgt spid="50"/>
                                        </p:tgtEl>
                                        <p:attrNameLst>
                                          <p:attrName>ppt_x</p:attrName>
                                        </p:attrNameLst>
                                      </p:cBhvr>
                                      <p:tavLst>
                                        <p:tav tm="0">
                                          <p:val>
                                            <p:strVal val="ppt_x"/>
                                          </p:val>
                                        </p:tav>
                                        <p:tav tm="100000">
                                          <p:val>
                                            <p:strVal val="ppt_x"/>
                                          </p:val>
                                        </p:tav>
                                      </p:tavLst>
                                    </p:anim>
                                    <p:anim calcmode="lin" valueType="num">
                                      <p:cBhvr additive="base">
                                        <p:cTn id="290" dur="2000"/>
                                        <p:tgtEl>
                                          <p:spTgt spid="50"/>
                                        </p:tgtEl>
                                        <p:attrNameLst>
                                          <p:attrName>ppt_y</p:attrName>
                                        </p:attrNameLst>
                                      </p:cBhvr>
                                      <p:tavLst>
                                        <p:tav tm="0">
                                          <p:val>
                                            <p:strVal val="ppt_y"/>
                                          </p:val>
                                        </p:tav>
                                        <p:tav tm="100000">
                                          <p:val>
                                            <p:strVal val="1+ppt_h/2"/>
                                          </p:val>
                                        </p:tav>
                                      </p:tavLst>
                                    </p:anim>
                                    <p:set>
                                      <p:cBhvr>
                                        <p:cTn id="291" dur="1" fill="hold">
                                          <p:stCondLst>
                                            <p:cond delay="1999"/>
                                          </p:stCondLst>
                                        </p:cTn>
                                        <p:tgtEl>
                                          <p:spTgt spid="50"/>
                                        </p:tgtEl>
                                        <p:attrNameLst>
                                          <p:attrName>style.visibility</p:attrName>
                                        </p:attrNameLst>
                                      </p:cBhvr>
                                      <p:to>
                                        <p:strVal val="hidden"/>
                                      </p:to>
                                    </p:set>
                                  </p:childTnLst>
                                </p:cTn>
                              </p:par>
                              <p:par>
                                <p:cTn id="292" presetID="2" presetClass="exit" presetSubtype="4" fill="hold" grpId="2" nodeType="withEffect">
                                  <p:stCondLst>
                                    <p:cond delay="0"/>
                                  </p:stCondLst>
                                  <p:childTnLst>
                                    <p:anim calcmode="lin" valueType="num">
                                      <p:cBhvr additive="base">
                                        <p:cTn id="293" dur="2000"/>
                                        <p:tgtEl>
                                          <p:spTgt spid="51"/>
                                        </p:tgtEl>
                                        <p:attrNameLst>
                                          <p:attrName>ppt_x</p:attrName>
                                        </p:attrNameLst>
                                      </p:cBhvr>
                                      <p:tavLst>
                                        <p:tav tm="0">
                                          <p:val>
                                            <p:strVal val="ppt_x"/>
                                          </p:val>
                                        </p:tav>
                                        <p:tav tm="100000">
                                          <p:val>
                                            <p:strVal val="ppt_x"/>
                                          </p:val>
                                        </p:tav>
                                      </p:tavLst>
                                    </p:anim>
                                    <p:anim calcmode="lin" valueType="num">
                                      <p:cBhvr additive="base">
                                        <p:cTn id="294" dur="2000"/>
                                        <p:tgtEl>
                                          <p:spTgt spid="51"/>
                                        </p:tgtEl>
                                        <p:attrNameLst>
                                          <p:attrName>ppt_y</p:attrName>
                                        </p:attrNameLst>
                                      </p:cBhvr>
                                      <p:tavLst>
                                        <p:tav tm="0">
                                          <p:val>
                                            <p:strVal val="ppt_y"/>
                                          </p:val>
                                        </p:tav>
                                        <p:tav tm="100000">
                                          <p:val>
                                            <p:strVal val="1+ppt_h/2"/>
                                          </p:val>
                                        </p:tav>
                                      </p:tavLst>
                                    </p:anim>
                                    <p:set>
                                      <p:cBhvr>
                                        <p:cTn id="295" dur="1" fill="hold">
                                          <p:stCondLst>
                                            <p:cond delay="1999"/>
                                          </p:stCondLst>
                                        </p:cTn>
                                        <p:tgtEl>
                                          <p:spTgt spid="51"/>
                                        </p:tgtEl>
                                        <p:attrNameLst>
                                          <p:attrName>style.visibility</p:attrName>
                                        </p:attrNameLst>
                                      </p:cBhvr>
                                      <p:to>
                                        <p:strVal val="hidden"/>
                                      </p:to>
                                    </p:set>
                                  </p:childTnLst>
                                </p:cTn>
                              </p:par>
                              <p:par>
                                <p:cTn id="296" presetID="2" presetClass="exit" presetSubtype="4" fill="hold" grpId="2" nodeType="withEffect">
                                  <p:stCondLst>
                                    <p:cond delay="0"/>
                                  </p:stCondLst>
                                  <p:childTnLst>
                                    <p:anim calcmode="lin" valueType="num">
                                      <p:cBhvr additive="base">
                                        <p:cTn id="297" dur="2000"/>
                                        <p:tgtEl>
                                          <p:spTgt spid="52"/>
                                        </p:tgtEl>
                                        <p:attrNameLst>
                                          <p:attrName>ppt_x</p:attrName>
                                        </p:attrNameLst>
                                      </p:cBhvr>
                                      <p:tavLst>
                                        <p:tav tm="0">
                                          <p:val>
                                            <p:strVal val="ppt_x"/>
                                          </p:val>
                                        </p:tav>
                                        <p:tav tm="100000">
                                          <p:val>
                                            <p:strVal val="ppt_x"/>
                                          </p:val>
                                        </p:tav>
                                      </p:tavLst>
                                    </p:anim>
                                    <p:anim calcmode="lin" valueType="num">
                                      <p:cBhvr additive="base">
                                        <p:cTn id="298" dur="2000"/>
                                        <p:tgtEl>
                                          <p:spTgt spid="52"/>
                                        </p:tgtEl>
                                        <p:attrNameLst>
                                          <p:attrName>ppt_y</p:attrName>
                                        </p:attrNameLst>
                                      </p:cBhvr>
                                      <p:tavLst>
                                        <p:tav tm="0">
                                          <p:val>
                                            <p:strVal val="ppt_y"/>
                                          </p:val>
                                        </p:tav>
                                        <p:tav tm="100000">
                                          <p:val>
                                            <p:strVal val="1+ppt_h/2"/>
                                          </p:val>
                                        </p:tav>
                                      </p:tavLst>
                                    </p:anim>
                                    <p:set>
                                      <p:cBhvr>
                                        <p:cTn id="299" dur="1" fill="hold">
                                          <p:stCondLst>
                                            <p:cond delay="1999"/>
                                          </p:stCondLst>
                                        </p:cTn>
                                        <p:tgtEl>
                                          <p:spTgt spid="52"/>
                                        </p:tgtEl>
                                        <p:attrNameLst>
                                          <p:attrName>style.visibility</p:attrName>
                                        </p:attrNameLst>
                                      </p:cBhvr>
                                      <p:to>
                                        <p:strVal val="hidden"/>
                                      </p:to>
                                    </p:set>
                                  </p:childTnLst>
                                </p:cTn>
                              </p:par>
                              <p:par>
                                <p:cTn id="300" presetID="2" presetClass="exit" presetSubtype="4" fill="hold" grpId="2" nodeType="withEffect">
                                  <p:stCondLst>
                                    <p:cond delay="0"/>
                                  </p:stCondLst>
                                  <p:childTnLst>
                                    <p:anim calcmode="lin" valueType="num">
                                      <p:cBhvr additive="base">
                                        <p:cTn id="301" dur="2000"/>
                                        <p:tgtEl>
                                          <p:spTgt spid="53"/>
                                        </p:tgtEl>
                                        <p:attrNameLst>
                                          <p:attrName>ppt_x</p:attrName>
                                        </p:attrNameLst>
                                      </p:cBhvr>
                                      <p:tavLst>
                                        <p:tav tm="0">
                                          <p:val>
                                            <p:strVal val="ppt_x"/>
                                          </p:val>
                                        </p:tav>
                                        <p:tav tm="100000">
                                          <p:val>
                                            <p:strVal val="ppt_x"/>
                                          </p:val>
                                        </p:tav>
                                      </p:tavLst>
                                    </p:anim>
                                    <p:anim calcmode="lin" valueType="num">
                                      <p:cBhvr additive="base">
                                        <p:cTn id="302" dur="2000"/>
                                        <p:tgtEl>
                                          <p:spTgt spid="53"/>
                                        </p:tgtEl>
                                        <p:attrNameLst>
                                          <p:attrName>ppt_y</p:attrName>
                                        </p:attrNameLst>
                                      </p:cBhvr>
                                      <p:tavLst>
                                        <p:tav tm="0">
                                          <p:val>
                                            <p:strVal val="ppt_y"/>
                                          </p:val>
                                        </p:tav>
                                        <p:tav tm="100000">
                                          <p:val>
                                            <p:strVal val="1+ppt_h/2"/>
                                          </p:val>
                                        </p:tav>
                                      </p:tavLst>
                                    </p:anim>
                                    <p:set>
                                      <p:cBhvr>
                                        <p:cTn id="303" dur="1" fill="hold">
                                          <p:stCondLst>
                                            <p:cond delay="1999"/>
                                          </p:stCondLst>
                                        </p:cTn>
                                        <p:tgtEl>
                                          <p:spTgt spid="53"/>
                                        </p:tgtEl>
                                        <p:attrNameLst>
                                          <p:attrName>style.visibility</p:attrName>
                                        </p:attrNameLst>
                                      </p:cBhvr>
                                      <p:to>
                                        <p:strVal val="hidden"/>
                                      </p:to>
                                    </p:set>
                                  </p:childTnLst>
                                </p:cTn>
                              </p:par>
                              <p:par>
                                <p:cTn id="304" presetID="2" presetClass="exit" presetSubtype="4" fill="hold" grpId="2" nodeType="withEffect">
                                  <p:stCondLst>
                                    <p:cond delay="0"/>
                                  </p:stCondLst>
                                  <p:childTnLst>
                                    <p:anim calcmode="lin" valueType="num">
                                      <p:cBhvr additive="base">
                                        <p:cTn id="305" dur="2000"/>
                                        <p:tgtEl>
                                          <p:spTgt spid="54"/>
                                        </p:tgtEl>
                                        <p:attrNameLst>
                                          <p:attrName>ppt_x</p:attrName>
                                        </p:attrNameLst>
                                      </p:cBhvr>
                                      <p:tavLst>
                                        <p:tav tm="0">
                                          <p:val>
                                            <p:strVal val="ppt_x"/>
                                          </p:val>
                                        </p:tav>
                                        <p:tav tm="100000">
                                          <p:val>
                                            <p:strVal val="ppt_x"/>
                                          </p:val>
                                        </p:tav>
                                      </p:tavLst>
                                    </p:anim>
                                    <p:anim calcmode="lin" valueType="num">
                                      <p:cBhvr additive="base">
                                        <p:cTn id="306" dur="2000"/>
                                        <p:tgtEl>
                                          <p:spTgt spid="54"/>
                                        </p:tgtEl>
                                        <p:attrNameLst>
                                          <p:attrName>ppt_y</p:attrName>
                                        </p:attrNameLst>
                                      </p:cBhvr>
                                      <p:tavLst>
                                        <p:tav tm="0">
                                          <p:val>
                                            <p:strVal val="ppt_y"/>
                                          </p:val>
                                        </p:tav>
                                        <p:tav tm="100000">
                                          <p:val>
                                            <p:strVal val="1+ppt_h/2"/>
                                          </p:val>
                                        </p:tav>
                                      </p:tavLst>
                                    </p:anim>
                                    <p:set>
                                      <p:cBhvr>
                                        <p:cTn id="307" dur="1" fill="hold">
                                          <p:stCondLst>
                                            <p:cond delay="1999"/>
                                          </p:stCondLst>
                                        </p:cTn>
                                        <p:tgtEl>
                                          <p:spTgt spid="54"/>
                                        </p:tgtEl>
                                        <p:attrNameLst>
                                          <p:attrName>style.visibility</p:attrName>
                                        </p:attrNameLst>
                                      </p:cBhvr>
                                      <p:to>
                                        <p:strVal val="hidden"/>
                                      </p:to>
                                    </p:set>
                                  </p:childTnLst>
                                </p:cTn>
                              </p:par>
                              <p:par>
                                <p:cTn id="308" presetID="2" presetClass="exit" presetSubtype="4" fill="hold" grpId="2" nodeType="withEffect">
                                  <p:stCondLst>
                                    <p:cond delay="0"/>
                                  </p:stCondLst>
                                  <p:childTnLst>
                                    <p:anim calcmode="lin" valueType="num">
                                      <p:cBhvr additive="base">
                                        <p:cTn id="309" dur="2000"/>
                                        <p:tgtEl>
                                          <p:spTgt spid="55"/>
                                        </p:tgtEl>
                                        <p:attrNameLst>
                                          <p:attrName>ppt_x</p:attrName>
                                        </p:attrNameLst>
                                      </p:cBhvr>
                                      <p:tavLst>
                                        <p:tav tm="0">
                                          <p:val>
                                            <p:strVal val="ppt_x"/>
                                          </p:val>
                                        </p:tav>
                                        <p:tav tm="100000">
                                          <p:val>
                                            <p:strVal val="ppt_x"/>
                                          </p:val>
                                        </p:tav>
                                      </p:tavLst>
                                    </p:anim>
                                    <p:anim calcmode="lin" valueType="num">
                                      <p:cBhvr additive="base">
                                        <p:cTn id="310" dur="2000"/>
                                        <p:tgtEl>
                                          <p:spTgt spid="55"/>
                                        </p:tgtEl>
                                        <p:attrNameLst>
                                          <p:attrName>ppt_y</p:attrName>
                                        </p:attrNameLst>
                                      </p:cBhvr>
                                      <p:tavLst>
                                        <p:tav tm="0">
                                          <p:val>
                                            <p:strVal val="ppt_y"/>
                                          </p:val>
                                        </p:tav>
                                        <p:tav tm="100000">
                                          <p:val>
                                            <p:strVal val="1+ppt_h/2"/>
                                          </p:val>
                                        </p:tav>
                                      </p:tavLst>
                                    </p:anim>
                                    <p:set>
                                      <p:cBhvr>
                                        <p:cTn id="311" dur="1" fill="hold">
                                          <p:stCondLst>
                                            <p:cond delay="1999"/>
                                          </p:stCondLst>
                                        </p:cTn>
                                        <p:tgtEl>
                                          <p:spTgt spid="55"/>
                                        </p:tgtEl>
                                        <p:attrNameLst>
                                          <p:attrName>style.visibility</p:attrName>
                                        </p:attrNameLst>
                                      </p:cBhvr>
                                      <p:to>
                                        <p:strVal val="hidden"/>
                                      </p:to>
                                    </p:set>
                                  </p:childTnLst>
                                </p:cTn>
                              </p:par>
                              <p:par>
                                <p:cTn id="312" presetID="2" presetClass="exit" presetSubtype="4" fill="hold" grpId="2" nodeType="withEffect">
                                  <p:stCondLst>
                                    <p:cond delay="0"/>
                                  </p:stCondLst>
                                  <p:childTnLst>
                                    <p:anim calcmode="lin" valueType="num">
                                      <p:cBhvr additive="base">
                                        <p:cTn id="313" dur="2000"/>
                                        <p:tgtEl>
                                          <p:spTgt spid="56"/>
                                        </p:tgtEl>
                                        <p:attrNameLst>
                                          <p:attrName>ppt_x</p:attrName>
                                        </p:attrNameLst>
                                      </p:cBhvr>
                                      <p:tavLst>
                                        <p:tav tm="0">
                                          <p:val>
                                            <p:strVal val="ppt_x"/>
                                          </p:val>
                                        </p:tav>
                                        <p:tav tm="100000">
                                          <p:val>
                                            <p:strVal val="ppt_x"/>
                                          </p:val>
                                        </p:tav>
                                      </p:tavLst>
                                    </p:anim>
                                    <p:anim calcmode="lin" valueType="num">
                                      <p:cBhvr additive="base">
                                        <p:cTn id="314" dur="2000"/>
                                        <p:tgtEl>
                                          <p:spTgt spid="56"/>
                                        </p:tgtEl>
                                        <p:attrNameLst>
                                          <p:attrName>ppt_y</p:attrName>
                                        </p:attrNameLst>
                                      </p:cBhvr>
                                      <p:tavLst>
                                        <p:tav tm="0">
                                          <p:val>
                                            <p:strVal val="ppt_y"/>
                                          </p:val>
                                        </p:tav>
                                        <p:tav tm="100000">
                                          <p:val>
                                            <p:strVal val="1+ppt_h/2"/>
                                          </p:val>
                                        </p:tav>
                                      </p:tavLst>
                                    </p:anim>
                                    <p:set>
                                      <p:cBhvr>
                                        <p:cTn id="315" dur="1" fill="hold">
                                          <p:stCondLst>
                                            <p:cond delay="1999"/>
                                          </p:stCondLst>
                                        </p:cTn>
                                        <p:tgtEl>
                                          <p:spTgt spid="56"/>
                                        </p:tgtEl>
                                        <p:attrNameLst>
                                          <p:attrName>style.visibility</p:attrName>
                                        </p:attrNameLst>
                                      </p:cBhvr>
                                      <p:to>
                                        <p:strVal val="hidden"/>
                                      </p:to>
                                    </p:set>
                                  </p:childTnLst>
                                </p:cTn>
                              </p:par>
                              <p:par>
                                <p:cTn id="316" presetID="2" presetClass="exit" presetSubtype="4" fill="hold" grpId="2" nodeType="withEffect">
                                  <p:stCondLst>
                                    <p:cond delay="0"/>
                                  </p:stCondLst>
                                  <p:childTnLst>
                                    <p:anim calcmode="lin" valueType="num">
                                      <p:cBhvr additive="base">
                                        <p:cTn id="317" dur="2000"/>
                                        <p:tgtEl>
                                          <p:spTgt spid="57"/>
                                        </p:tgtEl>
                                        <p:attrNameLst>
                                          <p:attrName>ppt_x</p:attrName>
                                        </p:attrNameLst>
                                      </p:cBhvr>
                                      <p:tavLst>
                                        <p:tav tm="0">
                                          <p:val>
                                            <p:strVal val="ppt_x"/>
                                          </p:val>
                                        </p:tav>
                                        <p:tav tm="100000">
                                          <p:val>
                                            <p:strVal val="ppt_x"/>
                                          </p:val>
                                        </p:tav>
                                      </p:tavLst>
                                    </p:anim>
                                    <p:anim calcmode="lin" valueType="num">
                                      <p:cBhvr additive="base">
                                        <p:cTn id="318" dur="2000"/>
                                        <p:tgtEl>
                                          <p:spTgt spid="57"/>
                                        </p:tgtEl>
                                        <p:attrNameLst>
                                          <p:attrName>ppt_y</p:attrName>
                                        </p:attrNameLst>
                                      </p:cBhvr>
                                      <p:tavLst>
                                        <p:tav tm="0">
                                          <p:val>
                                            <p:strVal val="ppt_y"/>
                                          </p:val>
                                        </p:tav>
                                        <p:tav tm="100000">
                                          <p:val>
                                            <p:strVal val="1+ppt_h/2"/>
                                          </p:val>
                                        </p:tav>
                                      </p:tavLst>
                                    </p:anim>
                                    <p:set>
                                      <p:cBhvr>
                                        <p:cTn id="319" dur="1" fill="hold">
                                          <p:stCondLst>
                                            <p:cond delay="1999"/>
                                          </p:stCondLst>
                                        </p:cTn>
                                        <p:tgtEl>
                                          <p:spTgt spid="57"/>
                                        </p:tgtEl>
                                        <p:attrNameLst>
                                          <p:attrName>style.visibility</p:attrName>
                                        </p:attrNameLst>
                                      </p:cBhvr>
                                      <p:to>
                                        <p:strVal val="hidden"/>
                                      </p:to>
                                    </p:set>
                                  </p:childTnLst>
                                </p:cTn>
                              </p:par>
                              <p:par>
                                <p:cTn id="320" presetID="2" presetClass="exit" presetSubtype="4" fill="hold" grpId="2" nodeType="withEffect">
                                  <p:stCondLst>
                                    <p:cond delay="0"/>
                                  </p:stCondLst>
                                  <p:childTnLst>
                                    <p:anim calcmode="lin" valueType="num">
                                      <p:cBhvr additive="base">
                                        <p:cTn id="321" dur="2000"/>
                                        <p:tgtEl>
                                          <p:spTgt spid="58"/>
                                        </p:tgtEl>
                                        <p:attrNameLst>
                                          <p:attrName>ppt_x</p:attrName>
                                        </p:attrNameLst>
                                      </p:cBhvr>
                                      <p:tavLst>
                                        <p:tav tm="0">
                                          <p:val>
                                            <p:strVal val="ppt_x"/>
                                          </p:val>
                                        </p:tav>
                                        <p:tav tm="100000">
                                          <p:val>
                                            <p:strVal val="ppt_x"/>
                                          </p:val>
                                        </p:tav>
                                      </p:tavLst>
                                    </p:anim>
                                    <p:anim calcmode="lin" valueType="num">
                                      <p:cBhvr additive="base">
                                        <p:cTn id="322" dur="2000"/>
                                        <p:tgtEl>
                                          <p:spTgt spid="58"/>
                                        </p:tgtEl>
                                        <p:attrNameLst>
                                          <p:attrName>ppt_y</p:attrName>
                                        </p:attrNameLst>
                                      </p:cBhvr>
                                      <p:tavLst>
                                        <p:tav tm="0">
                                          <p:val>
                                            <p:strVal val="ppt_y"/>
                                          </p:val>
                                        </p:tav>
                                        <p:tav tm="100000">
                                          <p:val>
                                            <p:strVal val="1+ppt_h/2"/>
                                          </p:val>
                                        </p:tav>
                                      </p:tavLst>
                                    </p:anim>
                                    <p:set>
                                      <p:cBhvr>
                                        <p:cTn id="323" dur="1" fill="hold">
                                          <p:stCondLst>
                                            <p:cond delay="1999"/>
                                          </p:stCondLst>
                                        </p:cTn>
                                        <p:tgtEl>
                                          <p:spTgt spid="58"/>
                                        </p:tgtEl>
                                        <p:attrNameLst>
                                          <p:attrName>style.visibility</p:attrName>
                                        </p:attrNameLst>
                                      </p:cBhvr>
                                      <p:to>
                                        <p:strVal val="hidden"/>
                                      </p:to>
                                    </p:set>
                                  </p:childTnLst>
                                </p:cTn>
                              </p:par>
                              <p:par>
                                <p:cTn id="324" presetID="2" presetClass="exit" presetSubtype="4" fill="hold" grpId="2" nodeType="withEffect">
                                  <p:stCondLst>
                                    <p:cond delay="0"/>
                                  </p:stCondLst>
                                  <p:childTnLst>
                                    <p:anim calcmode="lin" valueType="num">
                                      <p:cBhvr additive="base">
                                        <p:cTn id="325" dur="2000"/>
                                        <p:tgtEl>
                                          <p:spTgt spid="59"/>
                                        </p:tgtEl>
                                        <p:attrNameLst>
                                          <p:attrName>ppt_x</p:attrName>
                                        </p:attrNameLst>
                                      </p:cBhvr>
                                      <p:tavLst>
                                        <p:tav tm="0">
                                          <p:val>
                                            <p:strVal val="ppt_x"/>
                                          </p:val>
                                        </p:tav>
                                        <p:tav tm="100000">
                                          <p:val>
                                            <p:strVal val="ppt_x"/>
                                          </p:val>
                                        </p:tav>
                                      </p:tavLst>
                                    </p:anim>
                                    <p:anim calcmode="lin" valueType="num">
                                      <p:cBhvr additive="base">
                                        <p:cTn id="326" dur="2000"/>
                                        <p:tgtEl>
                                          <p:spTgt spid="59"/>
                                        </p:tgtEl>
                                        <p:attrNameLst>
                                          <p:attrName>ppt_y</p:attrName>
                                        </p:attrNameLst>
                                      </p:cBhvr>
                                      <p:tavLst>
                                        <p:tav tm="0">
                                          <p:val>
                                            <p:strVal val="ppt_y"/>
                                          </p:val>
                                        </p:tav>
                                        <p:tav tm="100000">
                                          <p:val>
                                            <p:strVal val="1+ppt_h/2"/>
                                          </p:val>
                                        </p:tav>
                                      </p:tavLst>
                                    </p:anim>
                                    <p:set>
                                      <p:cBhvr>
                                        <p:cTn id="327" dur="1" fill="hold">
                                          <p:stCondLst>
                                            <p:cond delay="1999"/>
                                          </p:stCondLst>
                                        </p:cTn>
                                        <p:tgtEl>
                                          <p:spTgt spid="59"/>
                                        </p:tgtEl>
                                        <p:attrNameLst>
                                          <p:attrName>style.visibility</p:attrName>
                                        </p:attrNameLst>
                                      </p:cBhvr>
                                      <p:to>
                                        <p:strVal val="hidden"/>
                                      </p:to>
                                    </p:set>
                                  </p:childTnLst>
                                </p:cTn>
                              </p:par>
                              <p:par>
                                <p:cTn id="328" presetID="2" presetClass="exit" presetSubtype="4" fill="hold" grpId="2" nodeType="withEffect">
                                  <p:stCondLst>
                                    <p:cond delay="0"/>
                                  </p:stCondLst>
                                  <p:childTnLst>
                                    <p:anim calcmode="lin" valueType="num">
                                      <p:cBhvr additive="base">
                                        <p:cTn id="329" dur="2000"/>
                                        <p:tgtEl>
                                          <p:spTgt spid="60"/>
                                        </p:tgtEl>
                                        <p:attrNameLst>
                                          <p:attrName>ppt_x</p:attrName>
                                        </p:attrNameLst>
                                      </p:cBhvr>
                                      <p:tavLst>
                                        <p:tav tm="0">
                                          <p:val>
                                            <p:strVal val="ppt_x"/>
                                          </p:val>
                                        </p:tav>
                                        <p:tav tm="100000">
                                          <p:val>
                                            <p:strVal val="ppt_x"/>
                                          </p:val>
                                        </p:tav>
                                      </p:tavLst>
                                    </p:anim>
                                    <p:anim calcmode="lin" valueType="num">
                                      <p:cBhvr additive="base">
                                        <p:cTn id="330" dur="2000"/>
                                        <p:tgtEl>
                                          <p:spTgt spid="60"/>
                                        </p:tgtEl>
                                        <p:attrNameLst>
                                          <p:attrName>ppt_y</p:attrName>
                                        </p:attrNameLst>
                                      </p:cBhvr>
                                      <p:tavLst>
                                        <p:tav tm="0">
                                          <p:val>
                                            <p:strVal val="ppt_y"/>
                                          </p:val>
                                        </p:tav>
                                        <p:tav tm="100000">
                                          <p:val>
                                            <p:strVal val="1+ppt_h/2"/>
                                          </p:val>
                                        </p:tav>
                                      </p:tavLst>
                                    </p:anim>
                                    <p:set>
                                      <p:cBhvr>
                                        <p:cTn id="331" dur="1" fill="hold">
                                          <p:stCondLst>
                                            <p:cond delay="1999"/>
                                          </p:stCondLst>
                                        </p:cTn>
                                        <p:tgtEl>
                                          <p:spTgt spid="60"/>
                                        </p:tgtEl>
                                        <p:attrNameLst>
                                          <p:attrName>style.visibility</p:attrName>
                                        </p:attrNameLst>
                                      </p:cBhvr>
                                      <p:to>
                                        <p:strVal val="hidden"/>
                                      </p:to>
                                    </p:set>
                                  </p:childTnLst>
                                </p:cTn>
                              </p:par>
                              <p:par>
                                <p:cTn id="332" presetID="2" presetClass="exit" presetSubtype="4" fill="hold" grpId="2" nodeType="withEffect">
                                  <p:stCondLst>
                                    <p:cond delay="0"/>
                                  </p:stCondLst>
                                  <p:childTnLst>
                                    <p:anim calcmode="lin" valueType="num">
                                      <p:cBhvr additive="base">
                                        <p:cTn id="333" dur="2000"/>
                                        <p:tgtEl>
                                          <p:spTgt spid="61"/>
                                        </p:tgtEl>
                                        <p:attrNameLst>
                                          <p:attrName>ppt_x</p:attrName>
                                        </p:attrNameLst>
                                      </p:cBhvr>
                                      <p:tavLst>
                                        <p:tav tm="0">
                                          <p:val>
                                            <p:strVal val="ppt_x"/>
                                          </p:val>
                                        </p:tav>
                                        <p:tav tm="100000">
                                          <p:val>
                                            <p:strVal val="ppt_x"/>
                                          </p:val>
                                        </p:tav>
                                      </p:tavLst>
                                    </p:anim>
                                    <p:anim calcmode="lin" valueType="num">
                                      <p:cBhvr additive="base">
                                        <p:cTn id="334" dur="2000"/>
                                        <p:tgtEl>
                                          <p:spTgt spid="61"/>
                                        </p:tgtEl>
                                        <p:attrNameLst>
                                          <p:attrName>ppt_y</p:attrName>
                                        </p:attrNameLst>
                                      </p:cBhvr>
                                      <p:tavLst>
                                        <p:tav tm="0">
                                          <p:val>
                                            <p:strVal val="ppt_y"/>
                                          </p:val>
                                        </p:tav>
                                        <p:tav tm="100000">
                                          <p:val>
                                            <p:strVal val="1+ppt_h/2"/>
                                          </p:val>
                                        </p:tav>
                                      </p:tavLst>
                                    </p:anim>
                                    <p:set>
                                      <p:cBhvr>
                                        <p:cTn id="335" dur="1" fill="hold">
                                          <p:stCondLst>
                                            <p:cond delay="1999"/>
                                          </p:stCondLst>
                                        </p:cTn>
                                        <p:tgtEl>
                                          <p:spTgt spid="61"/>
                                        </p:tgtEl>
                                        <p:attrNameLst>
                                          <p:attrName>style.visibility</p:attrName>
                                        </p:attrNameLst>
                                      </p:cBhvr>
                                      <p:to>
                                        <p:strVal val="hidden"/>
                                      </p:to>
                                    </p:set>
                                  </p:childTnLst>
                                </p:cTn>
                              </p:par>
                              <p:par>
                                <p:cTn id="336" presetID="2" presetClass="exit" presetSubtype="4" fill="hold" grpId="2" nodeType="withEffect">
                                  <p:stCondLst>
                                    <p:cond delay="0"/>
                                  </p:stCondLst>
                                  <p:childTnLst>
                                    <p:anim calcmode="lin" valueType="num">
                                      <p:cBhvr additive="base">
                                        <p:cTn id="337" dur="2000"/>
                                        <p:tgtEl>
                                          <p:spTgt spid="62"/>
                                        </p:tgtEl>
                                        <p:attrNameLst>
                                          <p:attrName>ppt_x</p:attrName>
                                        </p:attrNameLst>
                                      </p:cBhvr>
                                      <p:tavLst>
                                        <p:tav tm="0">
                                          <p:val>
                                            <p:strVal val="ppt_x"/>
                                          </p:val>
                                        </p:tav>
                                        <p:tav tm="100000">
                                          <p:val>
                                            <p:strVal val="ppt_x"/>
                                          </p:val>
                                        </p:tav>
                                      </p:tavLst>
                                    </p:anim>
                                    <p:anim calcmode="lin" valueType="num">
                                      <p:cBhvr additive="base">
                                        <p:cTn id="338" dur="2000"/>
                                        <p:tgtEl>
                                          <p:spTgt spid="62"/>
                                        </p:tgtEl>
                                        <p:attrNameLst>
                                          <p:attrName>ppt_y</p:attrName>
                                        </p:attrNameLst>
                                      </p:cBhvr>
                                      <p:tavLst>
                                        <p:tav tm="0">
                                          <p:val>
                                            <p:strVal val="ppt_y"/>
                                          </p:val>
                                        </p:tav>
                                        <p:tav tm="100000">
                                          <p:val>
                                            <p:strVal val="1+ppt_h/2"/>
                                          </p:val>
                                        </p:tav>
                                      </p:tavLst>
                                    </p:anim>
                                    <p:set>
                                      <p:cBhvr>
                                        <p:cTn id="339" dur="1" fill="hold">
                                          <p:stCondLst>
                                            <p:cond delay="1999"/>
                                          </p:stCondLst>
                                        </p:cTn>
                                        <p:tgtEl>
                                          <p:spTgt spid="62"/>
                                        </p:tgtEl>
                                        <p:attrNameLst>
                                          <p:attrName>style.visibility</p:attrName>
                                        </p:attrNameLst>
                                      </p:cBhvr>
                                      <p:to>
                                        <p:strVal val="hidden"/>
                                      </p:to>
                                    </p:set>
                                  </p:childTnLst>
                                </p:cTn>
                              </p:par>
                              <p:par>
                                <p:cTn id="340" presetID="2" presetClass="exit" presetSubtype="4" fill="hold" grpId="2" nodeType="withEffect">
                                  <p:stCondLst>
                                    <p:cond delay="0"/>
                                  </p:stCondLst>
                                  <p:childTnLst>
                                    <p:anim calcmode="lin" valueType="num">
                                      <p:cBhvr additive="base">
                                        <p:cTn id="341" dur="2000"/>
                                        <p:tgtEl>
                                          <p:spTgt spid="63"/>
                                        </p:tgtEl>
                                        <p:attrNameLst>
                                          <p:attrName>ppt_x</p:attrName>
                                        </p:attrNameLst>
                                      </p:cBhvr>
                                      <p:tavLst>
                                        <p:tav tm="0">
                                          <p:val>
                                            <p:strVal val="ppt_x"/>
                                          </p:val>
                                        </p:tav>
                                        <p:tav tm="100000">
                                          <p:val>
                                            <p:strVal val="ppt_x"/>
                                          </p:val>
                                        </p:tav>
                                      </p:tavLst>
                                    </p:anim>
                                    <p:anim calcmode="lin" valueType="num">
                                      <p:cBhvr additive="base">
                                        <p:cTn id="342" dur="2000"/>
                                        <p:tgtEl>
                                          <p:spTgt spid="63"/>
                                        </p:tgtEl>
                                        <p:attrNameLst>
                                          <p:attrName>ppt_y</p:attrName>
                                        </p:attrNameLst>
                                      </p:cBhvr>
                                      <p:tavLst>
                                        <p:tav tm="0">
                                          <p:val>
                                            <p:strVal val="ppt_y"/>
                                          </p:val>
                                        </p:tav>
                                        <p:tav tm="100000">
                                          <p:val>
                                            <p:strVal val="1+ppt_h/2"/>
                                          </p:val>
                                        </p:tav>
                                      </p:tavLst>
                                    </p:anim>
                                    <p:set>
                                      <p:cBhvr>
                                        <p:cTn id="343" dur="1" fill="hold">
                                          <p:stCondLst>
                                            <p:cond delay="1999"/>
                                          </p:stCondLst>
                                        </p:cTn>
                                        <p:tgtEl>
                                          <p:spTgt spid="63"/>
                                        </p:tgtEl>
                                        <p:attrNameLst>
                                          <p:attrName>style.visibility</p:attrName>
                                        </p:attrNameLst>
                                      </p:cBhvr>
                                      <p:to>
                                        <p:strVal val="hidden"/>
                                      </p:to>
                                    </p:set>
                                  </p:childTnLst>
                                </p:cTn>
                              </p:par>
                              <p:par>
                                <p:cTn id="344" presetID="2" presetClass="exit" presetSubtype="4" fill="hold" grpId="2" nodeType="withEffect">
                                  <p:stCondLst>
                                    <p:cond delay="0"/>
                                  </p:stCondLst>
                                  <p:childTnLst>
                                    <p:anim calcmode="lin" valueType="num">
                                      <p:cBhvr additive="base">
                                        <p:cTn id="345" dur="2000"/>
                                        <p:tgtEl>
                                          <p:spTgt spid="64"/>
                                        </p:tgtEl>
                                        <p:attrNameLst>
                                          <p:attrName>ppt_x</p:attrName>
                                        </p:attrNameLst>
                                      </p:cBhvr>
                                      <p:tavLst>
                                        <p:tav tm="0">
                                          <p:val>
                                            <p:strVal val="ppt_x"/>
                                          </p:val>
                                        </p:tav>
                                        <p:tav tm="100000">
                                          <p:val>
                                            <p:strVal val="ppt_x"/>
                                          </p:val>
                                        </p:tav>
                                      </p:tavLst>
                                    </p:anim>
                                    <p:anim calcmode="lin" valueType="num">
                                      <p:cBhvr additive="base">
                                        <p:cTn id="346" dur="2000"/>
                                        <p:tgtEl>
                                          <p:spTgt spid="64"/>
                                        </p:tgtEl>
                                        <p:attrNameLst>
                                          <p:attrName>ppt_y</p:attrName>
                                        </p:attrNameLst>
                                      </p:cBhvr>
                                      <p:tavLst>
                                        <p:tav tm="0">
                                          <p:val>
                                            <p:strVal val="ppt_y"/>
                                          </p:val>
                                        </p:tav>
                                        <p:tav tm="100000">
                                          <p:val>
                                            <p:strVal val="1+ppt_h/2"/>
                                          </p:val>
                                        </p:tav>
                                      </p:tavLst>
                                    </p:anim>
                                    <p:set>
                                      <p:cBhvr>
                                        <p:cTn id="347" dur="1" fill="hold">
                                          <p:stCondLst>
                                            <p:cond delay="1999"/>
                                          </p:stCondLst>
                                        </p:cTn>
                                        <p:tgtEl>
                                          <p:spTgt spid="64"/>
                                        </p:tgtEl>
                                        <p:attrNameLst>
                                          <p:attrName>style.visibility</p:attrName>
                                        </p:attrNameLst>
                                      </p:cBhvr>
                                      <p:to>
                                        <p:strVal val="hidden"/>
                                      </p:to>
                                    </p:set>
                                  </p:childTnLst>
                                </p:cTn>
                              </p:par>
                              <p:par>
                                <p:cTn id="348" presetID="2" presetClass="exit" presetSubtype="4" fill="hold" grpId="2" nodeType="withEffect">
                                  <p:stCondLst>
                                    <p:cond delay="0"/>
                                  </p:stCondLst>
                                  <p:childTnLst>
                                    <p:anim calcmode="lin" valueType="num">
                                      <p:cBhvr additive="base">
                                        <p:cTn id="349" dur="2000"/>
                                        <p:tgtEl>
                                          <p:spTgt spid="65"/>
                                        </p:tgtEl>
                                        <p:attrNameLst>
                                          <p:attrName>ppt_x</p:attrName>
                                        </p:attrNameLst>
                                      </p:cBhvr>
                                      <p:tavLst>
                                        <p:tav tm="0">
                                          <p:val>
                                            <p:strVal val="ppt_x"/>
                                          </p:val>
                                        </p:tav>
                                        <p:tav tm="100000">
                                          <p:val>
                                            <p:strVal val="ppt_x"/>
                                          </p:val>
                                        </p:tav>
                                      </p:tavLst>
                                    </p:anim>
                                    <p:anim calcmode="lin" valueType="num">
                                      <p:cBhvr additive="base">
                                        <p:cTn id="350" dur="2000"/>
                                        <p:tgtEl>
                                          <p:spTgt spid="65"/>
                                        </p:tgtEl>
                                        <p:attrNameLst>
                                          <p:attrName>ppt_y</p:attrName>
                                        </p:attrNameLst>
                                      </p:cBhvr>
                                      <p:tavLst>
                                        <p:tav tm="0">
                                          <p:val>
                                            <p:strVal val="ppt_y"/>
                                          </p:val>
                                        </p:tav>
                                        <p:tav tm="100000">
                                          <p:val>
                                            <p:strVal val="1+ppt_h/2"/>
                                          </p:val>
                                        </p:tav>
                                      </p:tavLst>
                                    </p:anim>
                                    <p:set>
                                      <p:cBhvr>
                                        <p:cTn id="351" dur="1" fill="hold">
                                          <p:stCondLst>
                                            <p:cond delay="1999"/>
                                          </p:stCondLst>
                                        </p:cTn>
                                        <p:tgtEl>
                                          <p:spTgt spid="65"/>
                                        </p:tgtEl>
                                        <p:attrNameLst>
                                          <p:attrName>style.visibility</p:attrName>
                                        </p:attrNameLst>
                                      </p:cBhvr>
                                      <p:to>
                                        <p:strVal val="hidden"/>
                                      </p:to>
                                    </p:set>
                                  </p:childTnLst>
                                </p:cTn>
                              </p:par>
                              <p:par>
                                <p:cTn id="352" presetID="2" presetClass="exit" presetSubtype="4" fill="hold" grpId="2" nodeType="withEffect">
                                  <p:stCondLst>
                                    <p:cond delay="0"/>
                                  </p:stCondLst>
                                  <p:childTnLst>
                                    <p:anim calcmode="lin" valueType="num">
                                      <p:cBhvr additive="base">
                                        <p:cTn id="353" dur="2000"/>
                                        <p:tgtEl>
                                          <p:spTgt spid="66"/>
                                        </p:tgtEl>
                                        <p:attrNameLst>
                                          <p:attrName>ppt_x</p:attrName>
                                        </p:attrNameLst>
                                      </p:cBhvr>
                                      <p:tavLst>
                                        <p:tav tm="0">
                                          <p:val>
                                            <p:strVal val="ppt_x"/>
                                          </p:val>
                                        </p:tav>
                                        <p:tav tm="100000">
                                          <p:val>
                                            <p:strVal val="ppt_x"/>
                                          </p:val>
                                        </p:tav>
                                      </p:tavLst>
                                    </p:anim>
                                    <p:anim calcmode="lin" valueType="num">
                                      <p:cBhvr additive="base">
                                        <p:cTn id="354" dur="2000"/>
                                        <p:tgtEl>
                                          <p:spTgt spid="66"/>
                                        </p:tgtEl>
                                        <p:attrNameLst>
                                          <p:attrName>ppt_y</p:attrName>
                                        </p:attrNameLst>
                                      </p:cBhvr>
                                      <p:tavLst>
                                        <p:tav tm="0">
                                          <p:val>
                                            <p:strVal val="ppt_y"/>
                                          </p:val>
                                        </p:tav>
                                        <p:tav tm="100000">
                                          <p:val>
                                            <p:strVal val="1+ppt_h/2"/>
                                          </p:val>
                                        </p:tav>
                                      </p:tavLst>
                                    </p:anim>
                                    <p:set>
                                      <p:cBhvr>
                                        <p:cTn id="355" dur="1" fill="hold">
                                          <p:stCondLst>
                                            <p:cond delay="1999"/>
                                          </p:stCondLst>
                                        </p:cTn>
                                        <p:tgtEl>
                                          <p:spTgt spid="66"/>
                                        </p:tgtEl>
                                        <p:attrNameLst>
                                          <p:attrName>style.visibility</p:attrName>
                                        </p:attrNameLst>
                                      </p:cBhvr>
                                      <p:to>
                                        <p:strVal val="hidden"/>
                                      </p:to>
                                    </p:set>
                                  </p:childTnLst>
                                </p:cTn>
                              </p:par>
                              <p:par>
                                <p:cTn id="356" presetID="2" presetClass="exit" presetSubtype="4" fill="hold" grpId="2" nodeType="withEffect">
                                  <p:stCondLst>
                                    <p:cond delay="0"/>
                                  </p:stCondLst>
                                  <p:childTnLst>
                                    <p:anim calcmode="lin" valueType="num">
                                      <p:cBhvr additive="base">
                                        <p:cTn id="357" dur="2000"/>
                                        <p:tgtEl>
                                          <p:spTgt spid="67"/>
                                        </p:tgtEl>
                                        <p:attrNameLst>
                                          <p:attrName>ppt_x</p:attrName>
                                        </p:attrNameLst>
                                      </p:cBhvr>
                                      <p:tavLst>
                                        <p:tav tm="0">
                                          <p:val>
                                            <p:strVal val="ppt_x"/>
                                          </p:val>
                                        </p:tav>
                                        <p:tav tm="100000">
                                          <p:val>
                                            <p:strVal val="ppt_x"/>
                                          </p:val>
                                        </p:tav>
                                      </p:tavLst>
                                    </p:anim>
                                    <p:anim calcmode="lin" valueType="num">
                                      <p:cBhvr additive="base">
                                        <p:cTn id="358" dur="2000"/>
                                        <p:tgtEl>
                                          <p:spTgt spid="67"/>
                                        </p:tgtEl>
                                        <p:attrNameLst>
                                          <p:attrName>ppt_y</p:attrName>
                                        </p:attrNameLst>
                                      </p:cBhvr>
                                      <p:tavLst>
                                        <p:tav tm="0">
                                          <p:val>
                                            <p:strVal val="ppt_y"/>
                                          </p:val>
                                        </p:tav>
                                        <p:tav tm="100000">
                                          <p:val>
                                            <p:strVal val="1+ppt_h/2"/>
                                          </p:val>
                                        </p:tav>
                                      </p:tavLst>
                                    </p:anim>
                                    <p:set>
                                      <p:cBhvr>
                                        <p:cTn id="359" dur="1" fill="hold">
                                          <p:stCondLst>
                                            <p:cond delay="1999"/>
                                          </p:stCondLst>
                                        </p:cTn>
                                        <p:tgtEl>
                                          <p:spTgt spid="67"/>
                                        </p:tgtEl>
                                        <p:attrNameLst>
                                          <p:attrName>style.visibility</p:attrName>
                                        </p:attrNameLst>
                                      </p:cBhvr>
                                      <p:to>
                                        <p:strVal val="hidden"/>
                                      </p:to>
                                    </p:set>
                                  </p:childTnLst>
                                </p:cTn>
                              </p:par>
                              <p:par>
                                <p:cTn id="360" presetID="2" presetClass="exit" presetSubtype="4" fill="hold" grpId="2" nodeType="withEffect">
                                  <p:stCondLst>
                                    <p:cond delay="0"/>
                                  </p:stCondLst>
                                  <p:childTnLst>
                                    <p:anim calcmode="lin" valueType="num">
                                      <p:cBhvr additive="base">
                                        <p:cTn id="361" dur="2000"/>
                                        <p:tgtEl>
                                          <p:spTgt spid="68"/>
                                        </p:tgtEl>
                                        <p:attrNameLst>
                                          <p:attrName>ppt_x</p:attrName>
                                        </p:attrNameLst>
                                      </p:cBhvr>
                                      <p:tavLst>
                                        <p:tav tm="0">
                                          <p:val>
                                            <p:strVal val="ppt_x"/>
                                          </p:val>
                                        </p:tav>
                                        <p:tav tm="100000">
                                          <p:val>
                                            <p:strVal val="ppt_x"/>
                                          </p:val>
                                        </p:tav>
                                      </p:tavLst>
                                    </p:anim>
                                    <p:anim calcmode="lin" valueType="num">
                                      <p:cBhvr additive="base">
                                        <p:cTn id="362" dur="2000"/>
                                        <p:tgtEl>
                                          <p:spTgt spid="68"/>
                                        </p:tgtEl>
                                        <p:attrNameLst>
                                          <p:attrName>ppt_y</p:attrName>
                                        </p:attrNameLst>
                                      </p:cBhvr>
                                      <p:tavLst>
                                        <p:tav tm="0">
                                          <p:val>
                                            <p:strVal val="ppt_y"/>
                                          </p:val>
                                        </p:tav>
                                        <p:tav tm="100000">
                                          <p:val>
                                            <p:strVal val="1+ppt_h/2"/>
                                          </p:val>
                                        </p:tav>
                                      </p:tavLst>
                                    </p:anim>
                                    <p:set>
                                      <p:cBhvr>
                                        <p:cTn id="363" dur="1" fill="hold">
                                          <p:stCondLst>
                                            <p:cond delay="1999"/>
                                          </p:stCondLst>
                                        </p:cTn>
                                        <p:tgtEl>
                                          <p:spTgt spid="68"/>
                                        </p:tgtEl>
                                        <p:attrNameLst>
                                          <p:attrName>style.visibility</p:attrName>
                                        </p:attrNameLst>
                                      </p:cBhvr>
                                      <p:to>
                                        <p:strVal val="hidden"/>
                                      </p:to>
                                    </p:set>
                                  </p:childTnLst>
                                </p:cTn>
                              </p:par>
                              <p:par>
                                <p:cTn id="364" presetID="2" presetClass="exit" presetSubtype="4" fill="hold" grpId="2" nodeType="withEffect">
                                  <p:stCondLst>
                                    <p:cond delay="0"/>
                                  </p:stCondLst>
                                  <p:childTnLst>
                                    <p:anim calcmode="lin" valueType="num">
                                      <p:cBhvr additive="base">
                                        <p:cTn id="365" dur="2000"/>
                                        <p:tgtEl>
                                          <p:spTgt spid="69"/>
                                        </p:tgtEl>
                                        <p:attrNameLst>
                                          <p:attrName>ppt_x</p:attrName>
                                        </p:attrNameLst>
                                      </p:cBhvr>
                                      <p:tavLst>
                                        <p:tav tm="0">
                                          <p:val>
                                            <p:strVal val="ppt_x"/>
                                          </p:val>
                                        </p:tav>
                                        <p:tav tm="100000">
                                          <p:val>
                                            <p:strVal val="ppt_x"/>
                                          </p:val>
                                        </p:tav>
                                      </p:tavLst>
                                    </p:anim>
                                    <p:anim calcmode="lin" valueType="num">
                                      <p:cBhvr additive="base">
                                        <p:cTn id="366" dur="2000"/>
                                        <p:tgtEl>
                                          <p:spTgt spid="69"/>
                                        </p:tgtEl>
                                        <p:attrNameLst>
                                          <p:attrName>ppt_y</p:attrName>
                                        </p:attrNameLst>
                                      </p:cBhvr>
                                      <p:tavLst>
                                        <p:tav tm="0">
                                          <p:val>
                                            <p:strVal val="ppt_y"/>
                                          </p:val>
                                        </p:tav>
                                        <p:tav tm="100000">
                                          <p:val>
                                            <p:strVal val="1+ppt_h/2"/>
                                          </p:val>
                                        </p:tav>
                                      </p:tavLst>
                                    </p:anim>
                                    <p:set>
                                      <p:cBhvr>
                                        <p:cTn id="367" dur="1" fill="hold">
                                          <p:stCondLst>
                                            <p:cond delay="1999"/>
                                          </p:stCondLst>
                                        </p:cTn>
                                        <p:tgtEl>
                                          <p:spTgt spid="69"/>
                                        </p:tgtEl>
                                        <p:attrNameLst>
                                          <p:attrName>style.visibility</p:attrName>
                                        </p:attrNameLst>
                                      </p:cBhvr>
                                      <p:to>
                                        <p:strVal val="hidden"/>
                                      </p:to>
                                    </p:set>
                                  </p:childTnLst>
                                </p:cTn>
                              </p:par>
                              <p:par>
                                <p:cTn id="368" presetID="8" presetClass="emph" presetSubtype="0" fill="hold" grpId="3" nodeType="withEffect">
                                  <p:stCondLst>
                                    <p:cond delay="0"/>
                                  </p:stCondLst>
                                  <p:childTnLst>
                                    <p:animRot by="21600000">
                                      <p:cBhvr>
                                        <p:cTn id="369" dur="2000" fill="hold"/>
                                        <p:tgtEl>
                                          <p:spTgt spid="46"/>
                                        </p:tgtEl>
                                        <p:attrNameLst>
                                          <p:attrName>r</p:attrName>
                                        </p:attrNameLst>
                                      </p:cBhvr>
                                    </p:animRot>
                                  </p:childTnLst>
                                </p:cTn>
                              </p:par>
                              <p:par>
                                <p:cTn id="370" presetID="8" presetClass="emph" presetSubtype="0" fill="hold" grpId="3" nodeType="withEffect">
                                  <p:stCondLst>
                                    <p:cond delay="0"/>
                                  </p:stCondLst>
                                  <p:childTnLst>
                                    <p:animRot by="-21600000">
                                      <p:cBhvr>
                                        <p:cTn id="371" dur="2000" fill="hold"/>
                                        <p:tgtEl>
                                          <p:spTgt spid="47"/>
                                        </p:tgtEl>
                                        <p:attrNameLst>
                                          <p:attrName>r</p:attrName>
                                        </p:attrNameLst>
                                      </p:cBhvr>
                                    </p:animRot>
                                  </p:childTnLst>
                                </p:cTn>
                              </p:par>
                              <p:par>
                                <p:cTn id="372" presetID="8" presetClass="emph" presetSubtype="0" fill="hold" grpId="3" nodeType="withEffect">
                                  <p:stCondLst>
                                    <p:cond delay="0"/>
                                  </p:stCondLst>
                                  <p:childTnLst>
                                    <p:animRot by="21600000">
                                      <p:cBhvr>
                                        <p:cTn id="373" dur="2000" fill="hold"/>
                                        <p:tgtEl>
                                          <p:spTgt spid="48"/>
                                        </p:tgtEl>
                                        <p:attrNameLst>
                                          <p:attrName>r</p:attrName>
                                        </p:attrNameLst>
                                      </p:cBhvr>
                                    </p:animRot>
                                  </p:childTnLst>
                                </p:cTn>
                              </p:par>
                              <p:par>
                                <p:cTn id="374" presetID="8" presetClass="emph" presetSubtype="0" fill="hold" grpId="3" nodeType="withEffect">
                                  <p:stCondLst>
                                    <p:cond delay="0"/>
                                  </p:stCondLst>
                                  <p:childTnLst>
                                    <p:animRot by="-21600000">
                                      <p:cBhvr>
                                        <p:cTn id="375" dur="2000" fill="hold"/>
                                        <p:tgtEl>
                                          <p:spTgt spid="49"/>
                                        </p:tgtEl>
                                        <p:attrNameLst>
                                          <p:attrName>r</p:attrName>
                                        </p:attrNameLst>
                                      </p:cBhvr>
                                    </p:animRot>
                                  </p:childTnLst>
                                </p:cTn>
                              </p:par>
                              <p:par>
                                <p:cTn id="376" presetID="8" presetClass="emph" presetSubtype="0" fill="hold" grpId="3" nodeType="withEffect">
                                  <p:stCondLst>
                                    <p:cond delay="0"/>
                                  </p:stCondLst>
                                  <p:childTnLst>
                                    <p:animRot by="21600000">
                                      <p:cBhvr>
                                        <p:cTn id="377" dur="2000" fill="hold"/>
                                        <p:tgtEl>
                                          <p:spTgt spid="50"/>
                                        </p:tgtEl>
                                        <p:attrNameLst>
                                          <p:attrName>r</p:attrName>
                                        </p:attrNameLst>
                                      </p:cBhvr>
                                    </p:animRot>
                                  </p:childTnLst>
                                </p:cTn>
                              </p:par>
                              <p:par>
                                <p:cTn id="378" presetID="8" presetClass="emph" presetSubtype="0" fill="hold" grpId="3" nodeType="withEffect">
                                  <p:stCondLst>
                                    <p:cond delay="0"/>
                                  </p:stCondLst>
                                  <p:childTnLst>
                                    <p:animRot by="-21600000">
                                      <p:cBhvr>
                                        <p:cTn id="379" dur="2000" fill="hold"/>
                                        <p:tgtEl>
                                          <p:spTgt spid="51"/>
                                        </p:tgtEl>
                                        <p:attrNameLst>
                                          <p:attrName>r</p:attrName>
                                        </p:attrNameLst>
                                      </p:cBhvr>
                                    </p:animRot>
                                  </p:childTnLst>
                                </p:cTn>
                              </p:par>
                              <p:par>
                                <p:cTn id="380" presetID="8" presetClass="emph" presetSubtype="0" fill="hold" grpId="3" nodeType="withEffect">
                                  <p:stCondLst>
                                    <p:cond delay="0"/>
                                  </p:stCondLst>
                                  <p:childTnLst>
                                    <p:animRot by="21600000">
                                      <p:cBhvr>
                                        <p:cTn id="381" dur="2000" fill="hold"/>
                                        <p:tgtEl>
                                          <p:spTgt spid="52"/>
                                        </p:tgtEl>
                                        <p:attrNameLst>
                                          <p:attrName>r</p:attrName>
                                        </p:attrNameLst>
                                      </p:cBhvr>
                                    </p:animRot>
                                  </p:childTnLst>
                                </p:cTn>
                              </p:par>
                              <p:par>
                                <p:cTn id="382" presetID="8" presetClass="emph" presetSubtype="0" fill="hold" grpId="3" nodeType="withEffect">
                                  <p:stCondLst>
                                    <p:cond delay="0"/>
                                  </p:stCondLst>
                                  <p:childTnLst>
                                    <p:animRot by="-21600000">
                                      <p:cBhvr>
                                        <p:cTn id="383" dur="2000" fill="hold"/>
                                        <p:tgtEl>
                                          <p:spTgt spid="53"/>
                                        </p:tgtEl>
                                        <p:attrNameLst>
                                          <p:attrName>r</p:attrName>
                                        </p:attrNameLst>
                                      </p:cBhvr>
                                    </p:animRot>
                                  </p:childTnLst>
                                </p:cTn>
                              </p:par>
                              <p:par>
                                <p:cTn id="384" presetID="8" presetClass="emph" presetSubtype="0" fill="hold" grpId="3" nodeType="withEffect">
                                  <p:stCondLst>
                                    <p:cond delay="0"/>
                                  </p:stCondLst>
                                  <p:childTnLst>
                                    <p:animRot by="21600000">
                                      <p:cBhvr>
                                        <p:cTn id="385" dur="2000" fill="hold"/>
                                        <p:tgtEl>
                                          <p:spTgt spid="54"/>
                                        </p:tgtEl>
                                        <p:attrNameLst>
                                          <p:attrName>r</p:attrName>
                                        </p:attrNameLst>
                                      </p:cBhvr>
                                    </p:animRot>
                                  </p:childTnLst>
                                </p:cTn>
                              </p:par>
                              <p:par>
                                <p:cTn id="386" presetID="8" presetClass="emph" presetSubtype="0" fill="hold" grpId="3" nodeType="withEffect">
                                  <p:stCondLst>
                                    <p:cond delay="0"/>
                                  </p:stCondLst>
                                  <p:childTnLst>
                                    <p:animRot by="-21600000">
                                      <p:cBhvr>
                                        <p:cTn id="387" dur="2000" fill="hold"/>
                                        <p:tgtEl>
                                          <p:spTgt spid="55"/>
                                        </p:tgtEl>
                                        <p:attrNameLst>
                                          <p:attrName>r</p:attrName>
                                        </p:attrNameLst>
                                      </p:cBhvr>
                                    </p:animRot>
                                  </p:childTnLst>
                                </p:cTn>
                              </p:par>
                              <p:par>
                                <p:cTn id="388" presetID="8" presetClass="emph" presetSubtype="0" fill="hold" grpId="3" nodeType="withEffect">
                                  <p:stCondLst>
                                    <p:cond delay="0"/>
                                  </p:stCondLst>
                                  <p:childTnLst>
                                    <p:animRot by="21600000">
                                      <p:cBhvr>
                                        <p:cTn id="389" dur="2000" fill="hold"/>
                                        <p:tgtEl>
                                          <p:spTgt spid="56"/>
                                        </p:tgtEl>
                                        <p:attrNameLst>
                                          <p:attrName>r</p:attrName>
                                        </p:attrNameLst>
                                      </p:cBhvr>
                                    </p:animRot>
                                  </p:childTnLst>
                                </p:cTn>
                              </p:par>
                              <p:par>
                                <p:cTn id="390" presetID="8" presetClass="emph" presetSubtype="0" fill="hold" grpId="3" nodeType="withEffect">
                                  <p:stCondLst>
                                    <p:cond delay="0"/>
                                  </p:stCondLst>
                                  <p:childTnLst>
                                    <p:animRot by="-21600000">
                                      <p:cBhvr>
                                        <p:cTn id="391" dur="2000" fill="hold"/>
                                        <p:tgtEl>
                                          <p:spTgt spid="57"/>
                                        </p:tgtEl>
                                        <p:attrNameLst>
                                          <p:attrName>r</p:attrName>
                                        </p:attrNameLst>
                                      </p:cBhvr>
                                    </p:animRot>
                                  </p:childTnLst>
                                </p:cTn>
                              </p:par>
                              <p:par>
                                <p:cTn id="392" presetID="8" presetClass="emph" presetSubtype="0" fill="hold" grpId="3" nodeType="withEffect">
                                  <p:stCondLst>
                                    <p:cond delay="0"/>
                                  </p:stCondLst>
                                  <p:childTnLst>
                                    <p:animRot by="21600000">
                                      <p:cBhvr>
                                        <p:cTn id="393" dur="2000" fill="hold"/>
                                        <p:tgtEl>
                                          <p:spTgt spid="34"/>
                                        </p:tgtEl>
                                        <p:attrNameLst>
                                          <p:attrName>r</p:attrName>
                                        </p:attrNameLst>
                                      </p:cBhvr>
                                    </p:animRot>
                                  </p:childTnLst>
                                </p:cTn>
                              </p:par>
                              <p:par>
                                <p:cTn id="394" presetID="8" presetClass="emph" presetSubtype="0" fill="hold" grpId="3" nodeType="withEffect">
                                  <p:stCondLst>
                                    <p:cond delay="0"/>
                                  </p:stCondLst>
                                  <p:childTnLst>
                                    <p:animRot by="-21600000">
                                      <p:cBhvr>
                                        <p:cTn id="395" dur="2000" fill="hold"/>
                                        <p:tgtEl>
                                          <p:spTgt spid="35"/>
                                        </p:tgtEl>
                                        <p:attrNameLst>
                                          <p:attrName>r</p:attrName>
                                        </p:attrNameLst>
                                      </p:cBhvr>
                                    </p:animRot>
                                  </p:childTnLst>
                                </p:cTn>
                              </p:par>
                              <p:par>
                                <p:cTn id="396" presetID="8" presetClass="emph" presetSubtype="0" fill="hold" grpId="3" nodeType="withEffect">
                                  <p:stCondLst>
                                    <p:cond delay="0"/>
                                  </p:stCondLst>
                                  <p:childTnLst>
                                    <p:animRot by="21600000">
                                      <p:cBhvr>
                                        <p:cTn id="397" dur="2000" fill="hold"/>
                                        <p:tgtEl>
                                          <p:spTgt spid="36"/>
                                        </p:tgtEl>
                                        <p:attrNameLst>
                                          <p:attrName>r</p:attrName>
                                        </p:attrNameLst>
                                      </p:cBhvr>
                                    </p:animRot>
                                  </p:childTnLst>
                                </p:cTn>
                              </p:par>
                              <p:par>
                                <p:cTn id="398" presetID="8" presetClass="emph" presetSubtype="0" fill="hold" grpId="3" nodeType="withEffect">
                                  <p:stCondLst>
                                    <p:cond delay="0"/>
                                  </p:stCondLst>
                                  <p:childTnLst>
                                    <p:animRot by="-21600000">
                                      <p:cBhvr>
                                        <p:cTn id="399" dur="2000" fill="hold"/>
                                        <p:tgtEl>
                                          <p:spTgt spid="37"/>
                                        </p:tgtEl>
                                        <p:attrNameLst>
                                          <p:attrName>r</p:attrName>
                                        </p:attrNameLst>
                                      </p:cBhvr>
                                    </p:animRot>
                                  </p:childTnLst>
                                </p:cTn>
                              </p:par>
                              <p:par>
                                <p:cTn id="400" presetID="8" presetClass="emph" presetSubtype="0" fill="hold" grpId="3" nodeType="withEffect">
                                  <p:stCondLst>
                                    <p:cond delay="0"/>
                                  </p:stCondLst>
                                  <p:childTnLst>
                                    <p:animRot by="21600000">
                                      <p:cBhvr>
                                        <p:cTn id="401" dur="2000" fill="hold"/>
                                        <p:tgtEl>
                                          <p:spTgt spid="38"/>
                                        </p:tgtEl>
                                        <p:attrNameLst>
                                          <p:attrName>r</p:attrName>
                                        </p:attrNameLst>
                                      </p:cBhvr>
                                    </p:animRot>
                                  </p:childTnLst>
                                </p:cTn>
                              </p:par>
                              <p:par>
                                <p:cTn id="402" presetID="8" presetClass="emph" presetSubtype="0" fill="hold" grpId="3" nodeType="withEffect">
                                  <p:stCondLst>
                                    <p:cond delay="0"/>
                                  </p:stCondLst>
                                  <p:childTnLst>
                                    <p:animRot by="-21600000">
                                      <p:cBhvr>
                                        <p:cTn id="403" dur="2000" fill="hold"/>
                                        <p:tgtEl>
                                          <p:spTgt spid="39"/>
                                        </p:tgtEl>
                                        <p:attrNameLst>
                                          <p:attrName>r</p:attrName>
                                        </p:attrNameLst>
                                      </p:cBhvr>
                                    </p:animRot>
                                  </p:childTnLst>
                                </p:cTn>
                              </p:par>
                              <p:par>
                                <p:cTn id="404" presetID="8" presetClass="emph" presetSubtype="0" fill="hold" grpId="3" nodeType="withEffect">
                                  <p:stCondLst>
                                    <p:cond delay="0"/>
                                  </p:stCondLst>
                                  <p:childTnLst>
                                    <p:animRot by="21600000">
                                      <p:cBhvr>
                                        <p:cTn id="405" dur="2000" fill="hold"/>
                                        <p:tgtEl>
                                          <p:spTgt spid="40"/>
                                        </p:tgtEl>
                                        <p:attrNameLst>
                                          <p:attrName>r</p:attrName>
                                        </p:attrNameLst>
                                      </p:cBhvr>
                                    </p:animRot>
                                  </p:childTnLst>
                                </p:cTn>
                              </p:par>
                              <p:par>
                                <p:cTn id="406" presetID="8" presetClass="emph" presetSubtype="0" fill="hold" grpId="3" nodeType="withEffect">
                                  <p:stCondLst>
                                    <p:cond delay="0"/>
                                  </p:stCondLst>
                                  <p:childTnLst>
                                    <p:animRot by="-21600000">
                                      <p:cBhvr>
                                        <p:cTn id="407" dur="2000" fill="hold"/>
                                        <p:tgtEl>
                                          <p:spTgt spid="41"/>
                                        </p:tgtEl>
                                        <p:attrNameLst>
                                          <p:attrName>r</p:attrName>
                                        </p:attrNameLst>
                                      </p:cBhvr>
                                    </p:animRot>
                                  </p:childTnLst>
                                </p:cTn>
                              </p:par>
                              <p:par>
                                <p:cTn id="408" presetID="8" presetClass="emph" presetSubtype="0" fill="hold" grpId="3" nodeType="withEffect">
                                  <p:stCondLst>
                                    <p:cond delay="0"/>
                                  </p:stCondLst>
                                  <p:childTnLst>
                                    <p:animRot by="21600000">
                                      <p:cBhvr>
                                        <p:cTn id="409" dur="2000" fill="hold"/>
                                        <p:tgtEl>
                                          <p:spTgt spid="42"/>
                                        </p:tgtEl>
                                        <p:attrNameLst>
                                          <p:attrName>r</p:attrName>
                                        </p:attrNameLst>
                                      </p:cBhvr>
                                    </p:animRot>
                                  </p:childTnLst>
                                </p:cTn>
                              </p:par>
                              <p:par>
                                <p:cTn id="410" presetID="8" presetClass="emph" presetSubtype="0" fill="hold" grpId="3" nodeType="withEffect">
                                  <p:stCondLst>
                                    <p:cond delay="0"/>
                                  </p:stCondLst>
                                  <p:childTnLst>
                                    <p:animRot by="-21600000">
                                      <p:cBhvr>
                                        <p:cTn id="411" dur="2000" fill="hold"/>
                                        <p:tgtEl>
                                          <p:spTgt spid="43"/>
                                        </p:tgtEl>
                                        <p:attrNameLst>
                                          <p:attrName>r</p:attrName>
                                        </p:attrNameLst>
                                      </p:cBhvr>
                                    </p:animRot>
                                  </p:childTnLst>
                                </p:cTn>
                              </p:par>
                              <p:par>
                                <p:cTn id="412" presetID="8" presetClass="emph" presetSubtype="0" fill="hold" grpId="3" nodeType="withEffect">
                                  <p:stCondLst>
                                    <p:cond delay="0"/>
                                  </p:stCondLst>
                                  <p:childTnLst>
                                    <p:animRot by="21600000">
                                      <p:cBhvr>
                                        <p:cTn id="413" dur="2000" fill="hold"/>
                                        <p:tgtEl>
                                          <p:spTgt spid="44"/>
                                        </p:tgtEl>
                                        <p:attrNameLst>
                                          <p:attrName>r</p:attrName>
                                        </p:attrNameLst>
                                      </p:cBhvr>
                                    </p:animRot>
                                  </p:childTnLst>
                                </p:cTn>
                              </p:par>
                              <p:par>
                                <p:cTn id="414" presetID="8" presetClass="emph" presetSubtype="0" fill="hold" grpId="3" nodeType="withEffect">
                                  <p:stCondLst>
                                    <p:cond delay="0"/>
                                  </p:stCondLst>
                                  <p:childTnLst>
                                    <p:animRot by="-21600000">
                                      <p:cBhvr>
                                        <p:cTn id="415" dur="2000" fill="hold"/>
                                        <p:tgtEl>
                                          <p:spTgt spid="45"/>
                                        </p:tgtEl>
                                        <p:attrNameLst>
                                          <p:attrName>r</p:attrName>
                                        </p:attrNameLst>
                                      </p:cBhvr>
                                    </p:animRot>
                                  </p:childTnLst>
                                </p:cTn>
                              </p:par>
                              <p:par>
                                <p:cTn id="416" presetID="8" presetClass="emph" presetSubtype="0" fill="hold" grpId="3" nodeType="withEffect">
                                  <p:stCondLst>
                                    <p:cond delay="0"/>
                                  </p:stCondLst>
                                  <p:childTnLst>
                                    <p:animRot by="21600000">
                                      <p:cBhvr>
                                        <p:cTn id="417" dur="2000" fill="hold"/>
                                        <p:tgtEl>
                                          <p:spTgt spid="58"/>
                                        </p:tgtEl>
                                        <p:attrNameLst>
                                          <p:attrName>r</p:attrName>
                                        </p:attrNameLst>
                                      </p:cBhvr>
                                    </p:animRot>
                                  </p:childTnLst>
                                </p:cTn>
                              </p:par>
                              <p:par>
                                <p:cTn id="418" presetID="8" presetClass="emph" presetSubtype="0" fill="hold" grpId="3" nodeType="withEffect">
                                  <p:stCondLst>
                                    <p:cond delay="0"/>
                                  </p:stCondLst>
                                  <p:childTnLst>
                                    <p:animRot by="-21600000">
                                      <p:cBhvr>
                                        <p:cTn id="419" dur="2000" fill="hold"/>
                                        <p:tgtEl>
                                          <p:spTgt spid="59"/>
                                        </p:tgtEl>
                                        <p:attrNameLst>
                                          <p:attrName>r</p:attrName>
                                        </p:attrNameLst>
                                      </p:cBhvr>
                                    </p:animRot>
                                  </p:childTnLst>
                                </p:cTn>
                              </p:par>
                              <p:par>
                                <p:cTn id="420" presetID="8" presetClass="emph" presetSubtype="0" fill="hold" grpId="3" nodeType="withEffect">
                                  <p:stCondLst>
                                    <p:cond delay="0"/>
                                  </p:stCondLst>
                                  <p:childTnLst>
                                    <p:animRot by="21600000">
                                      <p:cBhvr>
                                        <p:cTn id="421" dur="2000" fill="hold"/>
                                        <p:tgtEl>
                                          <p:spTgt spid="60"/>
                                        </p:tgtEl>
                                        <p:attrNameLst>
                                          <p:attrName>r</p:attrName>
                                        </p:attrNameLst>
                                      </p:cBhvr>
                                    </p:animRot>
                                  </p:childTnLst>
                                </p:cTn>
                              </p:par>
                              <p:par>
                                <p:cTn id="422" presetID="8" presetClass="emph" presetSubtype="0" fill="hold" grpId="3" nodeType="withEffect">
                                  <p:stCondLst>
                                    <p:cond delay="0"/>
                                  </p:stCondLst>
                                  <p:childTnLst>
                                    <p:animRot by="-21600000">
                                      <p:cBhvr>
                                        <p:cTn id="423" dur="2000" fill="hold"/>
                                        <p:tgtEl>
                                          <p:spTgt spid="61"/>
                                        </p:tgtEl>
                                        <p:attrNameLst>
                                          <p:attrName>r</p:attrName>
                                        </p:attrNameLst>
                                      </p:cBhvr>
                                    </p:animRot>
                                  </p:childTnLst>
                                </p:cTn>
                              </p:par>
                              <p:par>
                                <p:cTn id="424" presetID="8" presetClass="emph" presetSubtype="0" fill="hold" grpId="3" nodeType="withEffect">
                                  <p:stCondLst>
                                    <p:cond delay="0"/>
                                  </p:stCondLst>
                                  <p:childTnLst>
                                    <p:animRot by="21600000">
                                      <p:cBhvr>
                                        <p:cTn id="425" dur="2000" fill="hold"/>
                                        <p:tgtEl>
                                          <p:spTgt spid="62"/>
                                        </p:tgtEl>
                                        <p:attrNameLst>
                                          <p:attrName>r</p:attrName>
                                        </p:attrNameLst>
                                      </p:cBhvr>
                                    </p:animRot>
                                  </p:childTnLst>
                                </p:cTn>
                              </p:par>
                              <p:par>
                                <p:cTn id="426" presetID="8" presetClass="emph" presetSubtype="0" fill="hold" grpId="3" nodeType="withEffect">
                                  <p:stCondLst>
                                    <p:cond delay="0"/>
                                  </p:stCondLst>
                                  <p:childTnLst>
                                    <p:animRot by="-21600000">
                                      <p:cBhvr>
                                        <p:cTn id="427" dur="2000" fill="hold"/>
                                        <p:tgtEl>
                                          <p:spTgt spid="63"/>
                                        </p:tgtEl>
                                        <p:attrNameLst>
                                          <p:attrName>r</p:attrName>
                                        </p:attrNameLst>
                                      </p:cBhvr>
                                    </p:animRot>
                                  </p:childTnLst>
                                </p:cTn>
                              </p:par>
                              <p:par>
                                <p:cTn id="428" presetID="8" presetClass="emph" presetSubtype="0" fill="hold" grpId="3" nodeType="withEffect">
                                  <p:stCondLst>
                                    <p:cond delay="0"/>
                                  </p:stCondLst>
                                  <p:childTnLst>
                                    <p:animRot by="21600000">
                                      <p:cBhvr>
                                        <p:cTn id="429" dur="2000" fill="hold"/>
                                        <p:tgtEl>
                                          <p:spTgt spid="64"/>
                                        </p:tgtEl>
                                        <p:attrNameLst>
                                          <p:attrName>r</p:attrName>
                                        </p:attrNameLst>
                                      </p:cBhvr>
                                    </p:animRot>
                                  </p:childTnLst>
                                </p:cTn>
                              </p:par>
                              <p:par>
                                <p:cTn id="430" presetID="8" presetClass="emph" presetSubtype="0" fill="hold" grpId="3" nodeType="withEffect">
                                  <p:stCondLst>
                                    <p:cond delay="0"/>
                                  </p:stCondLst>
                                  <p:childTnLst>
                                    <p:animRot by="-21600000">
                                      <p:cBhvr>
                                        <p:cTn id="431" dur="2000" fill="hold"/>
                                        <p:tgtEl>
                                          <p:spTgt spid="65"/>
                                        </p:tgtEl>
                                        <p:attrNameLst>
                                          <p:attrName>r</p:attrName>
                                        </p:attrNameLst>
                                      </p:cBhvr>
                                    </p:animRot>
                                  </p:childTnLst>
                                </p:cTn>
                              </p:par>
                              <p:par>
                                <p:cTn id="432" presetID="8" presetClass="emph" presetSubtype="0" fill="hold" grpId="3" nodeType="withEffect">
                                  <p:stCondLst>
                                    <p:cond delay="0"/>
                                  </p:stCondLst>
                                  <p:childTnLst>
                                    <p:animRot by="21600000">
                                      <p:cBhvr>
                                        <p:cTn id="433" dur="2000" fill="hold"/>
                                        <p:tgtEl>
                                          <p:spTgt spid="66"/>
                                        </p:tgtEl>
                                        <p:attrNameLst>
                                          <p:attrName>r</p:attrName>
                                        </p:attrNameLst>
                                      </p:cBhvr>
                                    </p:animRot>
                                  </p:childTnLst>
                                </p:cTn>
                              </p:par>
                              <p:par>
                                <p:cTn id="434" presetID="8" presetClass="emph" presetSubtype="0" fill="hold" grpId="3" nodeType="withEffect">
                                  <p:stCondLst>
                                    <p:cond delay="0"/>
                                  </p:stCondLst>
                                  <p:childTnLst>
                                    <p:animRot by="-21600000">
                                      <p:cBhvr>
                                        <p:cTn id="435" dur="2000" fill="hold"/>
                                        <p:tgtEl>
                                          <p:spTgt spid="67"/>
                                        </p:tgtEl>
                                        <p:attrNameLst>
                                          <p:attrName>r</p:attrName>
                                        </p:attrNameLst>
                                      </p:cBhvr>
                                    </p:animRot>
                                  </p:childTnLst>
                                </p:cTn>
                              </p:par>
                              <p:par>
                                <p:cTn id="436" presetID="8" presetClass="emph" presetSubtype="0" fill="hold" grpId="3" nodeType="withEffect">
                                  <p:stCondLst>
                                    <p:cond delay="0"/>
                                  </p:stCondLst>
                                  <p:childTnLst>
                                    <p:animRot by="21600000">
                                      <p:cBhvr>
                                        <p:cTn id="437" dur="2000" fill="hold"/>
                                        <p:tgtEl>
                                          <p:spTgt spid="68"/>
                                        </p:tgtEl>
                                        <p:attrNameLst>
                                          <p:attrName>r</p:attrName>
                                        </p:attrNameLst>
                                      </p:cBhvr>
                                    </p:animRot>
                                  </p:childTnLst>
                                </p:cTn>
                              </p:par>
                              <p:par>
                                <p:cTn id="438" presetID="8" presetClass="emph" presetSubtype="0" fill="hold" grpId="3" nodeType="withEffect">
                                  <p:stCondLst>
                                    <p:cond delay="0"/>
                                  </p:stCondLst>
                                  <p:childTnLst>
                                    <p:animRot by="-21600000">
                                      <p:cBhvr>
                                        <p:cTn id="439" dur="2000" fill="hold"/>
                                        <p:tgtEl>
                                          <p:spTgt spid="69"/>
                                        </p:tgtEl>
                                        <p:attrNameLst>
                                          <p:attrName>r</p:attrName>
                                        </p:attrNameLst>
                                      </p:cBhvr>
                                    </p:animRot>
                                  </p:childTnLst>
                                </p:cTn>
                              </p:par>
                              <p:par>
                                <p:cTn id="440" presetID="17" presetClass="entr" presetSubtype="1" fill="hold" nodeType="withEffect">
                                  <p:stCondLst>
                                    <p:cond delay="0"/>
                                  </p:stCondLst>
                                  <p:childTnLst>
                                    <p:set>
                                      <p:cBhvr>
                                        <p:cTn id="441" dur="1" fill="hold">
                                          <p:stCondLst>
                                            <p:cond delay="0"/>
                                          </p:stCondLst>
                                        </p:cTn>
                                        <p:tgtEl>
                                          <p:spTgt spid="2"/>
                                        </p:tgtEl>
                                        <p:attrNameLst>
                                          <p:attrName>style.visibility</p:attrName>
                                        </p:attrNameLst>
                                      </p:cBhvr>
                                      <p:to>
                                        <p:strVal val="visible"/>
                                      </p:to>
                                    </p:set>
                                    <p:anim calcmode="lin" valueType="num">
                                      <p:cBhvr>
                                        <p:cTn id="442" dur="2000" fill="hold"/>
                                        <p:tgtEl>
                                          <p:spTgt spid="2"/>
                                        </p:tgtEl>
                                        <p:attrNameLst>
                                          <p:attrName>ppt_x</p:attrName>
                                        </p:attrNameLst>
                                      </p:cBhvr>
                                      <p:tavLst>
                                        <p:tav tm="0">
                                          <p:val>
                                            <p:strVal val="#ppt_x"/>
                                          </p:val>
                                        </p:tav>
                                        <p:tav tm="100000">
                                          <p:val>
                                            <p:strVal val="#ppt_x"/>
                                          </p:val>
                                        </p:tav>
                                      </p:tavLst>
                                    </p:anim>
                                    <p:anim calcmode="lin" valueType="num">
                                      <p:cBhvr>
                                        <p:cTn id="443" dur="2000" fill="hold"/>
                                        <p:tgtEl>
                                          <p:spTgt spid="2"/>
                                        </p:tgtEl>
                                        <p:attrNameLst>
                                          <p:attrName>ppt_y</p:attrName>
                                        </p:attrNameLst>
                                      </p:cBhvr>
                                      <p:tavLst>
                                        <p:tav tm="0">
                                          <p:val>
                                            <p:strVal val="#ppt_y-#ppt_h/2"/>
                                          </p:val>
                                        </p:tav>
                                        <p:tav tm="100000">
                                          <p:val>
                                            <p:strVal val="#ppt_y"/>
                                          </p:val>
                                        </p:tav>
                                      </p:tavLst>
                                    </p:anim>
                                    <p:anim calcmode="lin" valueType="num">
                                      <p:cBhvr>
                                        <p:cTn id="444" dur="2000" fill="hold"/>
                                        <p:tgtEl>
                                          <p:spTgt spid="2"/>
                                        </p:tgtEl>
                                        <p:attrNameLst>
                                          <p:attrName>ppt_w</p:attrName>
                                        </p:attrNameLst>
                                      </p:cBhvr>
                                      <p:tavLst>
                                        <p:tav tm="0">
                                          <p:val>
                                            <p:strVal val="#ppt_w"/>
                                          </p:val>
                                        </p:tav>
                                        <p:tav tm="100000">
                                          <p:val>
                                            <p:strVal val="#ppt_w"/>
                                          </p:val>
                                        </p:tav>
                                      </p:tavLst>
                                    </p:anim>
                                    <p:anim calcmode="lin" valueType="num">
                                      <p:cBhvr>
                                        <p:cTn id="445"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14000">
              <a:srgbClr val="452103"/>
            </a:gs>
            <a:gs pos="50000">
              <a:schemeClr val="accent6">
                <a:lumMod val="50000"/>
                <a:shade val="67500"/>
                <a:satMod val="115000"/>
              </a:schemeClr>
            </a:gs>
            <a:gs pos="100000">
              <a:schemeClr val="accent6">
                <a:lumMod val="5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3386744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aae.png"/>
          <p:cNvPicPr>
            <a:picLocks noChangeAspect="1"/>
          </p:cNvPicPr>
          <p:nvPr/>
        </p:nvPicPr>
        <p:blipFill>
          <a:blip r:embed="rId3">
            <a:duotone>
              <a:prstClr val="black"/>
              <a:schemeClr val="accent6">
                <a:tint val="45000"/>
                <a:satMod val="400000"/>
              </a:schemeClr>
            </a:duotone>
            <a:lum contrast="40000"/>
          </a:blip>
          <a:stretch>
            <a:fillRect/>
          </a:stretch>
        </p:blipFill>
        <p:spPr>
          <a:xfrm>
            <a:off x="3122014" y="1"/>
            <a:ext cx="1249948" cy="1285866"/>
          </a:xfrm>
          <a:prstGeom prst="rect">
            <a:avLst/>
          </a:prstGeom>
          <a:effectLst>
            <a:reflection blurRad="6350" stA="50000" endA="295" endPos="92000" dist="101600" dir="5400000" sy="-100000" algn="bl" rotWithShape="0"/>
          </a:effectLst>
        </p:spPr>
      </p:pic>
      <p:pic>
        <p:nvPicPr>
          <p:cNvPr id="5" name="4 Imagen" descr="aae.png"/>
          <p:cNvPicPr>
            <a:picLocks noChangeAspect="1"/>
          </p:cNvPicPr>
          <p:nvPr/>
        </p:nvPicPr>
        <p:blipFill>
          <a:blip r:embed="rId3">
            <a:duotone>
              <a:prstClr val="black"/>
              <a:schemeClr val="accent6">
                <a:tint val="45000"/>
                <a:satMod val="400000"/>
              </a:schemeClr>
            </a:duotone>
            <a:lum contrast="40000"/>
          </a:blip>
          <a:stretch>
            <a:fillRect/>
          </a:stretch>
        </p:blipFill>
        <p:spPr>
          <a:xfrm>
            <a:off x="4643438" y="0"/>
            <a:ext cx="1249948" cy="1285866"/>
          </a:xfrm>
          <a:prstGeom prst="rect">
            <a:avLst/>
          </a:prstGeom>
          <a:effectLst>
            <a:reflection blurRad="6350" stA="50000" endA="295" endPos="92000" dist="101600" dir="5400000" sy="-100000" algn="bl" rotWithShape="0"/>
          </a:effectLst>
        </p:spPr>
      </p:pic>
      <p:pic>
        <p:nvPicPr>
          <p:cNvPr id="6" name="5 Imagen" descr="aae.png"/>
          <p:cNvPicPr>
            <a:picLocks noChangeAspect="1"/>
          </p:cNvPicPr>
          <p:nvPr/>
        </p:nvPicPr>
        <p:blipFill>
          <a:blip r:embed="rId3">
            <a:duotone>
              <a:prstClr val="black"/>
              <a:schemeClr val="accent6">
                <a:tint val="45000"/>
                <a:satMod val="400000"/>
              </a:schemeClr>
            </a:duotone>
            <a:lum contrast="40000"/>
          </a:blip>
          <a:stretch>
            <a:fillRect/>
          </a:stretch>
        </p:blipFill>
        <p:spPr>
          <a:xfrm>
            <a:off x="3143240" y="1285866"/>
            <a:ext cx="1249948" cy="1285866"/>
          </a:xfrm>
          <a:prstGeom prst="rect">
            <a:avLst/>
          </a:prstGeom>
          <a:effectLst>
            <a:reflection blurRad="6350" stA="50000" endA="295" endPos="92000" dist="101600" dir="5400000" sy="-100000" algn="bl" rotWithShape="0"/>
          </a:effectLst>
        </p:spPr>
      </p:pic>
      <p:pic>
        <p:nvPicPr>
          <p:cNvPr id="7" name="6 Imagen" descr="aae.png"/>
          <p:cNvPicPr>
            <a:picLocks noChangeAspect="1"/>
          </p:cNvPicPr>
          <p:nvPr/>
        </p:nvPicPr>
        <p:blipFill>
          <a:blip r:embed="rId3">
            <a:duotone>
              <a:prstClr val="black"/>
              <a:schemeClr val="accent6">
                <a:tint val="45000"/>
                <a:satMod val="400000"/>
              </a:schemeClr>
            </a:duotone>
            <a:lum contrast="40000"/>
          </a:blip>
          <a:stretch>
            <a:fillRect/>
          </a:stretch>
        </p:blipFill>
        <p:spPr>
          <a:xfrm>
            <a:off x="4643438" y="1285866"/>
            <a:ext cx="1249948" cy="1285866"/>
          </a:xfrm>
          <a:prstGeom prst="rect">
            <a:avLst/>
          </a:prstGeom>
          <a:effectLst>
            <a:reflection blurRad="6350" stA="50000" endA="295" endPos="92000" dist="101600" dir="5400000" sy="-100000" algn="bl" rotWithShape="0"/>
          </a:effectLst>
        </p:spPr>
      </p:pic>
      <p:pic>
        <p:nvPicPr>
          <p:cNvPr id="8" name="7 Imagen" descr="aae.png"/>
          <p:cNvPicPr>
            <a:picLocks noChangeAspect="1"/>
          </p:cNvPicPr>
          <p:nvPr/>
        </p:nvPicPr>
        <p:blipFill>
          <a:blip r:embed="rId3">
            <a:duotone>
              <a:prstClr val="black"/>
              <a:schemeClr val="accent6">
                <a:tint val="45000"/>
                <a:satMod val="400000"/>
              </a:schemeClr>
            </a:duotone>
            <a:lum contrast="40000"/>
          </a:blip>
          <a:stretch>
            <a:fillRect/>
          </a:stretch>
        </p:blipFill>
        <p:spPr>
          <a:xfrm>
            <a:off x="3193452" y="2571769"/>
            <a:ext cx="1249948" cy="1285866"/>
          </a:xfrm>
          <a:prstGeom prst="rect">
            <a:avLst/>
          </a:prstGeom>
          <a:effectLst>
            <a:reflection blurRad="6350" stA="50000" endA="295" endPos="92000" dist="101600" dir="5400000" sy="-100000" algn="bl" rotWithShape="0"/>
          </a:effectLst>
        </p:spPr>
      </p:pic>
      <p:pic>
        <p:nvPicPr>
          <p:cNvPr id="9" name="8 Imagen" descr="aae.png"/>
          <p:cNvPicPr>
            <a:picLocks noChangeAspect="1"/>
          </p:cNvPicPr>
          <p:nvPr/>
        </p:nvPicPr>
        <p:blipFill>
          <a:blip r:embed="rId3">
            <a:duotone>
              <a:prstClr val="black"/>
              <a:schemeClr val="accent6">
                <a:tint val="45000"/>
                <a:satMod val="400000"/>
              </a:schemeClr>
            </a:duotone>
            <a:lum contrast="40000"/>
          </a:blip>
          <a:stretch>
            <a:fillRect/>
          </a:stretch>
        </p:blipFill>
        <p:spPr>
          <a:xfrm>
            <a:off x="4714876" y="2571768"/>
            <a:ext cx="1249948" cy="1285866"/>
          </a:xfrm>
          <a:prstGeom prst="rect">
            <a:avLst/>
          </a:prstGeom>
          <a:effectLst>
            <a:reflection blurRad="6350" stA="50000" endA="295" endPos="92000" dist="101600" dir="5400000" sy="-100000" algn="bl" rotWithShape="0"/>
          </a:effectLst>
        </p:spPr>
      </p:pic>
      <p:pic>
        <p:nvPicPr>
          <p:cNvPr id="10" name="9 Imagen" descr="aae.png"/>
          <p:cNvPicPr>
            <a:picLocks noChangeAspect="1"/>
          </p:cNvPicPr>
          <p:nvPr/>
        </p:nvPicPr>
        <p:blipFill>
          <a:blip r:embed="rId3">
            <a:duotone>
              <a:prstClr val="black"/>
              <a:schemeClr val="accent6">
                <a:tint val="45000"/>
                <a:satMod val="400000"/>
              </a:schemeClr>
            </a:duotone>
            <a:lum contrast="40000"/>
          </a:blip>
          <a:stretch>
            <a:fillRect/>
          </a:stretch>
        </p:blipFill>
        <p:spPr>
          <a:xfrm>
            <a:off x="3193452" y="3857635"/>
            <a:ext cx="1249948" cy="1285866"/>
          </a:xfrm>
          <a:prstGeom prst="rect">
            <a:avLst/>
          </a:prstGeom>
          <a:effectLst>
            <a:reflection blurRad="6350" stA="50000" endA="295" endPos="92000" dist="101600" dir="5400000" sy="-100000" algn="bl" rotWithShape="0"/>
          </a:effectLst>
        </p:spPr>
      </p:pic>
      <p:pic>
        <p:nvPicPr>
          <p:cNvPr id="11" name="10 Imagen" descr="aae.png"/>
          <p:cNvPicPr>
            <a:picLocks noChangeAspect="1"/>
          </p:cNvPicPr>
          <p:nvPr/>
        </p:nvPicPr>
        <p:blipFill>
          <a:blip r:embed="rId3">
            <a:duotone>
              <a:prstClr val="black"/>
              <a:schemeClr val="accent6">
                <a:tint val="45000"/>
                <a:satMod val="400000"/>
              </a:schemeClr>
            </a:duotone>
            <a:lum contrast="40000"/>
          </a:blip>
          <a:stretch>
            <a:fillRect/>
          </a:stretch>
        </p:blipFill>
        <p:spPr>
          <a:xfrm>
            <a:off x="4714876" y="3857634"/>
            <a:ext cx="1249948" cy="1285866"/>
          </a:xfrm>
          <a:prstGeom prst="rect">
            <a:avLst/>
          </a:prstGeom>
          <a:effectLst>
            <a:reflection blurRad="6350" stA="50000" endA="295" endPos="92000" dist="101600" dir="5400000" sy="-100000" algn="bl" rotWithShape="0"/>
          </a:effectLst>
        </p:spPr>
      </p:pic>
      <p:sp>
        <p:nvSpPr>
          <p:cNvPr id="12" name="11 Rectángulo"/>
          <p:cNvSpPr/>
          <p:nvPr/>
        </p:nvSpPr>
        <p:spPr>
          <a:xfrm>
            <a:off x="-357222" y="-214332"/>
            <a:ext cx="10001320" cy="6500858"/>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1+#ppt_w/2"/>
                                          </p:val>
                                        </p:tav>
                                        <p:tav tm="100000">
                                          <p:val>
                                            <p:strVal val="#ppt_x"/>
                                          </p:val>
                                        </p:tav>
                                      </p:tavLst>
                                    </p:anim>
                                    <p:anim calcmode="lin" valueType="num">
                                      <p:cBhvr additive="base">
                                        <p:cTn id="26" dur="2000" fill="hold"/>
                                        <p:tgtEl>
                                          <p:spTgt spid="5"/>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1+#ppt_w/2"/>
                                          </p:val>
                                        </p:tav>
                                        <p:tav tm="100000">
                                          <p:val>
                                            <p:strVal val="#ppt_x"/>
                                          </p:val>
                                        </p:tav>
                                      </p:tavLst>
                                    </p:anim>
                                    <p:anim calcmode="lin" valueType="num">
                                      <p:cBhvr additive="base">
                                        <p:cTn id="30" dur="2000" fill="hold"/>
                                        <p:tgtEl>
                                          <p:spTgt spid="7"/>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8" presetClass="emph" presetSubtype="0" fill="hold"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10"/>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11"/>
                                        </p:tgtEl>
                                        <p:attrNameLst>
                                          <p:attrName>r</p:attrName>
                                        </p:attrNameLst>
                                      </p:cBhvr>
                                    </p:animRot>
                                  </p:childTnLst>
                                </p:cTn>
                              </p:par>
                            </p:childTnLst>
                          </p:cTn>
                        </p:par>
                        <p:par>
                          <p:cTn id="55" fill="hold">
                            <p:stCondLst>
                              <p:cond delay="2000"/>
                            </p:stCondLst>
                            <p:childTnLst>
                              <p:par>
                                <p:cTn id="56" presetID="2" presetClass="exit" presetSubtype="2" fill="hold"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ppt_y"/>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1+ppt_w/2"/>
                                          </p:val>
                                        </p:tav>
                                      </p:tavLst>
                                    </p:anim>
                                    <p:anim calcmode="lin" valueType="num">
                                      <p:cBhvr additive="base">
                                        <p:cTn id="62" dur="2000"/>
                                        <p:tgtEl>
                                          <p:spTgt spid="6"/>
                                        </p:tgtEl>
                                        <p:attrNameLst>
                                          <p:attrName>ppt_y</p:attrName>
                                        </p:attrNameLst>
                                      </p:cBhvr>
                                      <p:tavLst>
                                        <p:tav tm="0">
                                          <p:val>
                                            <p:strVal val="ppt_y"/>
                                          </p:val>
                                        </p:tav>
                                        <p:tav tm="100000">
                                          <p:val>
                                            <p:strVal val="ppt_y"/>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1+ppt_w/2"/>
                                          </p:val>
                                        </p:tav>
                                      </p:tavLst>
                                    </p:anim>
                                    <p:anim calcmode="lin" valueType="num">
                                      <p:cBhvr additive="base">
                                        <p:cTn id="66" dur="2000"/>
                                        <p:tgtEl>
                                          <p:spTgt spid="8"/>
                                        </p:tgtEl>
                                        <p:attrNameLst>
                                          <p:attrName>ppt_y</p:attrName>
                                        </p:attrNameLst>
                                      </p:cBhvr>
                                      <p:tavLst>
                                        <p:tav tm="0">
                                          <p:val>
                                            <p:strVal val="ppt_y"/>
                                          </p:val>
                                        </p:tav>
                                        <p:tav tm="100000">
                                          <p:val>
                                            <p:strVal val="ppt_y"/>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1+ppt_w/2"/>
                                          </p:val>
                                        </p:tav>
                                      </p:tavLst>
                                    </p:anim>
                                    <p:anim calcmode="lin" valueType="num">
                                      <p:cBhvr additive="base">
                                        <p:cTn id="70" dur="2000"/>
                                        <p:tgtEl>
                                          <p:spTgt spid="10"/>
                                        </p:tgtEl>
                                        <p:attrNameLst>
                                          <p:attrName>ppt_y</p:attrName>
                                        </p:attrNameLst>
                                      </p:cBhvr>
                                      <p:tavLst>
                                        <p:tav tm="0">
                                          <p:val>
                                            <p:strVal val="ppt_y"/>
                                          </p:val>
                                        </p:tav>
                                        <p:tav tm="100000">
                                          <p:val>
                                            <p:strVal val="ppt_y"/>
                                          </p:val>
                                        </p:tav>
                                      </p:tavLst>
                                    </p:anim>
                                    <p:set>
                                      <p:cBhvr>
                                        <p:cTn id="71" dur="1" fill="hold">
                                          <p:stCondLst>
                                            <p:cond delay="1999"/>
                                          </p:stCondLst>
                                        </p:cTn>
                                        <p:tgtEl>
                                          <p:spTgt spid="10"/>
                                        </p:tgtEl>
                                        <p:attrNameLst>
                                          <p:attrName>style.visibility</p:attrName>
                                        </p:attrNameLst>
                                      </p:cBhvr>
                                      <p:to>
                                        <p:strVal val="hidden"/>
                                      </p:to>
                                    </p:set>
                                  </p:childTnLst>
                                </p:cTn>
                              </p:par>
                              <p:par>
                                <p:cTn id="72" presetID="8" presetClass="emph" presetSubtype="0" fill="hold" nodeType="withEffect">
                                  <p:stCondLst>
                                    <p:cond delay="0"/>
                                  </p:stCondLst>
                                  <p:childTnLst>
                                    <p:animRot by="21600000">
                                      <p:cBhvr>
                                        <p:cTn id="73" dur="2000" fill="hold"/>
                                        <p:tgtEl>
                                          <p:spTgt spid="4"/>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6"/>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8"/>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0"/>
                                        </p:tgtEl>
                                        <p:attrNameLst>
                                          <p:attrName>r</p:attrName>
                                        </p:attrNameLst>
                                      </p:cBhvr>
                                    </p:animRot>
                                  </p:childTnLst>
                                </p:cTn>
                              </p:par>
                              <p:par>
                                <p:cTn id="80" presetID="2" presetClass="exit" presetSubtype="8" fill="hold"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0-ppt_w/2"/>
                                          </p:val>
                                        </p:tav>
                                      </p:tavLst>
                                    </p:anim>
                                    <p:anim calcmode="lin" valueType="num">
                                      <p:cBhvr additive="base">
                                        <p:cTn id="82" dur="2000"/>
                                        <p:tgtEl>
                                          <p:spTgt spid="5"/>
                                        </p:tgtEl>
                                        <p:attrNameLst>
                                          <p:attrName>ppt_y</p:attrName>
                                        </p:attrNameLst>
                                      </p:cBhvr>
                                      <p:tavLst>
                                        <p:tav tm="0">
                                          <p:val>
                                            <p:strVal val="ppt_y"/>
                                          </p:val>
                                        </p:tav>
                                        <p:tav tm="100000">
                                          <p:val>
                                            <p:strVal val="ppt_y"/>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0-ppt_w/2"/>
                                          </p:val>
                                        </p:tav>
                                      </p:tavLst>
                                    </p:anim>
                                    <p:anim calcmode="lin" valueType="num">
                                      <p:cBhvr additive="base">
                                        <p:cTn id="86" dur="2000"/>
                                        <p:tgtEl>
                                          <p:spTgt spid="7"/>
                                        </p:tgtEl>
                                        <p:attrNameLst>
                                          <p:attrName>ppt_y</p:attrName>
                                        </p:attrNameLst>
                                      </p:cBhvr>
                                      <p:tavLst>
                                        <p:tav tm="0">
                                          <p:val>
                                            <p:strVal val="ppt_y"/>
                                          </p:val>
                                        </p:tav>
                                        <p:tav tm="100000">
                                          <p:val>
                                            <p:strVal val="ppt_y"/>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0-ppt_w/2"/>
                                          </p:val>
                                        </p:tav>
                                      </p:tavLst>
                                    </p:anim>
                                    <p:anim calcmode="lin" valueType="num">
                                      <p:cBhvr additive="base">
                                        <p:cTn id="90" dur="2000"/>
                                        <p:tgtEl>
                                          <p:spTgt spid="9"/>
                                        </p:tgtEl>
                                        <p:attrNameLst>
                                          <p:attrName>ppt_y</p:attrName>
                                        </p:attrNameLst>
                                      </p:cBhvr>
                                      <p:tavLst>
                                        <p:tav tm="0">
                                          <p:val>
                                            <p:strVal val="ppt_y"/>
                                          </p:val>
                                        </p:tav>
                                        <p:tav tm="100000">
                                          <p:val>
                                            <p:strVal val="ppt_y"/>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0-ppt_w/2"/>
                                          </p:val>
                                        </p:tav>
                                      </p:tavLst>
                                    </p:anim>
                                    <p:anim calcmode="lin" valueType="num">
                                      <p:cBhvr additive="base">
                                        <p:cTn id="94" dur="2000"/>
                                        <p:tgtEl>
                                          <p:spTgt spid="11"/>
                                        </p:tgtEl>
                                        <p:attrNameLst>
                                          <p:attrName>ppt_y</p:attrName>
                                        </p:attrNameLst>
                                      </p:cBhvr>
                                      <p:tavLst>
                                        <p:tav tm="0">
                                          <p:val>
                                            <p:strVal val="ppt_y"/>
                                          </p:val>
                                        </p:tav>
                                        <p:tav tm="100000">
                                          <p:val>
                                            <p:strVal val="ppt_y"/>
                                          </p:val>
                                        </p:tav>
                                      </p:tavLst>
                                    </p:anim>
                                    <p:set>
                                      <p:cBhvr>
                                        <p:cTn id="95" dur="1" fill="hold">
                                          <p:stCondLst>
                                            <p:cond delay="1999"/>
                                          </p:stCondLst>
                                        </p:cTn>
                                        <p:tgtEl>
                                          <p:spTgt spid="11"/>
                                        </p:tgtEl>
                                        <p:attrNameLst>
                                          <p:attrName>style.visibility</p:attrName>
                                        </p:attrNameLst>
                                      </p:cBhvr>
                                      <p:to>
                                        <p:strVal val="hidden"/>
                                      </p:to>
                                    </p:set>
                                  </p:childTnLst>
                                </p:cTn>
                              </p:par>
                              <p:par>
                                <p:cTn id="96" presetID="8" presetClass="emph" presetSubtype="0" fill="hold" nodeType="withEffect">
                                  <p:stCondLst>
                                    <p:cond delay="0"/>
                                  </p:stCondLst>
                                  <p:childTnLst>
                                    <p:animRot by="-21600000">
                                      <p:cBhvr>
                                        <p:cTn id="97" dur="2000" fill="hold"/>
                                        <p:tgtEl>
                                          <p:spTgt spid="5"/>
                                        </p:tgtEl>
                                        <p:attrNameLst>
                                          <p:attrName>r</p:attrName>
                                        </p:attrNameLst>
                                      </p:cBhvr>
                                    </p:animRot>
                                  </p:childTnLst>
                                </p:cTn>
                              </p:par>
                              <p:par>
                                <p:cTn id="98" presetID="8" presetClass="emph" presetSubtype="0" fill="hold" nodeType="withEffect">
                                  <p:stCondLst>
                                    <p:cond delay="0"/>
                                  </p:stCondLst>
                                  <p:childTnLst>
                                    <p:animRot by="-21600000">
                                      <p:cBhvr>
                                        <p:cTn id="99" dur="2000" fill="hold"/>
                                        <p:tgtEl>
                                          <p:spTgt spid="7"/>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9"/>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11"/>
                                        </p:tgtEl>
                                        <p:attrNameLst>
                                          <p:attrName>r</p:attrName>
                                        </p:attrNameLst>
                                      </p:cBhvr>
                                    </p:animRot>
                                  </p:childTnLst>
                                </p:cTn>
                              </p:par>
                              <p:par>
                                <p:cTn id="104" presetID="17" presetClass="entr" presetSubtype="10"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fltVal val="0"/>
                                          </p:val>
                                        </p:tav>
                                        <p:tav tm="100000">
                                          <p:val>
                                            <p:strVal val="#ppt_w"/>
                                          </p:val>
                                        </p:tav>
                                      </p:tavLst>
                                    </p:anim>
                                    <p:anim calcmode="lin" valueType="num">
                                      <p:cBhvr>
                                        <p:cTn id="10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42F04"/>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12" name="11 Imagen" descr="eac7a268b0640ecba1fe73306327e3aa.png"/>
          <p:cNvPicPr>
            <a:picLocks noChangeAspect="1"/>
          </p:cNvPicPr>
          <p:nvPr/>
        </p:nvPicPr>
        <p:blipFill>
          <a:blip r:embed="rId2"/>
          <a:stretch>
            <a:fillRect/>
          </a:stretch>
        </p:blipFill>
        <p:spPr>
          <a:xfrm>
            <a:off x="1429261" y="0"/>
            <a:ext cx="6285477" cy="5143500"/>
          </a:xfrm>
          <a:prstGeom prst="rect">
            <a:avLst/>
          </a:prstGeom>
        </p:spPr>
      </p:pic>
      <p:pic>
        <p:nvPicPr>
          <p:cNvPr id="4" name="3 Imagen" descr="1bcdb8b4.png"/>
          <p:cNvPicPr>
            <a:picLocks noChangeAspect="1"/>
          </p:cNvPicPr>
          <p:nvPr/>
        </p:nvPicPr>
        <p:blipFill>
          <a:blip r:embed="rId3"/>
          <a:stretch>
            <a:fillRect/>
          </a:stretch>
        </p:blipFill>
        <p:spPr>
          <a:xfrm flipH="1">
            <a:off x="63044" y="571486"/>
            <a:ext cx="3933744" cy="4572014"/>
          </a:xfrm>
          <a:prstGeom prst="rect">
            <a:avLst/>
          </a:prstGeom>
        </p:spPr>
      </p:pic>
      <p:sp>
        <p:nvSpPr>
          <p:cNvPr id="6" name="5 CuadroTexto"/>
          <p:cNvSpPr txBox="1"/>
          <p:nvPr/>
        </p:nvSpPr>
        <p:spPr>
          <a:xfrm>
            <a:off x="3571868" y="1428742"/>
            <a:ext cx="3286148" cy="2585323"/>
          </a:xfrm>
          <a:prstGeom prst="rect">
            <a:avLst/>
          </a:prstGeom>
          <a:noFill/>
        </p:spPr>
        <p:txBody>
          <a:bodyPr wrap="square" rtlCol="0">
            <a:spAutoFit/>
          </a:bodyPr>
          <a:lstStyle/>
          <a:p>
            <a:pPr algn="ctr"/>
            <a:r>
              <a:rPr lang="es-PE" b="1" dirty="0" smtClean="0"/>
              <a:t>A través de los juegos el niño estudia, desarrolla y adquiere múltiples capacidades que le ayudarán en la vida como el sentido del deber, el respeto al derecho ajeno, el amor propio entre otros. También en esta etapa del crecimiento se desarrolla su pensamiento lógico, aprendiendo a controlar la imaginación desbordante que impera en la infancia.</a:t>
            </a:r>
            <a:endParaRPr lang="es-PE" b="1" dirty="0"/>
          </a:p>
        </p:txBody>
      </p:sp>
      <p:sp>
        <p:nvSpPr>
          <p:cNvPr id="5" name="4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7000">
              <a:srgbClr val="452103"/>
            </a:gs>
            <a:gs pos="50000">
              <a:schemeClr val="accent6">
                <a:lumMod val="60000"/>
                <a:lumOff val="40000"/>
                <a:shade val="67500"/>
                <a:satMod val="115000"/>
              </a:schemeClr>
            </a:gs>
            <a:gs pos="100000">
              <a:schemeClr val="accent6">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0779759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958054">
            <a:off x="-3592" y="2261472"/>
            <a:ext cx="1403744" cy="170766"/>
          </a:xfrm>
          <a:prstGeom prst="rect">
            <a:avLst/>
          </a:prstGeom>
          <a:gradFill flip="none" rotWithShape="1">
            <a:gsLst>
              <a:gs pos="16000">
                <a:schemeClr val="accent6">
                  <a:lumMod val="20000"/>
                  <a:lumOff val="8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637084">
            <a:off x="-3749" y="2762460"/>
            <a:ext cx="1403744" cy="170766"/>
          </a:xfrm>
          <a:prstGeom prst="rect">
            <a:avLst/>
          </a:prstGeom>
          <a:gradFill flip="none" rotWithShape="1">
            <a:gsLst>
              <a:gs pos="16000">
                <a:schemeClr val="accent6">
                  <a:lumMod val="20000"/>
                  <a:lumOff val="8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958054">
            <a:off x="639318" y="2261472"/>
            <a:ext cx="1403744" cy="170766"/>
          </a:xfrm>
          <a:prstGeom prst="rect">
            <a:avLst/>
          </a:prstGeom>
          <a:gradFill flip="none" rotWithShape="1">
            <a:gsLst>
              <a:gs pos="16000">
                <a:schemeClr val="accent6">
                  <a:lumMod val="20000"/>
                  <a:lumOff val="8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637084">
            <a:off x="639161" y="2762460"/>
            <a:ext cx="1403744" cy="170766"/>
          </a:xfrm>
          <a:prstGeom prst="rect">
            <a:avLst/>
          </a:prstGeom>
          <a:gradFill flip="none" rotWithShape="1">
            <a:gsLst>
              <a:gs pos="16000">
                <a:schemeClr val="accent6">
                  <a:lumMod val="20000"/>
                  <a:lumOff val="8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958054">
            <a:off x="1353731" y="2261470"/>
            <a:ext cx="1403744" cy="170766"/>
          </a:xfrm>
          <a:prstGeom prst="rect">
            <a:avLst/>
          </a:prstGeom>
          <a:gradFill flip="none" rotWithShape="1">
            <a:gsLst>
              <a:gs pos="16000">
                <a:schemeClr val="accent6">
                  <a:lumMod val="20000"/>
                  <a:lumOff val="8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637084">
            <a:off x="1353574" y="2762458"/>
            <a:ext cx="1403744" cy="170766"/>
          </a:xfrm>
          <a:prstGeom prst="rect">
            <a:avLst/>
          </a:prstGeom>
          <a:gradFill flip="none" rotWithShape="1">
            <a:gsLst>
              <a:gs pos="16000">
                <a:schemeClr val="accent6">
                  <a:lumMod val="20000"/>
                  <a:lumOff val="8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958054">
            <a:off x="1996641" y="2261470"/>
            <a:ext cx="1403744" cy="170766"/>
          </a:xfrm>
          <a:prstGeom prst="rect">
            <a:avLst/>
          </a:prstGeom>
          <a:gradFill flip="none" rotWithShape="1">
            <a:gsLst>
              <a:gs pos="16000">
                <a:schemeClr val="accent6">
                  <a:lumMod val="20000"/>
                  <a:lumOff val="8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637084">
            <a:off x="1996484" y="2762458"/>
            <a:ext cx="1403744" cy="170766"/>
          </a:xfrm>
          <a:prstGeom prst="rect">
            <a:avLst/>
          </a:prstGeom>
          <a:gradFill flip="none" rotWithShape="1">
            <a:gsLst>
              <a:gs pos="16000">
                <a:schemeClr val="accent6">
                  <a:lumMod val="20000"/>
                  <a:lumOff val="8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958054">
            <a:off x="2639613" y="2261474"/>
            <a:ext cx="1403744" cy="170766"/>
          </a:xfrm>
          <a:prstGeom prst="rect">
            <a:avLst/>
          </a:prstGeom>
          <a:gradFill flip="none" rotWithShape="1">
            <a:gsLst>
              <a:gs pos="16000">
                <a:schemeClr val="accent6">
                  <a:lumMod val="20000"/>
                  <a:lumOff val="8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637084">
            <a:off x="2639456" y="2762462"/>
            <a:ext cx="1403744" cy="170766"/>
          </a:xfrm>
          <a:prstGeom prst="rect">
            <a:avLst/>
          </a:prstGeom>
          <a:gradFill flip="none" rotWithShape="1">
            <a:gsLst>
              <a:gs pos="16000">
                <a:schemeClr val="accent6">
                  <a:lumMod val="20000"/>
                  <a:lumOff val="8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958054">
            <a:off x="3282523" y="2261474"/>
            <a:ext cx="1403744" cy="170766"/>
          </a:xfrm>
          <a:prstGeom prst="rect">
            <a:avLst/>
          </a:prstGeom>
          <a:gradFill flip="none" rotWithShape="1">
            <a:gsLst>
              <a:gs pos="16000">
                <a:schemeClr val="accent6">
                  <a:lumMod val="20000"/>
                  <a:lumOff val="8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3282366" y="2762462"/>
            <a:ext cx="1403744" cy="170766"/>
          </a:xfrm>
          <a:prstGeom prst="rect">
            <a:avLst/>
          </a:prstGeom>
          <a:gradFill flip="none" rotWithShape="1">
            <a:gsLst>
              <a:gs pos="16000">
                <a:schemeClr val="accent6">
                  <a:lumMod val="20000"/>
                  <a:lumOff val="8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637084">
            <a:off x="7744004" y="2262390"/>
            <a:ext cx="1403744" cy="170766"/>
          </a:xfrm>
          <a:prstGeom prst="rect">
            <a:avLst/>
          </a:prstGeom>
          <a:gradFill flip="none" rotWithShape="1">
            <a:gsLst>
              <a:gs pos="16000">
                <a:schemeClr val="accent6">
                  <a:lumMod val="20000"/>
                  <a:lumOff val="80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958054">
            <a:off x="7743846" y="2761536"/>
            <a:ext cx="1403744" cy="170766"/>
          </a:xfrm>
          <a:prstGeom prst="rect">
            <a:avLst/>
          </a:prstGeom>
          <a:gradFill flip="none" rotWithShape="1">
            <a:gsLst>
              <a:gs pos="16000">
                <a:schemeClr val="accent6">
                  <a:lumMod val="20000"/>
                  <a:lumOff val="80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637084">
            <a:off x="7283212" y="2262390"/>
            <a:ext cx="1403744" cy="170766"/>
          </a:xfrm>
          <a:prstGeom prst="rect">
            <a:avLst/>
          </a:prstGeom>
          <a:gradFill flip="none" rotWithShape="1">
            <a:gsLst>
              <a:gs pos="16000">
                <a:schemeClr val="accent6">
                  <a:lumMod val="20000"/>
                  <a:lumOff val="80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958054">
            <a:off x="7283054" y="2761536"/>
            <a:ext cx="1403744" cy="170766"/>
          </a:xfrm>
          <a:prstGeom prst="rect">
            <a:avLst/>
          </a:prstGeom>
          <a:gradFill flip="none" rotWithShape="1">
            <a:gsLst>
              <a:gs pos="16000">
                <a:schemeClr val="accent6">
                  <a:lumMod val="20000"/>
                  <a:lumOff val="80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637084">
            <a:off x="6672435" y="2262390"/>
            <a:ext cx="1403744" cy="170766"/>
          </a:xfrm>
          <a:prstGeom prst="rect">
            <a:avLst/>
          </a:prstGeom>
          <a:gradFill flip="none" rotWithShape="1">
            <a:gsLst>
              <a:gs pos="16000">
                <a:schemeClr val="accent6">
                  <a:lumMod val="20000"/>
                  <a:lumOff val="80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958054">
            <a:off x="6672277" y="2761536"/>
            <a:ext cx="1403744" cy="170766"/>
          </a:xfrm>
          <a:prstGeom prst="rect">
            <a:avLst/>
          </a:prstGeom>
          <a:gradFill flip="none" rotWithShape="1">
            <a:gsLst>
              <a:gs pos="16000">
                <a:schemeClr val="accent6">
                  <a:lumMod val="20000"/>
                  <a:lumOff val="80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637084">
            <a:off x="5997326" y="2262390"/>
            <a:ext cx="1403744" cy="170766"/>
          </a:xfrm>
          <a:prstGeom prst="rect">
            <a:avLst/>
          </a:prstGeom>
          <a:gradFill flip="none" rotWithShape="1">
            <a:gsLst>
              <a:gs pos="16000">
                <a:schemeClr val="accent6">
                  <a:lumMod val="20000"/>
                  <a:lumOff val="80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958054">
            <a:off x="5997168" y="2761536"/>
            <a:ext cx="1403744" cy="170766"/>
          </a:xfrm>
          <a:prstGeom prst="rect">
            <a:avLst/>
          </a:prstGeom>
          <a:gradFill flip="none" rotWithShape="1">
            <a:gsLst>
              <a:gs pos="16000">
                <a:schemeClr val="accent6">
                  <a:lumMod val="20000"/>
                  <a:lumOff val="80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637084">
            <a:off x="5347279" y="2262389"/>
            <a:ext cx="1403744" cy="170766"/>
          </a:xfrm>
          <a:prstGeom prst="rect">
            <a:avLst/>
          </a:prstGeom>
          <a:gradFill flip="none" rotWithShape="1">
            <a:gsLst>
              <a:gs pos="16000">
                <a:schemeClr val="accent6">
                  <a:lumMod val="20000"/>
                  <a:lumOff val="80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958054">
            <a:off x="5347121" y="2761535"/>
            <a:ext cx="1403744" cy="170766"/>
          </a:xfrm>
          <a:prstGeom prst="rect">
            <a:avLst/>
          </a:prstGeom>
          <a:gradFill flip="none" rotWithShape="1">
            <a:gsLst>
              <a:gs pos="16000">
                <a:schemeClr val="accent6">
                  <a:lumMod val="20000"/>
                  <a:lumOff val="80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637084">
            <a:off x="4672170" y="2262389"/>
            <a:ext cx="1403744" cy="170766"/>
          </a:xfrm>
          <a:prstGeom prst="rect">
            <a:avLst/>
          </a:prstGeom>
          <a:gradFill flip="none" rotWithShape="1">
            <a:gsLst>
              <a:gs pos="16000">
                <a:schemeClr val="accent6">
                  <a:lumMod val="20000"/>
                  <a:lumOff val="80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958054">
            <a:off x="4672012" y="2761535"/>
            <a:ext cx="1403744" cy="170766"/>
          </a:xfrm>
          <a:prstGeom prst="rect">
            <a:avLst/>
          </a:prstGeom>
          <a:gradFill flip="none" rotWithShape="1">
            <a:gsLst>
              <a:gs pos="16000">
                <a:schemeClr val="accent6">
                  <a:lumMod val="20000"/>
                  <a:lumOff val="80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3" presetClass="entr" presetSubtype="5" fill="hold" grpId="1" nodeType="with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blinds(vertical)">
                                      <p:cBhvr>
                                        <p:cTn id="57" dur="2000"/>
                                        <p:tgtEl>
                                          <p:spTgt spid="4"/>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blinds(vertical)">
                                      <p:cBhvr>
                                        <p:cTn id="60" dur="2000"/>
                                        <p:tgtEl>
                                          <p:spTgt spid="5"/>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blinds(vertical)">
                                      <p:cBhvr>
                                        <p:cTn id="63" dur="2000"/>
                                        <p:tgtEl>
                                          <p:spTgt spid="6"/>
                                        </p:tgtEl>
                                      </p:cBhvr>
                                    </p:animEffect>
                                  </p:childTnLst>
                                </p:cTn>
                              </p:par>
                              <p:par>
                                <p:cTn id="64" presetID="3" presetClass="entr" presetSubtype="5"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blinds(vertical)">
                                      <p:cBhvr>
                                        <p:cTn id="66" dur="2000"/>
                                        <p:tgtEl>
                                          <p:spTgt spid="7"/>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linds(vertical)">
                                      <p:cBhvr>
                                        <p:cTn id="69" dur="2000"/>
                                        <p:tgtEl>
                                          <p:spTgt spid="8"/>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blinds(vertical)">
                                      <p:cBhvr>
                                        <p:cTn id="72" dur="2000"/>
                                        <p:tgtEl>
                                          <p:spTgt spid="9"/>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blinds(vertical)">
                                      <p:cBhvr>
                                        <p:cTn id="75" dur="2000"/>
                                        <p:tgtEl>
                                          <p:spTgt spid="10"/>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blinds(vertical)">
                                      <p:cBhvr>
                                        <p:cTn id="78" dur="2000"/>
                                        <p:tgtEl>
                                          <p:spTgt spid="11"/>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blinds(vertical)">
                                      <p:cBhvr>
                                        <p:cTn id="81" dur="2000"/>
                                        <p:tgtEl>
                                          <p:spTgt spid="12"/>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blinds(vertical)">
                                      <p:cBhvr>
                                        <p:cTn id="84" dur="2000"/>
                                        <p:tgtEl>
                                          <p:spTgt spid="13"/>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blinds(vertical)">
                                      <p:cBhvr>
                                        <p:cTn id="87" dur="2000"/>
                                        <p:tgtEl>
                                          <p:spTgt spid="14"/>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blinds(vertical)">
                                      <p:cBhvr>
                                        <p:cTn id="90" dur="2000"/>
                                        <p:tgtEl>
                                          <p:spTgt spid="15"/>
                                        </p:tgtEl>
                                      </p:cBhvr>
                                    </p:animEffect>
                                  </p:childTnLst>
                                </p:cTn>
                              </p:par>
                              <p:par>
                                <p:cTn id="91" presetID="2" presetClass="entr" presetSubtype="3" fill="hold" grpId="0"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1+#ppt_w/2"/>
                                          </p:val>
                                        </p:tav>
                                        <p:tav tm="100000">
                                          <p:val>
                                            <p:strVal val="#ppt_x"/>
                                          </p:val>
                                        </p:tav>
                                      </p:tavLst>
                                    </p:anim>
                                    <p:anim calcmode="lin" valueType="num">
                                      <p:cBhvr additive="base">
                                        <p:cTn id="94" dur="2000" fill="hold"/>
                                        <p:tgtEl>
                                          <p:spTgt spid="16"/>
                                        </p:tgtEl>
                                        <p:attrNameLst>
                                          <p:attrName>ppt_y</p:attrName>
                                        </p:attrNameLst>
                                      </p:cBhvr>
                                      <p:tavLst>
                                        <p:tav tm="0">
                                          <p:val>
                                            <p:strVal val="0-#ppt_h/2"/>
                                          </p:val>
                                        </p:tav>
                                        <p:tav tm="100000">
                                          <p:val>
                                            <p:strVal val="#ppt_y"/>
                                          </p:val>
                                        </p:tav>
                                      </p:tavLst>
                                    </p:anim>
                                  </p:childTnLst>
                                </p:cTn>
                              </p:par>
                              <p:par>
                                <p:cTn id="95" presetID="2" presetClass="entr" presetSubtype="6"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1+#ppt_w/2"/>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2" presetClass="entr" presetSubtype="3"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1+#ppt_w/2"/>
                                          </p:val>
                                        </p:tav>
                                        <p:tav tm="100000">
                                          <p:val>
                                            <p:strVal val="#ppt_x"/>
                                          </p:val>
                                        </p:tav>
                                      </p:tavLst>
                                    </p:anim>
                                    <p:anim calcmode="lin" valueType="num">
                                      <p:cBhvr additive="base">
                                        <p:cTn id="102" dur="2000" fill="hold"/>
                                        <p:tgtEl>
                                          <p:spTgt spid="18"/>
                                        </p:tgtEl>
                                        <p:attrNameLst>
                                          <p:attrName>ppt_y</p:attrName>
                                        </p:attrNameLst>
                                      </p:cBhvr>
                                      <p:tavLst>
                                        <p:tav tm="0">
                                          <p:val>
                                            <p:strVal val="0-#ppt_h/2"/>
                                          </p:val>
                                        </p:tav>
                                        <p:tav tm="100000">
                                          <p:val>
                                            <p:strVal val="#ppt_y"/>
                                          </p:val>
                                        </p:tav>
                                      </p:tavLst>
                                    </p:anim>
                                  </p:childTnLst>
                                </p:cTn>
                              </p:par>
                              <p:par>
                                <p:cTn id="103" presetID="2" presetClass="entr" presetSubtype="6"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additive="base">
                                        <p:cTn id="105" dur="2000" fill="hold"/>
                                        <p:tgtEl>
                                          <p:spTgt spid="19"/>
                                        </p:tgtEl>
                                        <p:attrNameLst>
                                          <p:attrName>ppt_x</p:attrName>
                                        </p:attrNameLst>
                                      </p:cBhvr>
                                      <p:tavLst>
                                        <p:tav tm="0">
                                          <p:val>
                                            <p:strVal val="1+#ppt_w/2"/>
                                          </p:val>
                                        </p:tav>
                                        <p:tav tm="100000">
                                          <p:val>
                                            <p:strVal val="#ppt_x"/>
                                          </p:val>
                                        </p:tav>
                                      </p:tavLst>
                                    </p:anim>
                                    <p:anim calcmode="lin" valueType="num">
                                      <p:cBhvr additive="base">
                                        <p:cTn id="106" dur="2000" fill="hold"/>
                                        <p:tgtEl>
                                          <p:spTgt spid="19"/>
                                        </p:tgtEl>
                                        <p:attrNameLst>
                                          <p:attrName>ppt_y</p:attrName>
                                        </p:attrNameLst>
                                      </p:cBhvr>
                                      <p:tavLst>
                                        <p:tav tm="0">
                                          <p:val>
                                            <p:strVal val="1+#ppt_h/2"/>
                                          </p:val>
                                        </p:tav>
                                        <p:tav tm="100000">
                                          <p:val>
                                            <p:strVal val="#ppt_y"/>
                                          </p:val>
                                        </p:tav>
                                      </p:tavLst>
                                    </p:anim>
                                  </p:childTnLst>
                                </p:cTn>
                              </p:par>
                              <p:par>
                                <p:cTn id="107" presetID="2" presetClass="entr" presetSubtype="3" fill="hold" grpId="0" nodeType="withEffect">
                                  <p:stCondLst>
                                    <p:cond delay="0"/>
                                  </p:stCondLst>
                                  <p:childTnLst>
                                    <p:set>
                                      <p:cBhvr>
                                        <p:cTn id="108" dur="1" fill="hold">
                                          <p:stCondLst>
                                            <p:cond delay="0"/>
                                          </p:stCondLst>
                                        </p:cTn>
                                        <p:tgtEl>
                                          <p:spTgt spid="20"/>
                                        </p:tgtEl>
                                        <p:attrNameLst>
                                          <p:attrName>style.visibility</p:attrName>
                                        </p:attrNameLst>
                                      </p:cBhvr>
                                      <p:to>
                                        <p:strVal val="visible"/>
                                      </p:to>
                                    </p:set>
                                    <p:anim calcmode="lin" valueType="num">
                                      <p:cBhvr additive="base">
                                        <p:cTn id="109" dur="2000" fill="hold"/>
                                        <p:tgtEl>
                                          <p:spTgt spid="20"/>
                                        </p:tgtEl>
                                        <p:attrNameLst>
                                          <p:attrName>ppt_x</p:attrName>
                                        </p:attrNameLst>
                                      </p:cBhvr>
                                      <p:tavLst>
                                        <p:tav tm="0">
                                          <p:val>
                                            <p:strVal val="1+#ppt_w/2"/>
                                          </p:val>
                                        </p:tav>
                                        <p:tav tm="100000">
                                          <p:val>
                                            <p:strVal val="#ppt_x"/>
                                          </p:val>
                                        </p:tav>
                                      </p:tavLst>
                                    </p:anim>
                                    <p:anim calcmode="lin" valueType="num">
                                      <p:cBhvr additive="base">
                                        <p:cTn id="110" dur="2000" fill="hold"/>
                                        <p:tgtEl>
                                          <p:spTgt spid="20"/>
                                        </p:tgtEl>
                                        <p:attrNameLst>
                                          <p:attrName>ppt_y</p:attrName>
                                        </p:attrNameLst>
                                      </p:cBhvr>
                                      <p:tavLst>
                                        <p:tav tm="0">
                                          <p:val>
                                            <p:strVal val="0-#ppt_h/2"/>
                                          </p:val>
                                        </p:tav>
                                        <p:tav tm="100000">
                                          <p:val>
                                            <p:strVal val="#ppt_y"/>
                                          </p:val>
                                        </p:tav>
                                      </p:tavLst>
                                    </p:anim>
                                  </p:childTnLst>
                                </p:cTn>
                              </p:par>
                              <p:par>
                                <p:cTn id="111" presetID="2" presetClass="entr" presetSubtype="6" fill="hold" grpId="0" nodeType="withEffect">
                                  <p:stCondLst>
                                    <p:cond delay="0"/>
                                  </p:stCondLst>
                                  <p:childTnLst>
                                    <p:set>
                                      <p:cBhvr>
                                        <p:cTn id="112" dur="1" fill="hold">
                                          <p:stCondLst>
                                            <p:cond delay="0"/>
                                          </p:stCondLst>
                                        </p:cTn>
                                        <p:tgtEl>
                                          <p:spTgt spid="21"/>
                                        </p:tgtEl>
                                        <p:attrNameLst>
                                          <p:attrName>style.visibility</p:attrName>
                                        </p:attrNameLst>
                                      </p:cBhvr>
                                      <p:to>
                                        <p:strVal val="visible"/>
                                      </p:to>
                                    </p:set>
                                    <p:anim calcmode="lin" valueType="num">
                                      <p:cBhvr additive="base">
                                        <p:cTn id="113" dur="2000" fill="hold"/>
                                        <p:tgtEl>
                                          <p:spTgt spid="21"/>
                                        </p:tgtEl>
                                        <p:attrNameLst>
                                          <p:attrName>ppt_x</p:attrName>
                                        </p:attrNameLst>
                                      </p:cBhvr>
                                      <p:tavLst>
                                        <p:tav tm="0">
                                          <p:val>
                                            <p:strVal val="1+#ppt_w/2"/>
                                          </p:val>
                                        </p:tav>
                                        <p:tav tm="100000">
                                          <p:val>
                                            <p:strVal val="#ppt_x"/>
                                          </p:val>
                                        </p:tav>
                                      </p:tavLst>
                                    </p:anim>
                                    <p:anim calcmode="lin" valueType="num">
                                      <p:cBhvr additive="base">
                                        <p:cTn id="114" dur="2000" fill="hold"/>
                                        <p:tgtEl>
                                          <p:spTgt spid="21"/>
                                        </p:tgtEl>
                                        <p:attrNameLst>
                                          <p:attrName>ppt_y</p:attrName>
                                        </p:attrNameLst>
                                      </p:cBhvr>
                                      <p:tavLst>
                                        <p:tav tm="0">
                                          <p:val>
                                            <p:strVal val="1+#ppt_h/2"/>
                                          </p:val>
                                        </p:tav>
                                        <p:tav tm="100000">
                                          <p:val>
                                            <p:strVal val="#ppt_y"/>
                                          </p:val>
                                        </p:tav>
                                      </p:tavLst>
                                    </p:anim>
                                  </p:childTnLst>
                                </p:cTn>
                              </p:par>
                              <p:par>
                                <p:cTn id="115" presetID="2" presetClass="entr" presetSubtype="3" fill="hold" grpId="0"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additive="base">
                                        <p:cTn id="117" dur="2000" fill="hold"/>
                                        <p:tgtEl>
                                          <p:spTgt spid="22"/>
                                        </p:tgtEl>
                                        <p:attrNameLst>
                                          <p:attrName>ppt_x</p:attrName>
                                        </p:attrNameLst>
                                      </p:cBhvr>
                                      <p:tavLst>
                                        <p:tav tm="0">
                                          <p:val>
                                            <p:strVal val="1+#ppt_w/2"/>
                                          </p:val>
                                        </p:tav>
                                        <p:tav tm="100000">
                                          <p:val>
                                            <p:strVal val="#ppt_x"/>
                                          </p:val>
                                        </p:tav>
                                      </p:tavLst>
                                    </p:anim>
                                    <p:anim calcmode="lin" valueType="num">
                                      <p:cBhvr additive="base">
                                        <p:cTn id="118" dur="2000" fill="hold"/>
                                        <p:tgtEl>
                                          <p:spTgt spid="22"/>
                                        </p:tgtEl>
                                        <p:attrNameLst>
                                          <p:attrName>ppt_y</p:attrName>
                                        </p:attrNameLst>
                                      </p:cBhvr>
                                      <p:tavLst>
                                        <p:tav tm="0">
                                          <p:val>
                                            <p:strVal val="0-#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23"/>
                                        </p:tgtEl>
                                        <p:attrNameLst>
                                          <p:attrName>style.visibility</p:attrName>
                                        </p:attrNameLst>
                                      </p:cBhvr>
                                      <p:to>
                                        <p:strVal val="visible"/>
                                      </p:to>
                                    </p:set>
                                    <p:anim calcmode="lin" valueType="num">
                                      <p:cBhvr additive="base">
                                        <p:cTn id="121" dur="2000" fill="hold"/>
                                        <p:tgtEl>
                                          <p:spTgt spid="23"/>
                                        </p:tgtEl>
                                        <p:attrNameLst>
                                          <p:attrName>ppt_x</p:attrName>
                                        </p:attrNameLst>
                                      </p:cBhvr>
                                      <p:tavLst>
                                        <p:tav tm="0">
                                          <p:val>
                                            <p:strVal val="1+#ppt_w/2"/>
                                          </p:val>
                                        </p:tav>
                                        <p:tav tm="100000">
                                          <p:val>
                                            <p:strVal val="#ppt_x"/>
                                          </p:val>
                                        </p:tav>
                                      </p:tavLst>
                                    </p:anim>
                                    <p:anim calcmode="lin" valueType="num">
                                      <p:cBhvr additive="base">
                                        <p:cTn id="122" dur="2000" fill="hold"/>
                                        <p:tgtEl>
                                          <p:spTgt spid="23"/>
                                        </p:tgtEl>
                                        <p:attrNameLst>
                                          <p:attrName>ppt_y</p:attrName>
                                        </p:attrNameLst>
                                      </p:cBhvr>
                                      <p:tavLst>
                                        <p:tav tm="0">
                                          <p:val>
                                            <p:strVal val="1+#ppt_h/2"/>
                                          </p:val>
                                        </p:tav>
                                        <p:tav tm="100000">
                                          <p:val>
                                            <p:strVal val="#ppt_y"/>
                                          </p:val>
                                        </p:tav>
                                      </p:tavLst>
                                    </p:anim>
                                  </p:childTnLst>
                                </p:cTn>
                              </p:par>
                              <p:par>
                                <p:cTn id="123" presetID="2" presetClass="entr" presetSubtype="3" fill="hold" grpId="0" nodeType="withEffect">
                                  <p:stCondLst>
                                    <p:cond delay="0"/>
                                  </p:stCondLst>
                                  <p:childTnLst>
                                    <p:set>
                                      <p:cBhvr>
                                        <p:cTn id="124" dur="1" fill="hold">
                                          <p:stCondLst>
                                            <p:cond delay="0"/>
                                          </p:stCondLst>
                                        </p:cTn>
                                        <p:tgtEl>
                                          <p:spTgt spid="24"/>
                                        </p:tgtEl>
                                        <p:attrNameLst>
                                          <p:attrName>style.visibility</p:attrName>
                                        </p:attrNameLst>
                                      </p:cBhvr>
                                      <p:to>
                                        <p:strVal val="visible"/>
                                      </p:to>
                                    </p:set>
                                    <p:anim calcmode="lin" valueType="num">
                                      <p:cBhvr additive="base">
                                        <p:cTn id="125" dur="2000" fill="hold"/>
                                        <p:tgtEl>
                                          <p:spTgt spid="24"/>
                                        </p:tgtEl>
                                        <p:attrNameLst>
                                          <p:attrName>ppt_x</p:attrName>
                                        </p:attrNameLst>
                                      </p:cBhvr>
                                      <p:tavLst>
                                        <p:tav tm="0">
                                          <p:val>
                                            <p:strVal val="1+#ppt_w/2"/>
                                          </p:val>
                                        </p:tav>
                                        <p:tav tm="100000">
                                          <p:val>
                                            <p:strVal val="#ppt_x"/>
                                          </p:val>
                                        </p:tav>
                                      </p:tavLst>
                                    </p:anim>
                                    <p:anim calcmode="lin" valueType="num">
                                      <p:cBhvr additive="base">
                                        <p:cTn id="126" dur="2000" fill="hold"/>
                                        <p:tgtEl>
                                          <p:spTgt spid="24"/>
                                        </p:tgtEl>
                                        <p:attrNameLst>
                                          <p:attrName>ppt_y</p:attrName>
                                        </p:attrNameLst>
                                      </p:cBhvr>
                                      <p:tavLst>
                                        <p:tav tm="0">
                                          <p:val>
                                            <p:strVal val="0-#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25"/>
                                        </p:tgtEl>
                                        <p:attrNameLst>
                                          <p:attrName>style.visibility</p:attrName>
                                        </p:attrNameLst>
                                      </p:cBhvr>
                                      <p:to>
                                        <p:strVal val="visible"/>
                                      </p:to>
                                    </p:set>
                                    <p:anim calcmode="lin" valueType="num">
                                      <p:cBhvr additive="base">
                                        <p:cTn id="129" dur="2000" fill="hold"/>
                                        <p:tgtEl>
                                          <p:spTgt spid="25"/>
                                        </p:tgtEl>
                                        <p:attrNameLst>
                                          <p:attrName>ppt_x</p:attrName>
                                        </p:attrNameLst>
                                      </p:cBhvr>
                                      <p:tavLst>
                                        <p:tav tm="0">
                                          <p:val>
                                            <p:strVal val="1+#ppt_w/2"/>
                                          </p:val>
                                        </p:tav>
                                        <p:tav tm="100000">
                                          <p:val>
                                            <p:strVal val="#ppt_x"/>
                                          </p:val>
                                        </p:tav>
                                      </p:tavLst>
                                    </p:anim>
                                    <p:anim calcmode="lin" valueType="num">
                                      <p:cBhvr additive="base">
                                        <p:cTn id="130" dur="2000" fill="hold"/>
                                        <p:tgtEl>
                                          <p:spTgt spid="25"/>
                                        </p:tgtEl>
                                        <p:attrNameLst>
                                          <p:attrName>ppt_y</p:attrName>
                                        </p:attrNameLst>
                                      </p:cBhvr>
                                      <p:tavLst>
                                        <p:tav tm="0">
                                          <p:val>
                                            <p:strVal val="1+#ppt_h/2"/>
                                          </p:val>
                                        </p:tav>
                                        <p:tav tm="100000">
                                          <p:val>
                                            <p:strVal val="#ppt_y"/>
                                          </p:val>
                                        </p:tav>
                                      </p:tavLst>
                                    </p:anim>
                                  </p:childTnLst>
                                </p:cTn>
                              </p:par>
                              <p:par>
                                <p:cTn id="131" presetID="2" presetClass="entr" presetSubtype="3"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additive="base">
                                        <p:cTn id="133" dur="2000" fill="hold"/>
                                        <p:tgtEl>
                                          <p:spTgt spid="26"/>
                                        </p:tgtEl>
                                        <p:attrNameLst>
                                          <p:attrName>ppt_x</p:attrName>
                                        </p:attrNameLst>
                                      </p:cBhvr>
                                      <p:tavLst>
                                        <p:tav tm="0">
                                          <p:val>
                                            <p:strVal val="1+#ppt_w/2"/>
                                          </p:val>
                                        </p:tav>
                                        <p:tav tm="100000">
                                          <p:val>
                                            <p:strVal val="#ppt_x"/>
                                          </p:val>
                                        </p:tav>
                                      </p:tavLst>
                                    </p:anim>
                                    <p:anim calcmode="lin" valueType="num">
                                      <p:cBhvr additive="base">
                                        <p:cTn id="134" dur="2000" fill="hold"/>
                                        <p:tgtEl>
                                          <p:spTgt spid="26"/>
                                        </p:tgtEl>
                                        <p:attrNameLst>
                                          <p:attrName>ppt_y</p:attrName>
                                        </p:attrNameLst>
                                      </p:cBhvr>
                                      <p:tavLst>
                                        <p:tav tm="0">
                                          <p:val>
                                            <p:strVal val="0-#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27"/>
                                        </p:tgtEl>
                                        <p:attrNameLst>
                                          <p:attrName>style.visibility</p:attrName>
                                        </p:attrNameLst>
                                      </p:cBhvr>
                                      <p:to>
                                        <p:strVal val="visible"/>
                                      </p:to>
                                    </p:set>
                                    <p:anim calcmode="lin" valueType="num">
                                      <p:cBhvr additive="base">
                                        <p:cTn id="137" dur="2000" fill="hold"/>
                                        <p:tgtEl>
                                          <p:spTgt spid="27"/>
                                        </p:tgtEl>
                                        <p:attrNameLst>
                                          <p:attrName>ppt_x</p:attrName>
                                        </p:attrNameLst>
                                      </p:cBhvr>
                                      <p:tavLst>
                                        <p:tav tm="0">
                                          <p:val>
                                            <p:strVal val="1+#ppt_w/2"/>
                                          </p:val>
                                        </p:tav>
                                        <p:tav tm="100000">
                                          <p:val>
                                            <p:strVal val="#ppt_x"/>
                                          </p:val>
                                        </p:tav>
                                      </p:tavLst>
                                    </p:anim>
                                    <p:anim calcmode="lin" valueType="num">
                                      <p:cBhvr additive="base">
                                        <p:cTn id="138" dur="2000" fill="hold"/>
                                        <p:tgtEl>
                                          <p:spTgt spid="27"/>
                                        </p:tgtEl>
                                        <p:attrNameLst>
                                          <p:attrName>ppt_y</p:attrName>
                                        </p:attrNameLst>
                                      </p:cBhvr>
                                      <p:tavLst>
                                        <p:tav tm="0">
                                          <p:val>
                                            <p:strVal val="1+#ppt_h/2"/>
                                          </p:val>
                                        </p:tav>
                                        <p:tav tm="100000">
                                          <p:val>
                                            <p:strVal val="#ppt_y"/>
                                          </p:val>
                                        </p:tav>
                                      </p:tavLst>
                                    </p:anim>
                                  </p:childTnLst>
                                </p:cTn>
                              </p:par>
                              <p:par>
                                <p:cTn id="139" presetID="3" presetClass="entr" presetSubtype="5" fill="hold" grpId="1" nodeType="withEffect">
                                  <p:stCondLst>
                                    <p:cond delay="0"/>
                                  </p:stCondLst>
                                  <p:childTnLst>
                                    <p:set>
                                      <p:cBhvr>
                                        <p:cTn id="140" dur="1" fill="hold">
                                          <p:stCondLst>
                                            <p:cond delay="0"/>
                                          </p:stCondLst>
                                        </p:cTn>
                                        <p:tgtEl>
                                          <p:spTgt spid="16"/>
                                        </p:tgtEl>
                                        <p:attrNameLst>
                                          <p:attrName>style.visibility</p:attrName>
                                        </p:attrNameLst>
                                      </p:cBhvr>
                                      <p:to>
                                        <p:strVal val="visible"/>
                                      </p:to>
                                    </p:set>
                                    <p:animEffect transition="in" filter="blinds(vertical)">
                                      <p:cBhvr>
                                        <p:cTn id="141" dur="2000"/>
                                        <p:tgtEl>
                                          <p:spTgt spid="16"/>
                                        </p:tgtEl>
                                      </p:cBhvr>
                                    </p:animEffect>
                                  </p:childTnLst>
                                </p:cTn>
                              </p:par>
                              <p:par>
                                <p:cTn id="142" presetID="3" presetClass="entr" presetSubtype="5" fill="hold" grpId="1" nodeType="withEffect">
                                  <p:stCondLst>
                                    <p:cond delay="0"/>
                                  </p:stCondLst>
                                  <p:childTnLst>
                                    <p:set>
                                      <p:cBhvr>
                                        <p:cTn id="143" dur="1" fill="hold">
                                          <p:stCondLst>
                                            <p:cond delay="0"/>
                                          </p:stCondLst>
                                        </p:cTn>
                                        <p:tgtEl>
                                          <p:spTgt spid="17"/>
                                        </p:tgtEl>
                                        <p:attrNameLst>
                                          <p:attrName>style.visibility</p:attrName>
                                        </p:attrNameLst>
                                      </p:cBhvr>
                                      <p:to>
                                        <p:strVal val="visible"/>
                                      </p:to>
                                    </p:set>
                                    <p:animEffect transition="in" filter="blinds(vertical)">
                                      <p:cBhvr>
                                        <p:cTn id="144" dur="2000"/>
                                        <p:tgtEl>
                                          <p:spTgt spid="17"/>
                                        </p:tgtEl>
                                      </p:cBhvr>
                                    </p:animEffect>
                                  </p:childTnLst>
                                </p:cTn>
                              </p:par>
                              <p:par>
                                <p:cTn id="145" presetID="3" presetClass="entr" presetSubtype="5" fill="hold" grpId="1" nodeType="withEffect">
                                  <p:stCondLst>
                                    <p:cond delay="0"/>
                                  </p:stCondLst>
                                  <p:childTnLst>
                                    <p:set>
                                      <p:cBhvr>
                                        <p:cTn id="146" dur="1" fill="hold">
                                          <p:stCondLst>
                                            <p:cond delay="0"/>
                                          </p:stCondLst>
                                        </p:cTn>
                                        <p:tgtEl>
                                          <p:spTgt spid="18"/>
                                        </p:tgtEl>
                                        <p:attrNameLst>
                                          <p:attrName>style.visibility</p:attrName>
                                        </p:attrNameLst>
                                      </p:cBhvr>
                                      <p:to>
                                        <p:strVal val="visible"/>
                                      </p:to>
                                    </p:set>
                                    <p:animEffect transition="in" filter="blinds(vertical)">
                                      <p:cBhvr>
                                        <p:cTn id="147" dur="2000"/>
                                        <p:tgtEl>
                                          <p:spTgt spid="18"/>
                                        </p:tgtEl>
                                      </p:cBhvr>
                                    </p:animEffect>
                                  </p:childTnLst>
                                </p:cTn>
                              </p:par>
                              <p:par>
                                <p:cTn id="148" presetID="3" presetClass="entr" presetSubtype="5" fill="hold" grpId="1" nodeType="withEffect">
                                  <p:stCondLst>
                                    <p:cond delay="0"/>
                                  </p:stCondLst>
                                  <p:childTnLst>
                                    <p:set>
                                      <p:cBhvr>
                                        <p:cTn id="149" dur="1" fill="hold">
                                          <p:stCondLst>
                                            <p:cond delay="0"/>
                                          </p:stCondLst>
                                        </p:cTn>
                                        <p:tgtEl>
                                          <p:spTgt spid="19"/>
                                        </p:tgtEl>
                                        <p:attrNameLst>
                                          <p:attrName>style.visibility</p:attrName>
                                        </p:attrNameLst>
                                      </p:cBhvr>
                                      <p:to>
                                        <p:strVal val="visible"/>
                                      </p:to>
                                    </p:set>
                                    <p:animEffect transition="in" filter="blinds(vertical)">
                                      <p:cBhvr>
                                        <p:cTn id="150" dur="2000"/>
                                        <p:tgtEl>
                                          <p:spTgt spid="19"/>
                                        </p:tgtEl>
                                      </p:cBhvr>
                                    </p:animEffect>
                                  </p:childTnLst>
                                </p:cTn>
                              </p:par>
                              <p:par>
                                <p:cTn id="151" presetID="3" presetClass="entr" presetSubtype="5" fill="hold" grpId="1" nodeType="withEffect">
                                  <p:stCondLst>
                                    <p:cond delay="0"/>
                                  </p:stCondLst>
                                  <p:childTnLst>
                                    <p:set>
                                      <p:cBhvr>
                                        <p:cTn id="152" dur="1" fill="hold">
                                          <p:stCondLst>
                                            <p:cond delay="0"/>
                                          </p:stCondLst>
                                        </p:cTn>
                                        <p:tgtEl>
                                          <p:spTgt spid="20"/>
                                        </p:tgtEl>
                                        <p:attrNameLst>
                                          <p:attrName>style.visibility</p:attrName>
                                        </p:attrNameLst>
                                      </p:cBhvr>
                                      <p:to>
                                        <p:strVal val="visible"/>
                                      </p:to>
                                    </p:set>
                                    <p:animEffect transition="in" filter="blinds(vertical)">
                                      <p:cBhvr>
                                        <p:cTn id="153" dur="2000"/>
                                        <p:tgtEl>
                                          <p:spTgt spid="20"/>
                                        </p:tgtEl>
                                      </p:cBhvr>
                                    </p:animEffect>
                                  </p:childTnLst>
                                </p:cTn>
                              </p:par>
                              <p:par>
                                <p:cTn id="154" presetID="3" presetClass="entr" presetSubtype="5" fill="hold" grpId="1" nodeType="withEffect">
                                  <p:stCondLst>
                                    <p:cond delay="0"/>
                                  </p:stCondLst>
                                  <p:childTnLst>
                                    <p:set>
                                      <p:cBhvr>
                                        <p:cTn id="155" dur="1" fill="hold">
                                          <p:stCondLst>
                                            <p:cond delay="0"/>
                                          </p:stCondLst>
                                        </p:cTn>
                                        <p:tgtEl>
                                          <p:spTgt spid="21"/>
                                        </p:tgtEl>
                                        <p:attrNameLst>
                                          <p:attrName>style.visibility</p:attrName>
                                        </p:attrNameLst>
                                      </p:cBhvr>
                                      <p:to>
                                        <p:strVal val="visible"/>
                                      </p:to>
                                    </p:set>
                                    <p:animEffect transition="in" filter="blinds(vertical)">
                                      <p:cBhvr>
                                        <p:cTn id="156" dur="2000"/>
                                        <p:tgtEl>
                                          <p:spTgt spid="21"/>
                                        </p:tgtEl>
                                      </p:cBhvr>
                                    </p:animEffect>
                                  </p:childTnLst>
                                </p:cTn>
                              </p:par>
                              <p:par>
                                <p:cTn id="157" presetID="3" presetClass="entr" presetSubtype="5" fill="hold" grpId="1" nodeType="withEffect">
                                  <p:stCondLst>
                                    <p:cond delay="0"/>
                                  </p:stCondLst>
                                  <p:childTnLst>
                                    <p:set>
                                      <p:cBhvr>
                                        <p:cTn id="158" dur="1" fill="hold">
                                          <p:stCondLst>
                                            <p:cond delay="0"/>
                                          </p:stCondLst>
                                        </p:cTn>
                                        <p:tgtEl>
                                          <p:spTgt spid="22"/>
                                        </p:tgtEl>
                                        <p:attrNameLst>
                                          <p:attrName>style.visibility</p:attrName>
                                        </p:attrNameLst>
                                      </p:cBhvr>
                                      <p:to>
                                        <p:strVal val="visible"/>
                                      </p:to>
                                    </p:set>
                                    <p:animEffect transition="in" filter="blinds(vertical)">
                                      <p:cBhvr>
                                        <p:cTn id="159" dur="2000"/>
                                        <p:tgtEl>
                                          <p:spTgt spid="22"/>
                                        </p:tgtEl>
                                      </p:cBhvr>
                                    </p:animEffect>
                                  </p:childTnLst>
                                </p:cTn>
                              </p:par>
                              <p:par>
                                <p:cTn id="160" presetID="3" presetClass="entr" presetSubtype="5" fill="hold" grpId="1" nodeType="withEffect">
                                  <p:stCondLst>
                                    <p:cond delay="0"/>
                                  </p:stCondLst>
                                  <p:childTnLst>
                                    <p:set>
                                      <p:cBhvr>
                                        <p:cTn id="161" dur="1" fill="hold">
                                          <p:stCondLst>
                                            <p:cond delay="0"/>
                                          </p:stCondLst>
                                        </p:cTn>
                                        <p:tgtEl>
                                          <p:spTgt spid="23"/>
                                        </p:tgtEl>
                                        <p:attrNameLst>
                                          <p:attrName>style.visibility</p:attrName>
                                        </p:attrNameLst>
                                      </p:cBhvr>
                                      <p:to>
                                        <p:strVal val="visible"/>
                                      </p:to>
                                    </p:set>
                                    <p:animEffect transition="in" filter="blinds(vertical)">
                                      <p:cBhvr>
                                        <p:cTn id="162" dur="2000"/>
                                        <p:tgtEl>
                                          <p:spTgt spid="23"/>
                                        </p:tgtEl>
                                      </p:cBhvr>
                                    </p:animEffect>
                                  </p:childTnLst>
                                </p:cTn>
                              </p:par>
                              <p:par>
                                <p:cTn id="163" presetID="3" presetClass="entr" presetSubtype="5" fill="hold" grpId="1" nodeType="withEffect">
                                  <p:stCondLst>
                                    <p:cond delay="0"/>
                                  </p:stCondLst>
                                  <p:childTnLst>
                                    <p:set>
                                      <p:cBhvr>
                                        <p:cTn id="164" dur="1" fill="hold">
                                          <p:stCondLst>
                                            <p:cond delay="0"/>
                                          </p:stCondLst>
                                        </p:cTn>
                                        <p:tgtEl>
                                          <p:spTgt spid="24"/>
                                        </p:tgtEl>
                                        <p:attrNameLst>
                                          <p:attrName>style.visibility</p:attrName>
                                        </p:attrNameLst>
                                      </p:cBhvr>
                                      <p:to>
                                        <p:strVal val="visible"/>
                                      </p:to>
                                    </p:set>
                                    <p:animEffect transition="in" filter="blinds(vertical)">
                                      <p:cBhvr>
                                        <p:cTn id="165" dur="2000"/>
                                        <p:tgtEl>
                                          <p:spTgt spid="24"/>
                                        </p:tgtEl>
                                      </p:cBhvr>
                                    </p:animEffect>
                                  </p:childTnLst>
                                </p:cTn>
                              </p:par>
                              <p:par>
                                <p:cTn id="166" presetID="3" presetClass="entr" presetSubtype="5" fill="hold" grpId="1" nodeType="withEffect">
                                  <p:stCondLst>
                                    <p:cond delay="0"/>
                                  </p:stCondLst>
                                  <p:childTnLst>
                                    <p:set>
                                      <p:cBhvr>
                                        <p:cTn id="167" dur="1" fill="hold">
                                          <p:stCondLst>
                                            <p:cond delay="0"/>
                                          </p:stCondLst>
                                        </p:cTn>
                                        <p:tgtEl>
                                          <p:spTgt spid="25"/>
                                        </p:tgtEl>
                                        <p:attrNameLst>
                                          <p:attrName>style.visibility</p:attrName>
                                        </p:attrNameLst>
                                      </p:cBhvr>
                                      <p:to>
                                        <p:strVal val="visible"/>
                                      </p:to>
                                    </p:set>
                                    <p:animEffect transition="in" filter="blinds(vertical)">
                                      <p:cBhvr>
                                        <p:cTn id="168" dur="2000"/>
                                        <p:tgtEl>
                                          <p:spTgt spid="25"/>
                                        </p:tgtEl>
                                      </p:cBhvr>
                                    </p:animEffect>
                                  </p:childTnLst>
                                </p:cTn>
                              </p:par>
                              <p:par>
                                <p:cTn id="169" presetID="3" presetClass="entr" presetSubtype="5" fill="hold" grpId="1" nodeType="withEffect">
                                  <p:stCondLst>
                                    <p:cond delay="0"/>
                                  </p:stCondLst>
                                  <p:childTnLst>
                                    <p:set>
                                      <p:cBhvr>
                                        <p:cTn id="170" dur="1" fill="hold">
                                          <p:stCondLst>
                                            <p:cond delay="0"/>
                                          </p:stCondLst>
                                        </p:cTn>
                                        <p:tgtEl>
                                          <p:spTgt spid="26"/>
                                        </p:tgtEl>
                                        <p:attrNameLst>
                                          <p:attrName>style.visibility</p:attrName>
                                        </p:attrNameLst>
                                      </p:cBhvr>
                                      <p:to>
                                        <p:strVal val="visible"/>
                                      </p:to>
                                    </p:set>
                                    <p:animEffect transition="in" filter="blinds(vertical)">
                                      <p:cBhvr>
                                        <p:cTn id="171" dur="2000"/>
                                        <p:tgtEl>
                                          <p:spTgt spid="26"/>
                                        </p:tgtEl>
                                      </p:cBhvr>
                                    </p:animEffect>
                                  </p:childTnLst>
                                </p:cTn>
                              </p:par>
                              <p:par>
                                <p:cTn id="172" presetID="3" presetClass="entr" presetSubtype="5" fill="hold" grpId="1" nodeType="withEffect">
                                  <p:stCondLst>
                                    <p:cond delay="0"/>
                                  </p:stCondLst>
                                  <p:childTnLst>
                                    <p:set>
                                      <p:cBhvr>
                                        <p:cTn id="173" dur="1" fill="hold">
                                          <p:stCondLst>
                                            <p:cond delay="0"/>
                                          </p:stCondLst>
                                        </p:cTn>
                                        <p:tgtEl>
                                          <p:spTgt spid="27"/>
                                        </p:tgtEl>
                                        <p:attrNameLst>
                                          <p:attrName>style.visibility</p:attrName>
                                        </p:attrNameLst>
                                      </p:cBhvr>
                                      <p:to>
                                        <p:strVal val="visible"/>
                                      </p:to>
                                    </p:set>
                                    <p:animEffect transition="in" filter="blinds(vertical)">
                                      <p:cBhvr>
                                        <p:cTn id="174" dur="2000"/>
                                        <p:tgtEl>
                                          <p:spTgt spid="27"/>
                                        </p:tgtEl>
                                      </p:cBhvr>
                                    </p:animEffect>
                                  </p:childTnLst>
                                </p:cTn>
                              </p:par>
                            </p:childTnLst>
                          </p:cTn>
                        </p:par>
                        <p:par>
                          <p:cTn id="175" fill="hold">
                            <p:stCondLst>
                              <p:cond delay="2000"/>
                            </p:stCondLst>
                            <p:childTnLst>
                              <p:par>
                                <p:cTn id="176" presetID="2" presetClass="exit" presetSubtype="6" fill="hold" grpId="2" nodeType="after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1+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6" fill="hold" grpId="2" nodeType="withEffect">
                                  <p:stCondLst>
                                    <p:cond delay="0"/>
                                  </p:stCondLst>
                                  <p:childTnLst>
                                    <p:anim calcmode="lin" valueType="num">
                                      <p:cBhvr additive="base">
                                        <p:cTn id="181" dur="2000"/>
                                        <p:tgtEl>
                                          <p:spTgt spid="6"/>
                                        </p:tgtEl>
                                        <p:attrNameLst>
                                          <p:attrName>ppt_x</p:attrName>
                                        </p:attrNameLst>
                                      </p:cBhvr>
                                      <p:tavLst>
                                        <p:tav tm="0">
                                          <p:val>
                                            <p:strVal val="ppt_x"/>
                                          </p:val>
                                        </p:tav>
                                        <p:tav tm="100000">
                                          <p:val>
                                            <p:strVal val="1+ppt_w/2"/>
                                          </p:val>
                                        </p:tav>
                                      </p:tavLst>
                                    </p:anim>
                                    <p:anim calcmode="lin" valueType="num">
                                      <p:cBhvr additive="base">
                                        <p:cTn id="182" dur="2000"/>
                                        <p:tgtEl>
                                          <p:spTgt spid="6"/>
                                        </p:tgtEl>
                                        <p:attrNameLst>
                                          <p:attrName>ppt_y</p:attrName>
                                        </p:attrNameLst>
                                      </p:cBhvr>
                                      <p:tavLst>
                                        <p:tav tm="0">
                                          <p:val>
                                            <p:strVal val="ppt_y"/>
                                          </p:val>
                                        </p:tav>
                                        <p:tav tm="100000">
                                          <p:val>
                                            <p:strVal val="1+ppt_h/2"/>
                                          </p:val>
                                        </p:tav>
                                      </p:tavLst>
                                    </p:anim>
                                    <p:set>
                                      <p:cBhvr>
                                        <p:cTn id="183" dur="1" fill="hold">
                                          <p:stCondLst>
                                            <p:cond delay="1999"/>
                                          </p:stCondLst>
                                        </p:cTn>
                                        <p:tgtEl>
                                          <p:spTgt spid="6"/>
                                        </p:tgtEl>
                                        <p:attrNameLst>
                                          <p:attrName>style.visibility</p:attrName>
                                        </p:attrNameLst>
                                      </p:cBhvr>
                                      <p:to>
                                        <p:strVal val="hidden"/>
                                      </p:to>
                                    </p:set>
                                  </p:childTnLst>
                                </p:cTn>
                              </p:par>
                              <p:par>
                                <p:cTn id="184" presetID="2" presetClass="exit" presetSubtype="6" fill="hold" grpId="2" nodeType="withEffect">
                                  <p:stCondLst>
                                    <p:cond delay="0"/>
                                  </p:stCondLst>
                                  <p:childTnLst>
                                    <p:anim calcmode="lin" valueType="num">
                                      <p:cBhvr additive="base">
                                        <p:cTn id="185" dur="2000"/>
                                        <p:tgtEl>
                                          <p:spTgt spid="8"/>
                                        </p:tgtEl>
                                        <p:attrNameLst>
                                          <p:attrName>ppt_x</p:attrName>
                                        </p:attrNameLst>
                                      </p:cBhvr>
                                      <p:tavLst>
                                        <p:tav tm="0">
                                          <p:val>
                                            <p:strVal val="ppt_x"/>
                                          </p:val>
                                        </p:tav>
                                        <p:tav tm="100000">
                                          <p:val>
                                            <p:strVal val="1+ppt_w/2"/>
                                          </p:val>
                                        </p:tav>
                                      </p:tavLst>
                                    </p:anim>
                                    <p:anim calcmode="lin" valueType="num">
                                      <p:cBhvr additive="base">
                                        <p:cTn id="186" dur="2000"/>
                                        <p:tgtEl>
                                          <p:spTgt spid="8"/>
                                        </p:tgtEl>
                                        <p:attrNameLst>
                                          <p:attrName>ppt_y</p:attrName>
                                        </p:attrNameLst>
                                      </p:cBhvr>
                                      <p:tavLst>
                                        <p:tav tm="0">
                                          <p:val>
                                            <p:strVal val="ppt_y"/>
                                          </p:val>
                                        </p:tav>
                                        <p:tav tm="100000">
                                          <p:val>
                                            <p:strVal val="1+ppt_h/2"/>
                                          </p:val>
                                        </p:tav>
                                      </p:tavLst>
                                    </p:anim>
                                    <p:set>
                                      <p:cBhvr>
                                        <p:cTn id="187" dur="1" fill="hold">
                                          <p:stCondLst>
                                            <p:cond delay="1999"/>
                                          </p:stCondLst>
                                        </p:cTn>
                                        <p:tgtEl>
                                          <p:spTgt spid="8"/>
                                        </p:tgtEl>
                                        <p:attrNameLst>
                                          <p:attrName>style.visibility</p:attrName>
                                        </p:attrNameLst>
                                      </p:cBhvr>
                                      <p:to>
                                        <p:strVal val="hidden"/>
                                      </p:to>
                                    </p:set>
                                  </p:childTnLst>
                                </p:cTn>
                              </p:par>
                              <p:par>
                                <p:cTn id="188" presetID="2" presetClass="exit" presetSubtype="6" fill="hold" grpId="2"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1+ppt_w/2"/>
                                          </p:val>
                                        </p:tav>
                                      </p:tavLst>
                                    </p:anim>
                                    <p:anim calcmode="lin" valueType="num">
                                      <p:cBhvr additive="base">
                                        <p:cTn id="190" dur="2000"/>
                                        <p:tgtEl>
                                          <p:spTgt spid="10"/>
                                        </p:tgtEl>
                                        <p:attrNameLst>
                                          <p:attrName>ppt_y</p:attrName>
                                        </p:attrNameLst>
                                      </p:cBhvr>
                                      <p:tavLst>
                                        <p:tav tm="0">
                                          <p:val>
                                            <p:strVal val="ppt_y"/>
                                          </p:val>
                                        </p:tav>
                                        <p:tav tm="100000">
                                          <p:val>
                                            <p:strVal val="1+ppt_h/2"/>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6" fill="hold" grpId="2" nodeType="withEffect">
                                  <p:stCondLst>
                                    <p:cond delay="0"/>
                                  </p:stCondLst>
                                  <p:childTnLst>
                                    <p:anim calcmode="lin" valueType="num">
                                      <p:cBhvr additive="base">
                                        <p:cTn id="193" dur="2000"/>
                                        <p:tgtEl>
                                          <p:spTgt spid="12"/>
                                        </p:tgtEl>
                                        <p:attrNameLst>
                                          <p:attrName>ppt_x</p:attrName>
                                        </p:attrNameLst>
                                      </p:cBhvr>
                                      <p:tavLst>
                                        <p:tav tm="0">
                                          <p:val>
                                            <p:strVal val="ppt_x"/>
                                          </p:val>
                                        </p:tav>
                                        <p:tav tm="100000">
                                          <p:val>
                                            <p:strVal val="1+ppt_w/2"/>
                                          </p:val>
                                        </p:tav>
                                      </p:tavLst>
                                    </p:anim>
                                    <p:anim calcmode="lin" valueType="num">
                                      <p:cBhvr additive="base">
                                        <p:cTn id="194" dur="2000"/>
                                        <p:tgtEl>
                                          <p:spTgt spid="12"/>
                                        </p:tgtEl>
                                        <p:attrNameLst>
                                          <p:attrName>ppt_y</p:attrName>
                                        </p:attrNameLst>
                                      </p:cBhvr>
                                      <p:tavLst>
                                        <p:tav tm="0">
                                          <p:val>
                                            <p:strVal val="ppt_y"/>
                                          </p:val>
                                        </p:tav>
                                        <p:tav tm="100000">
                                          <p:val>
                                            <p:strVal val="1+ppt_h/2"/>
                                          </p:val>
                                        </p:tav>
                                      </p:tavLst>
                                    </p:anim>
                                    <p:set>
                                      <p:cBhvr>
                                        <p:cTn id="195" dur="1" fill="hold">
                                          <p:stCondLst>
                                            <p:cond delay="1999"/>
                                          </p:stCondLst>
                                        </p:cTn>
                                        <p:tgtEl>
                                          <p:spTgt spid="12"/>
                                        </p:tgtEl>
                                        <p:attrNameLst>
                                          <p:attrName>style.visibility</p:attrName>
                                        </p:attrNameLst>
                                      </p:cBhvr>
                                      <p:to>
                                        <p:strVal val="hidden"/>
                                      </p:to>
                                    </p:set>
                                  </p:childTnLst>
                                </p:cTn>
                              </p:par>
                              <p:par>
                                <p:cTn id="196" presetID="2" presetClass="exit" presetSubtype="6" fill="hold" grpId="2"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1+ppt_w/2"/>
                                          </p:val>
                                        </p:tav>
                                      </p:tavLst>
                                    </p:anim>
                                    <p:anim calcmode="lin" valueType="num">
                                      <p:cBhvr additive="base">
                                        <p:cTn id="198" dur="2000"/>
                                        <p:tgtEl>
                                          <p:spTgt spid="14"/>
                                        </p:tgtEl>
                                        <p:attrNameLst>
                                          <p:attrName>ppt_y</p:attrName>
                                        </p:attrNameLst>
                                      </p:cBhvr>
                                      <p:tavLst>
                                        <p:tav tm="0">
                                          <p:val>
                                            <p:strVal val="ppt_y"/>
                                          </p:val>
                                        </p:tav>
                                        <p:tav tm="100000">
                                          <p:val>
                                            <p:strVal val="1+ppt_h/2"/>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12" fill="hold" grpId="2" nodeType="withEffect">
                                  <p:stCondLst>
                                    <p:cond delay="0"/>
                                  </p:stCondLst>
                                  <p:childTnLst>
                                    <p:anim calcmode="lin" valueType="num">
                                      <p:cBhvr additive="base">
                                        <p:cTn id="201" dur="2000"/>
                                        <p:tgtEl>
                                          <p:spTgt spid="16"/>
                                        </p:tgtEl>
                                        <p:attrNameLst>
                                          <p:attrName>ppt_x</p:attrName>
                                        </p:attrNameLst>
                                      </p:cBhvr>
                                      <p:tavLst>
                                        <p:tav tm="0">
                                          <p:val>
                                            <p:strVal val="ppt_x"/>
                                          </p:val>
                                        </p:tav>
                                        <p:tav tm="100000">
                                          <p:val>
                                            <p:strVal val="0-ppt_w/2"/>
                                          </p:val>
                                        </p:tav>
                                      </p:tavLst>
                                    </p:anim>
                                    <p:anim calcmode="lin" valueType="num">
                                      <p:cBhvr additive="base">
                                        <p:cTn id="202" dur="2000"/>
                                        <p:tgtEl>
                                          <p:spTgt spid="16"/>
                                        </p:tgtEl>
                                        <p:attrNameLst>
                                          <p:attrName>ppt_y</p:attrName>
                                        </p:attrNameLst>
                                      </p:cBhvr>
                                      <p:tavLst>
                                        <p:tav tm="0">
                                          <p:val>
                                            <p:strVal val="ppt_y"/>
                                          </p:val>
                                        </p:tav>
                                        <p:tav tm="100000">
                                          <p:val>
                                            <p:strVal val="1+ppt_h/2"/>
                                          </p:val>
                                        </p:tav>
                                      </p:tavLst>
                                    </p:anim>
                                    <p:set>
                                      <p:cBhvr>
                                        <p:cTn id="203" dur="1" fill="hold">
                                          <p:stCondLst>
                                            <p:cond delay="1999"/>
                                          </p:stCondLst>
                                        </p:cTn>
                                        <p:tgtEl>
                                          <p:spTgt spid="16"/>
                                        </p:tgtEl>
                                        <p:attrNameLst>
                                          <p:attrName>style.visibility</p:attrName>
                                        </p:attrNameLst>
                                      </p:cBhvr>
                                      <p:to>
                                        <p:strVal val="hidden"/>
                                      </p:to>
                                    </p:set>
                                  </p:childTnLst>
                                </p:cTn>
                              </p:par>
                              <p:par>
                                <p:cTn id="204" presetID="2" presetClass="exit" presetSubtype="12" fill="hold" grpId="2" nodeType="withEffect">
                                  <p:stCondLst>
                                    <p:cond delay="0"/>
                                  </p:stCondLst>
                                  <p:childTnLst>
                                    <p:anim calcmode="lin" valueType="num">
                                      <p:cBhvr additive="base">
                                        <p:cTn id="205" dur="2000"/>
                                        <p:tgtEl>
                                          <p:spTgt spid="18"/>
                                        </p:tgtEl>
                                        <p:attrNameLst>
                                          <p:attrName>ppt_x</p:attrName>
                                        </p:attrNameLst>
                                      </p:cBhvr>
                                      <p:tavLst>
                                        <p:tav tm="0">
                                          <p:val>
                                            <p:strVal val="ppt_x"/>
                                          </p:val>
                                        </p:tav>
                                        <p:tav tm="100000">
                                          <p:val>
                                            <p:strVal val="0-ppt_w/2"/>
                                          </p:val>
                                        </p:tav>
                                      </p:tavLst>
                                    </p:anim>
                                    <p:anim calcmode="lin" valueType="num">
                                      <p:cBhvr additive="base">
                                        <p:cTn id="206" dur="2000"/>
                                        <p:tgtEl>
                                          <p:spTgt spid="18"/>
                                        </p:tgtEl>
                                        <p:attrNameLst>
                                          <p:attrName>ppt_y</p:attrName>
                                        </p:attrNameLst>
                                      </p:cBhvr>
                                      <p:tavLst>
                                        <p:tav tm="0">
                                          <p:val>
                                            <p:strVal val="ppt_y"/>
                                          </p:val>
                                        </p:tav>
                                        <p:tav tm="100000">
                                          <p:val>
                                            <p:strVal val="1+ppt_h/2"/>
                                          </p:val>
                                        </p:tav>
                                      </p:tavLst>
                                    </p:anim>
                                    <p:set>
                                      <p:cBhvr>
                                        <p:cTn id="207" dur="1" fill="hold">
                                          <p:stCondLst>
                                            <p:cond delay="1999"/>
                                          </p:stCondLst>
                                        </p:cTn>
                                        <p:tgtEl>
                                          <p:spTgt spid="18"/>
                                        </p:tgtEl>
                                        <p:attrNameLst>
                                          <p:attrName>style.visibility</p:attrName>
                                        </p:attrNameLst>
                                      </p:cBhvr>
                                      <p:to>
                                        <p:strVal val="hidden"/>
                                      </p:to>
                                    </p:set>
                                  </p:childTnLst>
                                </p:cTn>
                              </p:par>
                              <p:par>
                                <p:cTn id="208" presetID="2" presetClass="exit" presetSubtype="12" fill="hold" grpId="2" nodeType="withEffect">
                                  <p:stCondLst>
                                    <p:cond delay="0"/>
                                  </p:stCondLst>
                                  <p:childTnLst>
                                    <p:anim calcmode="lin" valueType="num">
                                      <p:cBhvr additive="base">
                                        <p:cTn id="209" dur="2000"/>
                                        <p:tgtEl>
                                          <p:spTgt spid="20"/>
                                        </p:tgtEl>
                                        <p:attrNameLst>
                                          <p:attrName>ppt_x</p:attrName>
                                        </p:attrNameLst>
                                      </p:cBhvr>
                                      <p:tavLst>
                                        <p:tav tm="0">
                                          <p:val>
                                            <p:strVal val="ppt_x"/>
                                          </p:val>
                                        </p:tav>
                                        <p:tav tm="100000">
                                          <p:val>
                                            <p:strVal val="0-ppt_w/2"/>
                                          </p:val>
                                        </p:tav>
                                      </p:tavLst>
                                    </p:anim>
                                    <p:anim calcmode="lin" valueType="num">
                                      <p:cBhvr additive="base">
                                        <p:cTn id="210" dur="2000"/>
                                        <p:tgtEl>
                                          <p:spTgt spid="20"/>
                                        </p:tgtEl>
                                        <p:attrNameLst>
                                          <p:attrName>ppt_y</p:attrName>
                                        </p:attrNameLst>
                                      </p:cBhvr>
                                      <p:tavLst>
                                        <p:tav tm="0">
                                          <p:val>
                                            <p:strVal val="ppt_y"/>
                                          </p:val>
                                        </p:tav>
                                        <p:tav tm="100000">
                                          <p:val>
                                            <p:strVal val="1+ppt_h/2"/>
                                          </p:val>
                                        </p:tav>
                                      </p:tavLst>
                                    </p:anim>
                                    <p:set>
                                      <p:cBhvr>
                                        <p:cTn id="211" dur="1" fill="hold">
                                          <p:stCondLst>
                                            <p:cond delay="1999"/>
                                          </p:stCondLst>
                                        </p:cTn>
                                        <p:tgtEl>
                                          <p:spTgt spid="20"/>
                                        </p:tgtEl>
                                        <p:attrNameLst>
                                          <p:attrName>style.visibility</p:attrName>
                                        </p:attrNameLst>
                                      </p:cBhvr>
                                      <p:to>
                                        <p:strVal val="hidden"/>
                                      </p:to>
                                    </p:set>
                                  </p:childTnLst>
                                </p:cTn>
                              </p:par>
                              <p:par>
                                <p:cTn id="212" presetID="2" presetClass="exit" presetSubtype="12" fill="hold" grpId="2" nodeType="withEffect">
                                  <p:stCondLst>
                                    <p:cond delay="0"/>
                                  </p:stCondLst>
                                  <p:childTnLst>
                                    <p:anim calcmode="lin" valueType="num">
                                      <p:cBhvr additive="base">
                                        <p:cTn id="213" dur="2000"/>
                                        <p:tgtEl>
                                          <p:spTgt spid="22"/>
                                        </p:tgtEl>
                                        <p:attrNameLst>
                                          <p:attrName>ppt_x</p:attrName>
                                        </p:attrNameLst>
                                      </p:cBhvr>
                                      <p:tavLst>
                                        <p:tav tm="0">
                                          <p:val>
                                            <p:strVal val="ppt_x"/>
                                          </p:val>
                                        </p:tav>
                                        <p:tav tm="100000">
                                          <p:val>
                                            <p:strVal val="0-ppt_w/2"/>
                                          </p:val>
                                        </p:tav>
                                      </p:tavLst>
                                    </p:anim>
                                    <p:anim calcmode="lin" valueType="num">
                                      <p:cBhvr additive="base">
                                        <p:cTn id="214" dur="2000"/>
                                        <p:tgtEl>
                                          <p:spTgt spid="22"/>
                                        </p:tgtEl>
                                        <p:attrNameLst>
                                          <p:attrName>ppt_y</p:attrName>
                                        </p:attrNameLst>
                                      </p:cBhvr>
                                      <p:tavLst>
                                        <p:tav tm="0">
                                          <p:val>
                                            <p:strVal val="ppt_y"/>
                                          </p:val>
                                        </p:tav>
                                        <p:tav tm="100000">
                                          <p:val>
                                            <p:strVal val="1+ppt_h/2"/>
                                          </p:val>
                                        </p:tav>
                                      </p:tavLst>
                                    </p:anim>
                                    <p:set>
                                      <p:cBhvr>
                                        <p:cTn id="215" dur="1" fill="hold">
                                          <p:stCondLst>
                                            <p:cond delay="1999"/>
                                          </p:stCondLst>
                                        </p:cTn>
                                        <p:tgtEl>
                                          <p:spTgt spid="22"/>
                                        </p:tgtEl>
                                        <p:attrNameLst>
                                          <p:attrName>style.visibility</p:attrName>
                                        </p:attrNameLst>
                                      </p:cBhvr>
                                      <p:to>
                                        <p:strVal val="hidden"/>
                                      </p:to>
                                    </p:set>
                                  </p:childTnLst>
                                </p:cTn>
                              </p:par>
                              <p:par>
                                <p:cTn id="216" presetID="2" presetClass="exit" presetSubtype="12" fill="hold" grpId="2" nodeType="withEffect">
                                  <p:stCondLst>
                                    <p:cond delay="0"/>
                                  </p:stCondLst>
                                  <p:childTnLst>
                                    <p:anim calcmode="lin" valueType="num">
                                      <p:cBhvr additive="base">
                                        <p:cTn id="217" dur="2000"/>
                                        <p:tgtEl>
                                          <p:spTgt spid="24"/>
                                        </p:tgtEl>
                                        <p:attrNameLst>
                                          <p:attrName>ppt_x</p:attrName>
                                        </p:attrNameLst>
                                      </p:cBhvr>
                                      <p:tavLst>
                                        <p:tav tm="0">
                                          <p:val>
                                            <p:strVal val="ppt_x"/>
                                          </p:val>
                                        </p:tav>
                                        <p:tav tm="100000">
                                          <p:val>
                                            <p:strVal val="0-ppt_w/2"/>
                                          </p:val>
                                        </p:tav>
                                      </p:tavLst>
                                    </p:anim>
                                    <p:anim calcmode="lin" valueType="num">
                                      <p:cBhvr additive="base">
                                        <p:cTn id="218" dur="2000"/>
                                        <p:tgtEl>
                                          <p:spTgt spid="24"/>
                                        </p:tgtEl>
                                        <p:attrNameLst>
                                          <p:attrName>ppt_y</p:attrName>
                                        </p:attrNameLst>
                                      </p:cBhvr>
                                      <p:tavLst>
                                        <p:tav tm="0">
                                          <p:val>
                                            <p:strVal val="ppt_y"/>
                                          </p:val>
                                        </p:tav>
                                        <p:tav tm="100000">
                                          <p:val>
                                            <p:strVal val="1+ppt_h/2"/>
                                          </p:val>
                                        </p:tav>
                                      </p:tavLst>
                                    </p:anim>
                                    <p:set>
                                      <p:cBhvr>
                                        <p:cTn id="219" dur="1" fill="hold">
                                          <p:stCondLst>
                                            <p:cond delay="1999"/>
                                          </p:stCondLst>
                                        </p:cTn>
                                        <p:tgtEl>
                                          <p:spTgt spid="24"/>
                                        </p:tgtEl>
                                        <p:attrNameLst>
                                          <p:attrName>style.visibility</p:attrName>
                                        </p:attrNameLst>
                                      </p:cBhvr>
                                      <p:to>
                                        <p:strVal val="hidden"/>
                                      </p:to>
                                    </p:set>
                                  </p:childTnLst>
                                </p:cTn>
                              </p:par>
                              <p:par>
                                <p:cTn id="220" presetID="2" presetClass="exit" presetSubtype="12" fill="hold" grpId="2" nodeType="withEffect">
                                  <p:stCondLst>
                                    <p:cond delay="0"/>
                                  </p:stCondLst>
                                  <p:childTnLst>
                                    <p:anim calcmode="lin" valueType="num">
                                      <p:cBhvr additive="base">
                                        <p:cTn id="221" dur="2000"/>
                                        <p:tgtEl>
                                          <p:spTgt spid="26"/>
                                        </p:tgtEl>
                                        <p:attrNameLst>
                                          <p:attrName>ppt_x</p:attrName>
                                        </p:attrNameLst>
                                      </p:cBhvr>
                                      <p:tavLst>
                                        <p:tav tm="0">
                                          <p:val>
                                            <p:strVal val="ppt_x"/>
                                          </p:val>
                                        </p:tav>
                                        <p:tav tm="100000">
                                          <p:val>
                                            <p:strVal val="0-ppt_w/2"/>
                                          </p:val>
                                        </p:tav>
                                      </p:tavLst>
                                    </p:anim>
                                    <p:anim calcmode="lin" valueType="num">
                                      <p:cBhvr additive="base">
                                        <p:cTn id="222" dur="2000"/>
                                        <p:tgtEl>
                                          <p:spTgt spid="26"/>
                                        </p:tgtEl>
                                        <p:attrNameLst>
                                          <p:attrName>ppt_y</p:attrName>
                                        </p:attrNameLst>
                                      </p:cBhvr>
                                      <p:tavLst>
                                        <p:tav tm="0">
                                          <p:val>
                                            <p:strVal val="ppt_y"/>
                                          </p:val>
                                        </p:tav>
                                        <p:tav tm="100000">
                                          <p:val>
                                            <p:strVal val="1+ppt_h/2"/>
                                          </p:val>
                                        </p:tav>
                                      </p:tavLst>
                                    </p:anim>
                                    <p:set>
                                      <p:cBhvr>
                                        <p:cTn id="223" dur="1" fill="hold">
                                          <p:stCondLst>
                                            <p:cond delay="1999"/>
                                          </p:stCondLst>
                                        </p:cTn>
                                        <p:tgtEl>
                                          <p:spTgt spid="26"/>
                                        </p:tgtEl>
                                        <p:attrNameLst>
                                          <p:attrName>style.visibility</p:attrName>
                                        </p:attrNameLst>
                                      </p:cBhvr>
                                      <p:to>
                                        <p:strVal val="hidden"/>
                                      </p:to>
                                    </p:set>
                                  </p:childTnLst>
                                </p:cTn>
                              </p:par>
                              <p:par>
                                <p:cTn id="224" presetID="2" presetClass="exit" presetSubtype="9" fill="hold" grpId="2" nodeType="withEffect">
                                  <p:stCondLst>
                                    <p:cond delay="0"/>
                                  </p:stCondLst>
                                  <p:childTnLst>
                                    <p:anim calcmode="lin" valueType="num">
                                      <p:cBhvr additive="base">
                                        <p:cTn id="225" dur="2000"/>
                                        <p:tgtEl>
                                          <p:spTgt spid="17"/>
                                        </p:tgtEl>
                                        <p:attrNameLst>
                                          <p:attrName>ppt_x</p:attrName>
                                        </p:attrNameLst>
                                      </p:cBhvr>
                                      <p:tavLst>
                                        <p:tav tm="0">
                                          <p:val>
                                            <p:strVal val="ppt_x"/>
                                          </p:val>
                                        </p:tav>
                                        <p:tav tm="100000">
                                          <p:val>
                                            <p:strVal val="0-ppt_w/2"/>
                                          </p:val>
                                        </p:tav>
                                      </p:tavLst>
                                    </p:anim>
                                    <p:anim calcmode="lin" valueType="num">
                                      <p:cBhvr additive="base">
                                        <p:cTn id="226" dur="2000"/>
                                        <p:tgtEl>
                                          <p:spTgt spid="17"/>
                                        </p:tgtEl>
                                        <p:attrNameLst>
                                          <p:attrName>ppt_y</p:attrName>
                                        </p:attrNameLst>
                                      </p:cBhvr>
                                      <p:tavLst>
                                        <p:tav tm="0">
                                          <p:val>
                                            <p:strVal val="ppt_y"/>
                                          </p:val>
                                        </p:tav>
                                        <p:tav tm="100000">
                                          <p:val>
                                            <p:strVal val="0-ppt_h/2"/>
                                          </p:val>
                                        </p:tav>
                                      </p:tavLst>
                                    </p:anim>
                                    <p:set>
                                      <p:cBhvr>
                                        <p:cTn id="227" dur="1" fill="hold">
                                          <p:stCondLst>
                                            <p:cond delay="1999"/>
                                          </p:stCondLst>
                                        </p:cTn>
                                        <p:tgtEl>
                                          <p:spTgt spid="17"/>
                                        </p:tgtEl>
                                        <p:attrNameLst>
                                          <p:attrName>style.visibility</p:attrName>
                                        </p:attrNameLst>
                                      </p:cBhvr>
                                      <p:to>
                                        <p:strVal val="hidden"/>
                                      </p:to>
                                    </p:set>
                                  </p:childTnLst>
                                </p:cTn>
                              </p:par>
                              <p:par>
                                <p:cTn id="228" presetID="2" presetClass="exit" presetSubtype="9" fill="hold" grpId="2" nodeType="withEffect">
                                  <p:stCondLst>
                                    <p:cond delay="0"/>
                                  </p:stCondLst>
                                  <p:childTnLst>
                                    <p:anim calcmode="lin" valueType="num">
                                      <p:cBhvr additive="base">
                                        <p:cTn id="229" dur="2000"/>
                                        <p:tgtEl>
                                          <p:spTgt spid="19"/>
                                        </p:tgtEl>
                                        <p:attrNameLst>
                                          <p:attrName>ppt_x</p:attrName>
                                        </p:attrNameLst>
                                      </p:cBhvr>
                                      <p:tavLst>
                                        <p:tav tm="0">
                                          <p:val>
                                            <p:strVal val="ppt_x"/>
                                          </p:val>
                                        </p:tav>
                                        <p:tav tm="100000">
                                          <p:val>
                                            <p:strVal val="0-ppt_w/2"/>
                                          </p:val>
                                        </p:tav>
                                      </p:tavLst>
                                    </p:anim>
                                    <p:anim calcmode="lin" valueType="num">
                                      <p:cBhvr additive="base">
                                        <p:cTn id="230" dur="2000"/>
                                        <p:tgtEl>
                                          <p:spTgt spid="19"/>
                                        </p:tgtEl>
                                        <p:attrNameLst>
                                          <p:attrName>ppt_y</p:attrName>
                                        </p:attrNameLst>
                                      </p:cBhvr>
                                      <p:tavLst>
                                        <p:tav tm="0">
                                          <p:val>
                                            <p:strVal val="ppt_y"/>
                                          </p:val>
                                        </p:tav>
                                        <p:tav tm="100000">
                                          <p:val>
                                            <p:strVal val="0-ppt_h/2"/>
                                          </p:val>
                                        </p:tav>
                                      </p:tavLst>
                                    </p:anim>
                                    <p:set>
                                      <p:cBhvr>
                                        <p:cTn id="231" dur="1" fill="hold">
                                          <p:stCondLst>
                                            <p:cond delay="1999"/>
                                          </p:stCondLst>
                                        </p:cTn>
                                        <p:tgtEl>
                                          <p:spTgt spid="19"/>
                                        </p:tgtEl>
                                        <p:attrNameLst>
                                          <p:attrName>style.visibility</p:attrName>
                                        </p:attrNameLst>
                                      </p:cBhvr>
                                      <p:to>
                                        <p:strVal val="hidden"/>
                                      </p:to>
                                    </p:set>
                                  </p:childTnLst>
                                </p:cTn>
                              </p:par>
                              <p:par>
                                <p:cTn id="232" presetID="2" presetClass="exit" presetSubtype="9" fill="hold" grpId="2" nodeType="withEffect">
                                  <p:stCondLst>
                                    <p:cond delay="0"/>
                                  </p:stCondLst>
                                  <p:childTnLst>
                                    <p:anim calcmode="lin" valueType="num">
                                      <p:cBhvr additive="base">
                                        <p:cTn id="233" dur="2000"/>
                                        <p:tgtEl>
                                          <p:spTgt spid="21"/>
                                        </p:tgtEl>
                                        <p:attrNameLst>
                                          <p:attrName>ppt_x</p:attrName>
                                        </p:attrNameLst>
                                      </p:cBhvr>
                                      <p:tavLst>
                                        <p:tav tm="0">
                                          <p:val>
                                            <p:strVal val="ppt_x"/>
                                          </p:val>
                                        </p:tav>
                                        <p:tav tm="100000">
                                          <p:val>
                                            <p:strVal val="0-ppt_w/2"/>
                                          </p:val>
                                        </p:tav>
                                      </p:tavLst>
                                    </p:anim>
                                    <p:anim calcmode="lin" valueType="num">
                                      <p:cBhvr additive="base">
                                        <p:cTn id="234" dur="2000"/>
                                        <p:tgtEl>
                                          <p:spTgt spid="21"/>
                                        </p:tgtEl>
                                        <p:attrNameLst>
                                          <p:attrName>ppt_y</p:attrName>
                                        </p:attrNameLst>
                                      </p:cBhvr>
                                      <p:tavLst>
                                        <p:tav tm="0">
                                          <p:val>
                                            <p:strVal val="ppt_y"/>
                                          </p:val>
                                        </p:tav>
                                        <p:tav tm="100000">
                                          <p:val>
                                            <p:strVal val="0-ppt_h/2"/>
                                          </p:val>
                                        </p:tav>
                                      </p:tavLst>
                                    </p:anim>
                                    <p:set>
                                      <p:cBhvr>
                                        <p:cTn id="235" dur="1" fill="hold">
                                          <p:stCondLst>
                                            <p:cond delay="1999"/>
                                          </p:stCondLst>
                                        </p:cTn>
                                        <p:tgtEl>
                                          <p:spTgt spid="21"/>
                                        </p:tgtEl>
                                        <p:attrNameLst>
                                          <p:attrName>style.visibility</p:attrName>
                                        </p:attrNameLst>
                                      </p:cBhvr>
                                      <p:to>
                                        <p:strVal val="hidden"/>
                                      </p:to>
                                    </p:set>
                                  </p:childTnLst>
                                </p:cTn>
                              </p:par>
                              <p:par>
                                <p:cTn id="236" presetID="2" presetClass="exit" presetSubtype="9" fill="hold" grpId="2" nodeType="withEffect">
                                  <p:stCondLst>
                                    <p:cond delay="0"/>
                                  </p:stCondLst>
                                  <p:childTnLst>
                                    <p:anim calcmode="lin" valueType="num">
                                      <p:cBhvr additive="base">
                                        <p:cTn id="237" dur="2000"/>
                                        <p:tgtEl>
                                          <p:spTgt spid="23"/>
                                        </p:tgtEl>
                                        <p:attrNameLst>
                                          <p:attrName>ppt_x</p:attrName>
                                        </p:attrNameLst>
                                      </p:cBhvr>
                                      <p:tavLst>
                                        <p:tav tm="0">
                                          <p:val>
                                            <p:strVal val="ppt_x"/>
                                          </p:val>
                                        </p:tav>
                                        <p:tav tm="100000">
                                          <p:val>
                                            <p:strVal val="0-ppt_w/2"/>
                                          </p:val>
                                        </p:tav>
                                      </p:tavLst>
                                    </p:anim>
                                    <p:anim calcmode="lin" valueType="num">
                                      <p:cBhvr additive="base">
                                        <p:cTn id="238" dur="2000"/>
                                        <p:tgtEl>
                                          <p:spTgt spid="23"/>
                                        </p:tgtEl>
                                        <p:attrNameLst>
                                          <p:attrName>ppt_y</p:attrName>
                                        </p:attrNameLst>
                                      </p:cBhvr>
                                      <p:tavLst>
                                        <p:tav tm="0">
                                          <p:val>
                                            <p:strVal val="ppt_y"/>
                                          </p:val>
                                        </p:tav>
                                        <p:tav tm="100000">
                                          <p:val>
                                            <p:strVal val="0-ppt_h/2"/>
                                          </p:val>
                                        </p:tav>
                                      </p:tavLst>
                                    </p:anim>
                                    <p:set>
                                      <p:cBhvr>
                                        <p:cTn id="239" dur="1" fill="hold">
                                          <p:stCondLst>
                                            <p:cond delay="1999"/>
                                          </p:stCondLst>
                                        </p:cTn>
                                        <p:tgtEl>
                                          <p:spTgt spid="23"/>
                                        </p:tgtEl>
                                        <p:attrNameLst>
                                          <p:attrName>style.visibility</p:attrName>
                                        </p:attrNameLst>
                                      </p:cBhvr>
                                      <p:to>
                                        <p:strVal val="hidden"/>
                                      </p:to>
                                    </p:set>
                                  </p:childTnLst>
                                </p:cTn>
                              </p:par>
                              <p:par>
                                <p:cTn id="240" presetID="2" presetClass="exit" presetSubtype="9" fill="hold" grpId="2" nodeType="withEffect">
                                  <p:stCondLst>
                                    <p:cond delay="0"/>
                                  </p:stCondLst>
                                  <p:childTnLst>
                                    <p:anim calcmode="lin" valueType="num">
                                      <p:cBhvr additive="base">
                                        <p:cTn id="241" dur="2000"/>
                                        <p:tgtEl>
                                          <p:spTgt spid="25"/>
                                        </p:tgtEl>
                                        <p:attrNameLst>
                                          <p:attrName>ppt_x</p:attrName>
                                        </p:attrNameLst>
                                      </p:cBhvr>
                                      <p:tavLst>
                                        <p:tav tm="0">
                                          <p:val>
                                            <p:strVal val="ppt_x"/>
                                          </p:val>
                                        </p:tav>
                                        <p:tav tm="100000">
                                          <p:val>
                                            <p:strVal val="0-ppt_w/2"/>
                                          </p:val>
                                        </p:tav>
                                      </p:tavLst>
                                    </p:anim>
                                    <p:anim calcmode="lin" valueType="num">
                                      <p:cBhvr additive="base">
                                        <p:cTn id="242" dur="2000"/>
                                        <p:tgtEl>
                                          <p:spTgt spid="25"/>
                                        </p:tgtEl>
                                        <p:attrNameLst>
                                          <p:attrName>ppt_y</p:attrName>
                                        </p:attrNameLst>
                                      </p:cBhvr>
                                      <p:tavLst>
                                        <p:tav tm="0">
                                          <p:val>
                                            <p:strVal val="ppt_y"/>
                                          </p:val>
                                        </p:tav>
                                        <p:tav tm="100000">
                                          <p:val>
                                            <p:strVal val="0-ppt_h/2"/>
                                          </p:val>
                                        </p:tav>
                                      </p:tavLst>
                                    </p:anim>
                                    <p:set>
                                      <p:cBhvr>
                                        <p:cTn id="243" dur="1" fill="hold">
                                          <p:stCondLst>
                                            <p:cond delay="1999"/>
                                          </p:stCondLst>
                                        </p:cTn>
                                        <p:tgtEl>
                                          <p:spTgt spid="25"/>
                                        </p:tgtEl>
                                        <p:attrNameLst>
                                          <p:attrName>style.visibility</p:attrName>
                                        </p:attrNameLst>
                                      </p:cBhvr>
                                      <p:to>
                                        <p:strVal val="hidden"/>
                                      </p:to>
                                    </p:set>
                                  </p:childTnLst>
                                </p:cTn>
                              </p:par>
                              <p:par>
                                <p:cTn id="244" presetID="2" presetClass="exit" presetSubtype="9" fill="hold" grpId="2" nodeType="withEffect">
                                  <p:stCondLst>
                                    <p:cond delay="0"/>
                                  </p:stCondLst>
                                  <p:childTnLst>
                                    <p:anim calcmode="lin" valueType="num">
                                      <p:cBhvr additive="base">
                                        <p:cTn id="245" dur="2000"/>
                                        <p:tgtEl>
                                          <p:spTgt spid="27"/>
                                        </p:tgtEl>
                                        <p:attrNameLst>
                                          <p:attrName>ppt_x</p:attrName>
                                        </p:attrNameLst>
                                      </p:cBhvr>
                                      <p:tavLst>
                                        <p:tav tm="0">
                                          <p:val>
                                            <p:strVal val="ppt_x"/>
                                          </p:val>
                                        </p:tav>
                                        <p:tav tm="100000">
                                          <p:val>
                                            <p:strVal val="0-ppt_w/2"/>
                                          </p:val>
                                        </p:tav>
                                      </p:tavLst>
                                    </p:anim>
                                    <p:anim calcmode="lin" valueType="num">
                                      <p:cBhvr additive="base">
                                        <p:cTn id="246" dur="2000"/>
                                        <p:tgtEl>
                                          <p:spTgt spid="27"/>
                                        </p:tgtEl>
                                        <p:attrNameLst>
                                          <p:attrName>ppt_y</p:attrName>
                                        </p:attrNameLst>
                                      </p:cBhvr>
                                      <p:tavLst>
                                        <p:tav tm="0">
                                          <p:val>
                                            <p:strVal val="ppt_y"/>
                                          </p:val>
                                        </p:tav>
                                        <p:tav tm="100000">
                                          <p:val>
                                            <p:strVal val="0-ppt_h/2"/>
                                          </p:val>
                                        </p:tav>
                                      </p:tavLst>
                                    </p:anim>
                                    <p:set>
                                      <p:cBhvr>
                                        <p:cTn id="247" dur="1" fill="hold">
                                          <p:stCondLst>
                                            <p:cond delay="1999"/>
                                          </p:stCondLst>
                                        </p:cTn>
                                        <p:tgtEl>
                                          <p:spTgt spid="27"/>
                                        </p:tgtEl>
                                        <p:attrNameLst>
                                          <p:attrName>style.visibility</p:attrName>
                                        </p:attrNameLst>
                                      </p:cBhvr>
                                      <p:to>
                                        <p:strVal val="hidden"/>
                                      </p:to>
                                    </p:set>
                                  </p:childTnLst>
                                </p:cTn>
                              </p:par>
                              <p:par>
                                <p:cTn id="248" presetID="2" presetClass="exit" presetSubtype="3" fill="hold" grpId="2" nodeType="withEffect">
                                  <p:stCondLst>
                                    <p:cond delay="0"/>
                                  </p:stCondLst>
                                  <p:childTnLst>
                                    <p:anim calcmode="lin" valueType="num">
                                      <p:cBhvr additive="base">
                                        <p:cTn id="249" dur="2000"/>
                                        <p:tgtEl>
                                          <p:spTgt spid="5"/>
                                        </p:tgtEl>
                                        <p:attrNameLst>
                                          <p:attrName>ppt_x</p:attrName>
                                        </p:attrNameLst>
                                      </p:cBhvr>
                                      <p:tavLst>
                                        <p:tav tm="0">
                                          <p:val>
                                            <p:strVal val="ppt_x"/>
                                          </p:val>
                                        </p:tav>
                                        <p:tav tm="100000">
                                          <p:val>
                                            <p:strVal val="1+ppt_w/2"/>
                                          </p:val>
                                        </p:tav>
                                      </p:tavLst>
                                    </p:anim>
                                    <p:anim calcmode="lin" valueType="num">
                                      <p:cBhvr additive="base">
                                        <p:cTn id="250" dur="2000"/>
                                        <p:tgtEl>
                                          <p:spTgt spid="5"/>
                                        </p:tgtEl>
                                        <p:attrNameLst>
                                          <p:attrName>ppt_y</p:attrName>
                                        </p:attrNameLst>
                                      </p:cBhvr>
                                      <p:tavLst>
                                        <p:tav tm="0">
                                          <p:val>
                                            <p:strVal val="ppt_y"/>
                                          </p:val>
                                        </p:tav>
                                        <p:tav tm="100000">
                                          <p:val>
                                            <p:strVal val="0-ppt_h/2"/>
                                          </p:val>
                                        </p:tav>
                                      </p:tavLst>
                                    </p:anim>
                                    <p:set>
                                      <p:cBhvr>
                                        <p:cTn id="251" dur="1" fill="hold">
                                          <p:stCondLst>
                                            <p:cond delay="1999"/>
                                          </p:stCondLst>
                                        </p:cTn>
                                        <p:tgtEl>
                                          <p:spTgt spid="5"/>
                                        </p:tgtEl>
                                        <p:attrNameLst>
                                          <p:attrName>style.visibility</p:attrName>
                                        </p:attrNameLst>
                                      </p:cBhvr>
                                      <p:to>
                                        <p:strVal val="hidden"/>
                                      </p:to>
                                    </p:set>
                                  </p:childTnLst>
                                </p:cTn>
                              </p:par>
                              <p:par>
                                <p:cTn id="252" presetID="2" presetClass="exit" presetSubtype="3" fill="hold" grpId="2" nodeType="withEffect">
                                  <p:stCondLst>
                                    <p:cond delay="0"/>
                                  </p:stCondLst>
                                  <p:childTnLst>
                                    <p:anim calcmode="lin" valueType="num">
                                      <p:cBhvr additive="base">
                                        <p:cTn id="253" dur="2000"/>
                                        <p:tgtEl>
                                          <p:spTgt spid="7"/>
                                        </p:tgtEl>
                                        <p:attrNameLst>
                                          <p:attrName>ppt_x</p:attrName>
                                        </p:attrNameLst>
                                      </p:cBhvr>
                                      <p:tavLst>
                                        <p:tav tm="0">
                                          <p:val>
                                            <p:strVal val="ppt_x"/>
                                          </p:val>
                                        </p:tav>
                                        <p:tav tm="100000">
                                          <p:val>
                                            <p:strVal val="1+ppt_w/2"/>
                                          </p:val>
                                        </p:tav>
                                      </p:tavLst>
                                    </p:anim>
                                    <p:anim calcmode="lin" valueType="num">
                                      <p:cBhvr additive="base">
                                        <p:cTn id="254" dur="2000"/>
                                        <p:tgtEl>
                                          <p:spTgt spid="7"/>
                                        </p:tgtEl>
                                        <p:attrNameLst>
                                          <p:attrName>ppt_y</p:attrName>
                                        </p:attrNameLst>
                                      </p:cBhvr>
                                      <p:tavLst>
                                        <p:tav tm="0">
                                          <p:val>
                                            <p:strVal val="ppt_y"/>
                                          </p:val>
                                        </p:tav>
                                        <p:tav tm="100000">
                                          <p:val>
                                            <p:strVal val="0-ppt_h/2"/>
                                          </p:val>
                                        </p:tav>
                                      </p:tavLst>
                                    </p:anim>
                                    <p:set>
                                      <p:cBhvr>
                                        <p:cTn id="255" dur="1" fill="hold">
                                          <p:stCondLst>
                                            <p:cond delay="1999"/>
                                          </p:stCondLst>
                                        </p:cTn>
                                        <p:tgtEl>
                                          <p:spTgt spid="7"/>
                                        </p:tgtEl>
                                        <p:attrNameLst>
                                          <p:attrName>style.visibility</p:attrName>
                                        </p:attrNameLst>
                                      </p:cBhvr>
                                      <p:to>
                                        <p:strVal val="hidden"/>
                                      </p:to>
                                    </p:set>
                                  </p:childTnLst>
                                </p:cTn>
                              </p:par>
                              <p:par>
                                <p:cTn id="256" presetID="2" presetClass="exit" presetSubtype="3" fill="hold" grpId="2" nodeType="withEffect">
                                  <p:stCondLst>
                                    <p:cond delay="0"/>
                                  </p:stCondLst>
                                  <p:childTnLst>
                                    <p:anim calcmode="lin" valueType="num">
                                      <p:cBhvr additive="base">
                                        <p:cTn id="257" dur="2000"/>
                                        <p:tgtEl>
                                          <p:spTgt spid="9"/>
                                        </p:tgtEl>
                                        <p:attrNameLst>
                                          <p:attrName>ppt_x</p:attrName>
                                        </p:attrNameLst>
                                      </p:cBhvr>
                                      <p:tavLst>
                                        <p:tav tm="0">
                                          <p:val>
                                            <p:strVal val="ppt_x"/>
                                          </p:val>
                                        </p:tav>
                                        <p:tav tm="100000">
                                          <p:val>
                                            <p:strVal val="1+ppt_w/2"/>
                                          </p:val>
                                        </p:tav>
                                      </p:tavLst>
                                    </p:anim>
                                    <p:anim calcmode="lin" valueType="num">
                                      <p:cBhvr additive="base">
                                        <p:cTn id="258" dur="2000"/>
                                        <p:tgtEl>
                                          <p:spTgt spid="9"/>
                                        </p:tgtEl>
                                        <p:attrNameLst>
                                          <p:attrName>ppt_y</p:attrName>
                                        </p:attrNameLst>
                                      </p:cBhvr>
                                      <p:tavLst>
                                        <p:tav tm="0">
                                          <p:val>
                                            <p:strVal val="ppt_y"/>
                                          </p:val>
                                        </p:tav>
                                        <p:tav tm="100000">
                                          <p:val>
                                            <p:strVal val="0-ppt_h/2"/>
                                          </p:val>
                                        </p:tav>
                                      </p:tavLst>
                                    </p:anim>
                                    <p:set>
                                      <p:cBhvr>
                                        <p:cTn id="259" dur="1" fill="hold">
                                          <p:stCondLst>
                                            <p:cond delay="1999"/>
                                          </p:stCondLst>
                                        </p:cTn>
                                        <p:tgtEl>
                                          <p:spTgt spid="9"/>
                                        </p:tgtEl>
                                        <p:attrNameLst>
                                          <p:attrName>style.visibility</p:attrName>
                                        </p:attrNameLst>
                                      </p:cBhvr>
                                      <p:to>
                                        <p:strVal val="hidden"/>
                                      </p:to>
                                    </p:set>
                                  </p:childTnLst>
                                </p:cTn>
                              </p:par>
                              <p:par>
                                <p:cTn id="260" presetID="2" presetClass="exit" presetSubtype="3" fill="hold" grpId="2" nodeType="withEffect">
                                  <p:stCondLst>
                                    <p:cond delay="0"/>
                                  </p:stCondLst>
                                  <p:childTnLst>
                                    <p:anim calcmode="lin" valueType="num">
                                      <p:cBhvr additive="base">
                                        <p:cTn id="261" dur="2000"/>
                                        <p:tgtEl>
                                          <p:spTgt spid="11"/>
                                        </p:tgtEl>
                                        <p:attrNameLst>
                                          <p:attrName>ppt_x</p:attrName>
                                        </p:attrNameLst>
                                      </p:cBhvr>
                                      <p:tavLst>
                                        <p:tav tm="0">
                                          <p:val>
                                            <p:strVal val="ppt_x"/>
                                          </p:val>
                                        </p:tav>
                                        <p:tav tm="100000">
                                          <p:val>
                                            <p:strVal val="1+ppt_w/2"/>
                                          </p:val>
                                        </p:tav>
                                      </p:tavLst>
                                    </p:anim>
                                    <p:anim calcmode="lin" valueType="num">
                                      <p:cBhvr additive="base">
                                        <p:cTn id="262" dur="2000"/>
                                        <p:tgtEl>
                                          <p:spTgt spid="11"/>
                                        </p:tgtEl>
                                        <p:attrNameLst>
                                          <p:attrName>ppt_y</p:attrName>
                                        </p:attrNameLst>
                                      </p:cBhvr>
                                      <p:tavLst>
                                        <p:tav tm="0">
                                          <p:val>
                                            <p:strVal val="ppt_y"/>
                                          </p:val>
                                        </p:tav>
                                        <p:tav tm="100000">
                                          <p:val>
                                            <p:strVal val="0-ppt_h/2"/>
                                          </p:val>
                                        </p:tav>
                                      </p:tavLst>
                                    </p:anim>
                                    <p:set>
                                      <p:cBhvr>
                                        <p:cTn id="263" dur="1" fill="hold">
                                          <p:stCondLst>
                                            <p:cond delay="1999"/>
                                          </p:stCondLst>
                                        </p:cTn>
                                        <p:tgtEl>
                                          <p:spTgt spid="11"/>
                                        </p:tgtEl>
                                        <p:attrNameLst>
                                          <p:attrName>style.visibility</p:attrName>
                                        </p:attrNameLst>
                                      </p:cBhvr>
                                      <p:to>
                                        <p:strVal val="hidden"/>
                                      </p:to>
                                    </p:set>
                                  </p:childTnLst>
                                </p:cTn>
                              </p:par>
                              <p:par>
                                <p:cTn id="264" presetID="2" presetClass="exit" presetSubtype="3" fill="hold" grpId="2" nodeType="withEffect">
                                  <p:stCondLst>
                                    <p:cond delay="0"/>
                                  </p:stCondLst>
                                  <p:childTnLst>
                                    <p:anim calcmode="lin" valueType="num">
                                      <p:cBhvr additive="base">
                                        <p:cTn id="265" dur="2000"/>
                                        <p:tgtEl>
                                          <p:spTgt spid="13"/>
                                        </p:tgtEl>
                                        <p:attrNameLst>
                                          <p:attrName>ppt_x</p:attrName>
                                        </p:attrNameLst>
                                      </p:cBhvr>
                                      <p:tavLst>
                                        <p:tav tm="0">
                                          <p:val>
                                            <p:strVal val="ppt_x"/>
                                          </p:val>
                                        </p:tav>
                                        <p:tav tm="100000">
                                          <p:val>
                                            <p:strVal val="1+ppt_w/2"/>
                                          </p:val>
                                        </p:tav>
                                      </p:tavLst>
                                    </p:anim>
                                    <p:anim calcmode="lin" valueType="num">
                                      <p:cBhvr additive="base">
                                        <p:cTn id="266" dur="2000"/>
                                        <p:tgtEl>
                                          <p:spTgt spid="13"/>
                                        </p:tgtEl>
                                        <p:attrNameLst>
                                          <p:attrName>ppt_y</p:attrName>
                                        </p:attrNameLst>
                                      </p:cBhvr>
                                      <p:tavLst>
                                        <p:tav tm="0">
                                          <p:val>
                                            <p:strVal val="ppt_y"/>
                                          </p:val>
                                        </p:tav>
                                        <p:tav tm="100000">
                                          <p:val>
                                            <p:strVal val="0-ppt_h/2"/>
                                          </p:val>
                                        </p:tav>
                                      </p:tavLst>
                                    </p:anim>
                                    <p:set>
                                      <p:cBhvr>
                                        <p:cTn id="267" dur="1" fill="hold">
                                          <p:stCondLst>
                                            <p:cond delay="1999"/>
                                          </p:stCondLst>
                                        </p:cTn>
                                        <p:tgtEl>
                                          <p:spTgt spid="13"/>
                                        </p:tgtEl>
                                        <p:attrNameLst>
                                          <p:attrName>style.visibility</p:attrName>
                                        </p:attrNameLst>
                                      </p:cBhvr>
                                      <p:to>
                                        <p:strVal val="hidden"/>
                                      </p:to>
                                    </p:set>
                                  </p:childTnLst>
                                </p:cTn>
                              </p:par>
                              <p:par>
                                <p:cTn id="268" presetID="2" presetClass="exit" presetSubtype="3" fill="hold" grpId="2" nodeType="withEffect">
                                  <p:stCondLst>
                                    <p:cond delay="0"/>
                                  </p:stCondLst>
                                  <p:childTnLst>
                                    <p:anim calcmode="lin" valueType="num">
                                      <p:cBhvr additive="base">
                                        <p:cTn id="269" dur="2000"/>
                                        <p:tgtEl>
                                          <p:spTgt spid="15"/>
                                        </p:tgtEl>
                                        <p:attrNameLst>
                                          <p:attrName>ppt_x</p:attrName>
                                        </p:attrNameLst>
                                      </p:cBhvr>
                                      <p:tavLst>
                                        <p:tav tm="0">
                                          <p:val>
                                            <p:strVal val="ppt_x"/>
                                          </p:val>
                                        </p:tav>
                                        <p:tav tm="100000">
                                          <p:val>
                                            <p:strVal val="1+ppt_w/2"/>
                                          </p:val>
                                        </p:tav>
                                      </p:tavLst>
                                    </p:anim>
                                    <p:anim calcmode="lin" valueType="num">
                                      <p:cBhvr additive="base">
                                        <p:cTn id="270" dur="2000"/>
                                        <p:tgtEl>
                                          <p:spTgt spid="15"/>
                                        </p:tgtEl>
                                        <p:attrNameLst>
                                          <p:attrName>ppt_y</p:attrName>
                                        </p:attrNameLst>
                                      </p:cBhvr>
                                      <p:tavLst>
                                        <p:tav tm="0">
                                          <p:val>
                                            <p:strVal val="ppt_y"/>
                                          </p:val>
                                        </p:tav>
                                        <p:tav tm="100000">
                                          <p:val>
                                            <p:strVal val="0-ppt_h/2"/>
                                          </p:val>
                                        </p:tav>
                                      </p:tavLst>
                                    </p:anim>
                                    <p:set>
                                      <p:cBhvr>
                                        <p:cTn id="271" dur="1" fill="hold">
                                          <p:stCondLst>
                                            <p:cond delay="1999"/>
                                          </p:stCondLst>
                                        </p:cTn>
                                        <p:tgtEl>
                                          <p:spTgt spid="15"/>
                                        </p:tgtEl>
                                        <p:attrNameLst>
                                          <p:attrName>style.visibility</p:attrName>
                                        </p:attrNameLst>
                                      </p:cBhvr>
                                      <p:to>
                                        <p:strVal val="hidden"/>
                                      </p:to>
                                    </p:set>
                                  </p:childTnLst>
                                </p:cTn>
                              </p:par>
                              <p:par>
                                <p:cTn id="272" presetID="23" presetClass="entr" presetSubtype="272"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strVal val="2/3*#ppt_w"/>
                                          </p:val>
                                        </p:tav>
                                        <p:tav tm="100000">
                                          <p:val>
                                            <p:strVal val="#ppt_w"/>
                                          </p:val>
                                        </p:tav>
                                      </p:tavLst>
                                    </p:anim>
                                    <p:anim calcmode="lin" valueType="num">
                                      <p:cBhvr>
                                        <p:cTn id="275" dur="2000" fill="hold"/>
                                        <p:tgtEl>
                                          <p:spTgt spid="2"/>
                                        </p:tgtEl>
                                        <p:attrNameLst>
                                          <p:attrName>ppt_h</p:attrName>
                                        </p:attrNameLst>
                                      </p:cBhvr>
                                      <p:tavLst>
                                        <p:tav tm="0">
                                          <p:val>
                                            <p:strVal val="2/3*#ppt_h"/>
                                          </p:val>
                                        </p:tav>
                                        <p:tav tm="100000">
                                          <p:val>
                                            <p:strVal val="#ppt_h"/>
                                          </p:val>
                                        </p:tav>
                                      </p:tavLst>
                                    </p:anim>
                                  </p:childTnLst>
                                </p:cTn>
                              </p:par>
                              <p:par>
                                <p:cTn id="276" presetID="4" presetClass="entr" presetSubtype="32" fill="hold" nodeType="withEffect">
                                  <p:stCondLst>
                                    <p:cond delay="0"/>
                                  </p:stCondLst>
                                  <p:childTnLst>
                                    <p:set>
                                      <p:cBhvr>
                                        <p:cTn id="277" dur="1" fill="hold">
                                          <p:stCondLst>
                                            <p:cond delay="0"/>
                                          </p:stCondLst>
                                        </p:cTn>
                                        <p:tgtEl>
                                          <p:spTgt spid="2"/>
                                        </p:tgtEl>
                                        <p:attrNameLst>
                                          <p:attrName>style.visibility</p:attrName>
                                        </p:attrNameLst>
                                      </p:cBhvr>
                                      <p:to>
                                        <p:strVal val="visible"/>
                                      </p:to>
                                    </p:set>
                                    <p:animEffect transition="in" filter="box(out)">
                                      <p:cBhvr>
                                        <p:cTn id="2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stock-photo-1124013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20637084">
            <a:off x="-3752" y="190710"/>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639158" y="190710"/>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637084">
            <a:off x="1353571" y="190708"/>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1996481" y="190708"/>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637084">
            <a:off x="2639453" y="190712"/>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3282363" y="190712"/>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637084">
            <a:off x="3996776" y="190710"/>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4639686" y="190710"/>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637084">
            <a:off x="5211222" y="190713"/>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5854132" y="190713"/>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637084">
            <a:off x="6568545" y="190711"/>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7211455" y="190711"/>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744004" y="190709"/>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637084">
            <a:off x="-3750" y="1047966"/>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639160" y="1047966"/>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637084">
            <a:off x="1353573" y="1047964"/>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1996483" y="1047964"/>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637084">
            <a:off x="2639455" y="1047968"/>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3282365" y="1047968"/>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637084">
            <a:off x="3996778" y="1047966"/>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4639688" y="1047966"/>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637084">
            <a:off x="5211224" y="1047969"/>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5854134" y="1047969"/>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637084">
            <a:off x="6568547" y="1047967"/>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0637084">
            <a:off x="7211457" y="1047967"/>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637084">
            <a:off x="7744006" y="1047965"/>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0637084">
            <a:off x="-3751" y="1905223"/>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637084">
            <a:off x="639159" y="1905223"/>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0637084">
            <a:off x="1353572" y="1905221"/>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637084">
            <a:off x="1996482" y="1905221"/>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0637084">
            <a:off x="2639454" y="1905225"/>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637084">
            <a:off x="3282364" y="1905225"/>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0637084">
            <a:off x="3996777" y="1905223"/>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637084">
            <a:off x="4639687" y="1905223"/>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0637084">
            <a:off x="5211223" y="1905226"/>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637084">
            <a:off x="5854133" y="1905226"/>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0637084">
            <a:off x="6568546" y="1905224"/>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20637084">
            <a:off x="7211456" y="1905224"/>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0637084">
            <a:off x="7744005" y="1905222"/>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20637084">
            <a:off x="-3751" y="2905354"/>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0637084">
            <a:off x="639159" y="2905354"/>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20637084">
            <a:off x="1353572" y="2905352"/>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0637084">
            <a:off x="1996482" y="2905352"/>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20637084">
            <a:off x="2639454" y="2905356"/>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0637084">
            <a:off x="3282364" y="2905356"/>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20637084">
            <a:off x="3996777" y="2905354"/>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0637084">
            <a:off x="4639687" y="2905354"/>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20637084">
            <a:off x="5211223" y="2905357"/>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20637084">
            <a:off x="5854133" y="2905357"/>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20637084">
            <a:off x="6568546" y="2905355"/>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20637084">
            <a:off x="7211456" y="2905355"/>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20637084">
            <a:off x="7744005" y="2905353"/>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20637084">
            <a:off x="-3752" y="3905488"/>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20637084">
            <a:off x="639158" y="3905488"/>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20637084">
            <a:off x="1353571" y="3905486"/>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20637084">
            <a:off x="1996481" y="3905486"/>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20637084">
            <a:off x="2639453" y="3905490"/>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20637084">
            <a:off x="3282363" y="3905490"/>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20637084">
            <a:off x="3996776" y="3905488"/>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20637084">
            <a:off x="4639686" y="3905488"/>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20637084">
            <a:off x="5211222" y="3905491"/>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20637084">
            <a:off x="5854132" y="3905491"/>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20637084">
            <a:off x="6568545" y="3905489"/>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20637084">
            <a:off x="7211455" y="3905489"/>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20637084">
            <a:off x="7744004" y="3905487"/>
            <a:ext cx="1403744" cy="170766"/>
          </a:xfrm>
          <a:prstGeom prst="rect">
            <a:avLst/>
          </a:prstGeom>
          <a:gradFill flip="none" rotWithShape="1">
            <a:gsLst>
              <a:gs pos="0">
                <a:srgbClr val="C00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ppt_x"/>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ppt_x"/>
                                          </p:val>
                                        </p:tav>
                                        <p:tav tm="100000">
                                          <p:val>
                                            <p:strVal val="#ppt_x"/>
                                          </p:val>
                                        </p:tav>
                                      </p:tavLst>
                                    </p:anim>
                                    <p:anim calcmode="lin" valueType="num">
                                      <p:cBhvr additive="base">
                                        <p:cTn id="102" dur="2000" fill="hold"/>
                                        <p:tgtEl>
                                          <p:spTgt spid="26"/>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ppt_x"/>
                                          </p:val>
                                        </p:tav>
                                        <p:tav tm="100000">
                                          <p:val>
                                            <p:strVal val="#ppt_x"/>
                                          </p:val>
                                        </p:tav>
                                      </p:tavLst>
                                    </p:anim>
                                    <p:anim calcmode="lin" valueType="num">
                                      <p:cBhvr additive="base">
                                        <p:cTn id="106" dur="2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ppt_x"/>
                                          </p:val>
                                        </p:tav>
                                        <p:tav tm="100000">
                                          <p:val>
                                            <p:strVal val="#ppt_x"/>
                                          </p:val>
                                        </p:tav>
                                      </p:tavLst>
                                    </p:anim>
                                    <p:anim calcmode="lin" valueType="num">
                                      <p:cBhvr additive="base">
                                        <p:cTn id="110" dur="2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ppt_x"/>
                                          </p:val>
                                        </p:tav>
                                        <p:tav tm="100000">
                                          <p:val>
                                            <p:strVal val="#ppt_x"/>
                                          </p:val>
                                        </p:tav>
                                      </p:tavLst>
                                    </p:anim>
                                    <p:anim calcmode="lin" valueType="num">
                                      <p:cBhvr additive="base">
                                        <p:cTn id="114" dur="2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ppt_x"/>
                                          </p:val>
                                        </p:tav>
                                        <p:tav tm="100000">
                                          <p:val>
                                            <p:strVal val="#ppt_x"/>
                                          </p:val>
                                        </p:tav>
                                      </p:tavLst>
                                    </p:anim>
                                    <p:anim calcmode="lin" valueType="num">
                                      <p:cBhvr additive="base">
                                        <p:cTn id="118" dur="2000" fill="hold"/>
                                        <p:tgtEl>
                                          <p:spTgt spid="30"/>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ppt_x"/>
                                          </p:val>
                                        </p:tav>
                                        <p:tav tm="100000">
                                          <p:val>
                                            <p:strVal val="#ppt_x"/>
                                          </p:val>
                                        </p:tav>
                                      </p:tavLst>
                                    </p:anim>
                                    <p:anim calcmode="lin" valueType="num">
                                      <p:cBhvr additive="base">
                                        <p:cTn id="122" dur="2000" fill="hold"/>
                                        <p:tgtEl>
                                          <p:spTgt spid="31"/>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ppt_x"/>
                                          </p:val>
                                        </p:tav>
                                        <p:tav tm="100000">
                                          <p:val>
                                            <p:strVal val="#ppt_x"/>
                                          </p:val>
                                        </p:tav>
                                      </p:tavLst>
                                    </p:anim>
                                    <p:anim calcmode="lin" valueType="num">
                                      <p:cBhvr additive="base">
                                        <p:cTn id="126" dur="2000" fill="hold"/>
                                        <p:tgtEl>
                                          <p:spTgt spid="32"/>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ppt_x"/>
                                          </p:val>
                                        </p:tav>
                                        <p:tav tm="100000">
                                          <p:val>
                                            <p:strVal val="#ppt_x"/>
                                          </p:val>
                                        </p:tav>
                                      </p:tavLst>
                                    </p:anim>
                                    <p:anim calcmode="lin" valueType="num">
                                      <p:cBhvr additive="base">
                                        <p:cTn id="130" dur="2000" fill="hold"/>
                                        <p:tgtEl>
                                          <p:spTgt spid="33"/>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ppt_x"/>
                                          </p:val>
                                        </p:tav>
                                        <p:tav tm="100000">
                                          <p:val>
                                            <p:strVal val="#ppt_x"/>
                                          </p:val>
                                        </p:tav>
                                      </p:tavLst>
                                    </p:anim>
                                    <p:anim calcmode="lin" valueType="num">
                                      <p:cBhvr additive="base">
                                        <p:cTn id="134" dur="2000" fill="hold"/>
                                        <p:tgtEl>
                                          <p:spTgt spid="34"/>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ppt_x"/>
                                          </p:val>
                                        </p:tav>
                                        <p:tav tm="100000">
                                          <p:val>
                                            <p:strVal val="#ppt_x"/>
                                          </p:val>
                                        </p:tav>
                                      </p:tavLst>
                                    </p:anim>
                                    <p:anim calcmode="lin" valueType="num">
                                      <p:cBhvr additive="base">
                                        <p:cTn id="138" dur="2000" fill="hold"/>
                                        <p:tgtEl>
                                          <p:spTgt spid="35"/>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2000" fill="hold"/>
                                        <p:tgtEl>
                                          <p:spTgt spid="36"/>
                                        </p:tgtEl>
                                        <p:attrNameLst>
                                          <p:attrName>ppt_x</p:attrName>
                                        </p:attrNameLst>
                                      </p:cBhvr>
                                      <p:tavLst>
                                        <p:tav tm="0">
                                          <p:val>
                                            <p:strVal val="#ppt_x"/>
                                          </p:val>
                                        </p:tav>
                                        <p:tav tm="100000">
                                          <p:val>
                                            <p:strVal val="#ppt_x"/>
                                          </p:val>
                                        </p:tav>
                                      </p:tavLst>
                                    </p:anim>
                                    <p:anim calcmode="lin" valueType="num">
                                      <p:cBhvr additive="base">
                                        <p:cTn id="142" dur="2000" fill="hold"/>
                                        <p:tgtEl>
                                          <p:spTgt spid="36"/>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2000" fill="hold"/>
                                        <p:tgtEl>
                                          <p:spTgt spid="37"/>
                                        </p:tgtEl>
                                        <p:attrNameLst>
                                          <p:attrName>ppt_x</p:attrName>
                                        </p:attrNameLst>
                                      </p:cBhvr>
                                      <p:tavLst>
                                        <p:tav tm="0">
                                          <p:val>
                                            <p:strVal val="#ppt_x"/>
                                          </p:val>
                                        </p:tav>
                                        <p:tav tm="100000">
                                          <p:val>
                                            <p:strVal val="#ppt_x"/>
                                          </p:val>
                                        </p:tav>
                                      </p:tavLst>
                                    </p:anim>
                                    <p:anim calcmode="lin" valueType="num">
                                      <p:cBhvr additive="base">
                                        <p:cTn id="146" dur="2000" fill="hold"/>
                                        <p:tgtEl>
                                          <p:spTgt spid="37"/>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2000" fill="hold"/>
                                        <p:tgtEl>
                                          <p:spTgt spid="38"/>
                                        </p:tgtEl>
                                        <p:attrNameLst>
                                          <p:attrName>ppt_x</p:attrName>
                                        </p:attrNameLst>
                                      </p:cBhvr>
                                      <p:tavLst>
                                        <p:tav tm="0">
                                          <p:val>
                                            <p:strVal val="#ppt_x"/>
                                          </p:val>
                                        </p:tav>
                                        <p:tav tm="100000">
                                          <p:val>
                                            <p:strVal val="#ppt_x"/>
                                          </p:val>
                                        </p:tav>
                                      </p:tavLst>
                                    </p:anim>
                                    <p:anim calcmode="lin" valueType="num">
                                      <p:cBhvr additive="base">
                                        <p:cTn id="150" dur="2000" fill="hold"/>
                                        <p:tgtEl>
                                          <p:spTgt spid="38"/>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39"/>
                                        </p:tgtEl>
                                        <p:attrNameLst>
                                          <p:attrName>style.visibility</p:attrName>
                                        </p:attrNameLst>
                                      </p:cBhvr>
                                      <p:to>
                                        <p:strVal val="visible"/>
                                      </p:to>
                                    </p:set>
                                    <p:anim calcmode="lin" valueType="num">
                                      <p:cBhvr additive="base">
                                        <p:cTn id="153" dur="2000" fill="hold"/>
                                        <p:tgtEl>
                                          <p:spTgt spid="39"/>
                                        </p:tgtEl>
                                        <p:attrNameLst>
                                          <p:attrName>ppt_x</p:attrName>
                                        </p:attrNameLst>
                                      </p:cBhvr>
                                      <p:tavLst>
                                        <p:tav tm="0">
                                          <p:val>
                                            <p:strVal val="#ppt_x"/>
                                          </p:val>
                                        </p:tav>
                                        <p:tav tm="100000">
                                          <p:val>
                                            <p:strVal val="#ppt_x"/>
                                          </p:val>
                                        </p:tav>
                                      </p:tavLst>
                                    </p:anim>
                                    <p:anim calcmode="lin" valueType="num">
                                      <p:cBhvr additive="base">
                                        <p:cTn id="154" dur="2000" fill="hold"/>
                                        <p:tgtEl>
                                          <p:spTgt spid="39"/>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40"/>
                                        </p:tgtEl>
                                        <p:attrNameLst>
                                          <p:attrName>style.visibility</p:attrName>
                                        </p:attrNameLst>
                                      </p:cBhvr>
                                      <p:to>
                                        <p:strVal val="visible"/>
                                      </p:to>
                                    </p:set>
                                    <p:anim calcmode="lin" valueType="num">
                                      <p:cBhvr additive="base">
                                        <p:cTn id="157" dur="2000" fill="hold"/>
                                        <p:tgtEl>
                                          <p:spTgt spid="40"/>
                                        </p:tgtEl>
                                        <p:attrNameLst>
                                          <p:attrName>ppt_x</p:attrName>
                                        </p:attrNameLst>
                                      </p:cBhvr>
                                      <p:tavLst>
                                        <p:tav tm="0">
                                          <p:val>
                                            <p:strVal val="#ppt_x"/>
                                          </p:val>
                                        </p:tav>
                                        <p:tav tm="100000">
                                          <p:val>
                                            <p:strVal val="#ppt_x"/>
                                          </p:val>
                                        </p:tav>
                                      </p:tavLst>
                                    </p:anim>
                                    <p:anim calcmode="lin" valueType="num">
                                      <p:cBhvr additive="base">
                                        <p:cTn id="158" dur="2000" fill="hold"/>
                                        <p:tgtEl>
                                          <p:spTgt spid="40"/>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41"/>
                                        </p:tgtEl>
                                        <p:attrNameLst>
                                          <p:attrName>style.visibility</p:attrName>
                                        </p:attrNameLst>
                                      </p:cBhvr>
                                      <p:to>
                                        <p:strVal val="visible"/>
                                      </p:to>
                                    </p:set>
                                    <p:anim calcmode="lin" valueType="num">
                                      <p:cBhvr additive="base">
                                        <p:cTn id="161" dur="2000" fill="hold"/>
                                        <p:tgtEl>
                                          <p:spTgt spid="41"/>
                                        </p:tgtEl>
                                        <p:attrNameLst>
                                          <p:attrName>ppt_x</p:attrName>
                                        </p:attrNameLst>
                                      </p:cBhvr>
                                      <p:tavLst>
                                        <p:tav tm="0">
                                          <p:val>
                                            <p:strVal val="#ppt_x"/>
                                          </p:val>
                                        </p:tav>
                                        <p:tav tm="100000">
                                          <p:val>
                                            <p:strVal val="#ppt_x"/>
                                          </p:val>
                                        </p:tav>
                                      </p:tavLst>
                                    </p:anim>
                                    <p:anim calcmode="lin" valueType="num">
                                      <p:cBhvr additive="base">
                                        <p:cTn id="162" dur="2000" fill="hold"/>
                                        <p:tgtEl>
                                          <p:spTgt spid="41"/>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42"/>
                                        </p:tgtEl>
                                        <p:attrNameLst>
                                          <p:attrName>style.visibility</p:attrName>
                                        </p:attrNameLst>
                                      </p:cBhvr>
                                      <p:to>
                                        <p:strVal val="visible"/>
                                      </p:to>
                                    </p:set>
                                    <p:anim calcmode="lin" valueType="num">
                                      <p:cBhvr additive="base">
                                        <p:cTn id="165" dur="2000" fill="hold"/>
                                        <p:tgtEl>
                                          <p:spTgt spid="42"/>
                                        </p:tgtEl>
                                        <p:attrNameLst>
                                          <p:attrName>ppt_x</p:attrName>
                                        </p:attrNameLst>
                                      </p:cBhvr>
                                      <p:tavLst>
                                        <p:tav tm="0">
                                          <p:val>
                                            <p:strVal val="#ppt_x"/>
                                          </p:val>
                                        </p:tav>
                                        <p:tav tm="100000">
                                          <p:val>
                                            <p:strVal val="#ppt_x"/>
                                          </p:val>
                                        </p:tav>
                                      </p:tavLst>
                                    </p:anim>
                                    <p:anim calcmode="lin" valueType="num">
                                      <p:cBhvr additive="base">
                                        <p:cTn id="166" dur="2000" fill="hold"/>
                                        <p:tgtEl>
                                          <p:spTgt spid="42"/>
                                        </p:tgtEl>
                                        <p:attrNameLst>
                                          <p:attrName>ppt_y</p:attrName>
                                        </p:attrNameLst>
                                      </p:cBhvr>
                                      <p:tavLst>
                                        <p:tav tm="0">
                                          <p:val>
                                            <p:strVal val="1+#ppt_h/2"/>
                                          </p:val>
                                        </p:tav>
                                        <p:tav tm="100000">
                                          <p:val>
                                            <p:strVal val="#ppt_y"/>
                                          </p:val>
                                        </p:tav>
                                      </p:tavLst>
                                    </p:anim>
                                  </p:childTnLst>
                                </p:cTn>
                              </p:par>
                              <p:par>
                                <p:cTn id="167" presetID="2" presetClass="entr" presetSubtype="4" fill="hold" grpId="0" nodeType="withEffect">
                                  <p:stCondLst>
                                    <p:cond delay="0"/>
                                  </p:stCondLst>
                                  <p:childTnLst>
                                    <p:set>
                                      <p:cBhvr>
                                        <p:cTn id="168" dur="1" fill="hold">
                                          <p:stCondLst>
                                            <p:cond delay="0"/>
                                          </p:stCondLst>
                                        </p:cTn>
                                        <p:tgtEl>
                                          <p:spTgt spid="43"/>
                                        </p:tgtEl>
                                        <p:attrNameLst>
                                          <p:attrName>style.visibility</p:attrName>
                                        </p:attrNameLst>
                                      </p:cBhvr>
                                      <p:to>
                                        <p:strVal val="visible"/>
                                      </p:to>
                                    </p:set>
                                    <p:anim calcmode="lin" valueType="num">
                                      <p:cBhvr additive="base">
                                        <p:cTn id="169" dur="2000" fill="hold"/>
                                        <p:tgtEl>
                                          <p:spTgt spid="43"/>
                                        </p:tgtEl>
                                        <p:attrNameLst>
                                          <p:attrName>ppt_x</p:attrName>
                                        </p:attrNameLst>
                                      </p:cBhvr>
                                      <p:tavLst>
                                        <p:tav tm="0">
                                          <p:val>
                                            <p:strVal val="#ppt_x"/>
                                          </p:val>
                                        </p:tav>
                                        <p:tav tm="100000">
                                          <p:val>
                                            <p:strVal val="#ppt_x"/>
                                          </p:val>
                                        </p:tav>
                                      </p:tavLst>
                                    </p:anim>
                                    <p:anim calcmode="lin" valueType="num">
                                      <p:cBhvr additive="base">
                                        <p:cTn id="170" dur="2000" fill="hold"/>
                                        <p:tgtEl>
                                          <p:spTgt spid="43"/>
                                        </p:tgtEl>
                                        <p:attrNameLst>
                                          <p:attrName>ppt_y</p:attrName>
                                        </p:attrNameLst>
                                      </p:cBhvr>
                                      <p:tavLst>
                                        <p:tav tm="0">
                                          <p:val>
                                            <p:strVal val="1+#ppt_h/2"/>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44"/>
                                        </p:tgtEl>
                                        <p:attrNameLst>
                                          <p:attrName>style.visibility</p:attrName>
                                        </p:attrNameLst>
                                      </p:cBhvr>
                                      <p:to>
                                        <p:strVal val="visible"/>
                                      </p:to>
                                    </p:set>
                                    <p:anim calcmode="lin" valueType="num">
                                      <p:cBhvr additive="base">
                                        <p:cTn id="173" dur="2000" fill="hold"/>
                                        <p:tgtEl>
                                          <p:spTgt spid="44"/>
                                        </p:tgtEl>
                                        <p:attrNameLst>
                                          <p:attrName>ppt_x</p:attrName>
                                        </p:attrNameLst>
                                      </p:cBhvr>
                                      <p:tavLst>
                                        <p:tav tm="0">
                                          <p:val>
                                            <p:strVal val="#ppt_x"/>
                                          </p:val>
                                        </p:tav>
                                        <p:tav tm="100000">
                                          <p:val>
                                            <p:strVal val="#ppt_x"/>
                                          </p:val>
                                        </p:tav>
                                      </p:tavLst>
                                    </p:anim>
                                    <p:anim calcmode="lin" valueType="num">
                                      <p:cBhvr additive="base">
                                        <p:cTn id="174" dur="2000" fill="hold"/>
                                        <p:tgtEl>
                                          <p:spTgt spid="44"/>
                                        </p:tgtEl>
                                        <p:attrNameLst>
                                          <p:attrName>ppt_y</p:attrName>
                                        </p:attrNameLst>
                                      </p:cBhvr>
                                      <p:tavLst>
                                        <p:tav tm="0">
                                          <p:val>
                                            <p:strVal val="1+#ppt_h/2"/>
                                          </p:val>
                                        </p:tav>
                                        <p:tav tm="100000">
                                          <p:val>
                                            <p:strVal val="#ppt_y"/>
                                          </p:val>
                                        </p:tav>
                                      </p:tavLst>
                                    </p:anim>
                                  </p:childTnLst>
                                </p:cTn>
                              </p:par>
                              <p:par>
                                <p:cTn id="175" presetID="2" presetClass="entr" presetSubtype="4" fill="hold" grpId="0" nodeType="withEffect">
                                  <p:stCondLst>
                                    <p:cond delay="0"/>
                                  </p:stCondLst>
                                  <p:childTnLst>
                                    <p:set>
                                      <p:cBhvr>
                                        <p:cTn id="176" dur="1" fill="hold">
                                          <p:stCondLst>
                                            <p:cond delay="0"/>
                                          </p:stCondLst>
                                        </p:cTn>
                                        <p:tgtEl>
                                          <p:spTgt spid="45"/>
                                        </p:tgtEl>
                                        <p:attrNameLst>
                                          <p:attrName>style.visibility</p:attrName>
                                        </p:attrNameLst>
                                      </p:cBhvr>
                                      <p:to>
                                        <p:strVal val="visible"/>
                                      </p:to>
                                    </p:set>
                                    <p:anim calcmode="lin" valueType="num">
                                      <p:cBhvr additive="base">
                                        <p:cTn id="177" dur="2000" fill="hold"/>
                                        <p:tgtEl>
                                          <p:spTgt spid="45"/>
                                        </p:tgtEl>
                                        <p:attrNameLst>
                                          <p:attrName>ppt_x</p:attrName>
                                        </p:attrNameLst>
                                      </p:cBhvr>
                                      <p:tavLst>
                                        <p:tav tm="0">
                                          <p:val>
                                            <p:strVal val="#ppt_x"/>
                                          </p:val>
                                        </p:tav>
                                        <p:tav tm="100000">
                                          <p:val>
                                            <p:strVal val="#ppt_x"/>
                                          </p:val>
                                        </p:tav>
                                      </p:tavLst>
                                    </p:anim>
                                    <p:anim calcmode="lin" valueType="num">
                                      <p:cBhvr additive="base">
                                        <p:cTn id="178" dur="2000" fill="hold"/>
                                        <p:tgtEl>
                                          <p:spTgt spid="45"/>
                                        </p:tgtEl>
                                        <p:attrNameLst>
                                          <p:attrName>ppt_y</p:attrName>
                                        </p:attrNameLst>
                                      </p:cBhvr>
                                      <p:tavLst>
                                        <p:tav tm="0">
                                          <p:val>
                                            <p:strVal val="1+#ppt_h/2"/>
                                          </p:val>
                                        </p:tav>
                                        <p:tav tm="100000">
                                          <p:val>
                                            <p:strVal val="#ppt_y"/>
                                          </p:val>
                                        </p:tav>
                                      </p:tavLst>
                                    </p:anim>
                                  </p:childTnLst>
                                </p:cTn>
                              </p:par>
                              <p:par>
                                <p:cTn id="179" presetID="2" presetClass="entr" presetSubtype="4" fill="hold" grpId="0" nodeType="withEffect">
                                  <p:stCondLst>
                                    <p:cond delay="0"/>
                                  </p:stCondLst>
                                  <p:childTnLst>
                                    <p:set>
                                      <p:cBhvr>
                                        <p:cTn id="180" dur="1" fill="hold">
                                          <p:stCondLst>
                                            <p:cond delay="0"/>
                                          </p:stCondLst>
                                        </p:cTn>
                                        <p:tgtEl>
                                          <p:spTgt spid="46"/>
                                        </p:tgtEl>
                                        <p:attrNameLst>
                                          <p:attrName>style.visibility</p:attrName>
                                        </p:attrNameLst>
                                      </p:cBhvr>
                                      <p:to>
                                        <p:strVal val="visible"/>
                                      </p:to>
                                    </p:set>
                                    <p:anim calcmode="lin" valueType="num">
                                      <p:cBhvr additive="base">
                                        <p:cTn id="181" dur="2000" fill="hold"/>
                                        <p:tgtEl>
                                          <p:spTgt spid="46"/>
                                        </p:tgtEl>
                                        <p:attrNameLst>
                                          <p:attrName>ppt_x</p:attrName>
                                        </p:attrNameLst>
                                      </p:cBhvr>
                                      <p:tavLst>
                                        <p:tav tm="0">
                                          <p:val>
                                            <p:strVal val="#ppt_x"/>
                                          </p:val>
                                        </p:tav>
                                        <p:tav tm="100000">
                                          <p:val>
                                            <p:strVal val="#ppt_x"/>
                                          </p:val>
                                        </p:tav>
                                      </p:tavLst>
                                    </p:anim>
                                    <p:anim calcmode="lin" valueType="num">
                                      <p:cBhvr additive="base">
                                        <p:cTn id="182" dur="2000" fill="hold"/>
                                        <p:tgtEl>
                                          <p:spTgt spid="46"/>
                                        </p:tgtEl>
                                        <p:attrNameLst>
                                          <p:attrName>ppt_y</p:attrName>
                                        </p:attrNameLst>
                                      </p:cBhvr>
                                      <p:tavLst>
                                        <p:tav tm="0">
                                          <p:val>
                                            <p:strVal val="1+#ppt_h/2"/>
                                          </p:val>
                                        </p:tav>
                                        <p:tav tm="100000">
                                          <p:val>
                                            <p:strVal val="#ppt_y"/>
                                          </p:val>
                                        </p:tav>
                                      </p:tavLst>
                                    </p:anim>
                                  </p:childTnLst>
                                </p:cTn>
                              </p:par>
                              <p:par>
                                <p:cTn id="183" presetID="2" presetClass="entr" presetSubtype="4" fill="hold" grpId="0" nodeType="withEffect">
                                  <p:stCondLst>
                                    <p:cond delay="0"/>
                                  </p:stCondLst>
                                  <p:childTnLst>
                                    <p:set>
                                      <p:cBhvr>
                                        <p:cTn id="184" dur="1" fill="hold">
                                          <p:stCondLst>
                                            <p:cond delay="0"/>
                                          </p:stCondLst>
                                        </p:cTn>
                                        <p:tgtEl>
                                          <p:spTgt spid="47"/>
                                        </p:tgtEl>
                                        <p:attrNameLst>
                                          <p:attrName>style.visibility</p:attrName>
                                        </p:attrNameLst>
                                      </p:cBhvr>
                                      <p:to>
                                        <p:strVal val="visible"/>
                                      </p:to>
                                    </p:set>
                                    <p:anim calcmode="lin" valueType="num">
                                      <p:cBhvr additive="base">
                                        <p:cTn id="185" dur="2000" fill="hold"/>
                                        <p:tgtEl>
                                          <p:spTgt spid="47"/>
                                        </p:tgtEl>
                                        <p:attrNameLst>
                                          <p:attrName>ppt_x</p:attrName>
                                        </p:attrNameLst>
                                      </p:cBhvr>
                                      <p:tavLst>
                                        <p:tav tm="0">
                                          <p:val>
                                            <p:strVal val="#ppt_x"/>
                                          </p:val>
                                        </p:tav>
                                        <p:tav tm="100000">
                                          <p:val>
                                            <p:strVal val="#ppt_x"/>
                                          </p:val>
                                        </p:tav>
                                      </p:tavLst>
                                    </p:anim>
                                    <p:anim calcmode="lin" valueType="num">
                                      <p:cBhvr additive="base">
                                        <p:cTn id="186" dur="2000" fill="hold"/>
                                        <p:tgtEl>
                                          <p:spTgt spid="47"/>
                                        </p:tgtEl>
                                        <p:attrNameLst>
                                          <p:attrName>ppt_y</p:attrName>
                                        </p:attrNameLst>
                                      </p:cBhvr>
                                      <p:tavLst>
                                        <p:tav tm="0">
                                          <p:val>
                                            <p:strVal val="1+#ppt_h/2"/>
                                          </p:val>
                                        </p:tav>
                                        <p:tav tm="100000">
                                          <p:val>
                                            <p:strVal val="#ppt_y"/>
                                          </p:val>
                                        </p:tav>
                                      </p:tavLst>
                                    </p:anim>
                                  </p:childTnLst>
                                </p:cTn>
                              </p:par>
                              <p:par>
                                <p:cTn id="187" presetID="2" presetClass="entr" presetSubtype="4" fill="hold" grpId="0" nodeType="withEffect">
                                  <p:stCondLst>
                                    <p:cond delay="0"/>
                                  </p:stCondLst>
                                  <p:childTnLst>
                                    <p:set>
                                      <p:cBhvr>
                                        <p:cTn id="188" dur="1" fill="hold">
                                          <p:stCondLst>
                                            <p:cond delay="0"/>
                                          </p:stCondLst>
                                        </p:cTn>
                                        <p:tgtEl>
                                          <p:spTgt spid="48"/>
                                        </p:tgtEl>
                                        <p:attrNameLst>
                                          <p:attrName>style.visibility</p:attrName>
                                        </p:attrNameLst>
                                      </p:cBhvr>
                                      <p:to>
                                        <p:strVal val="visible"/>
                                      </p:to>
                                    </p:set>
                                    <p:anim calcmode="lin" valueType="num">
                                      <p:cBhvr additive="base">
                                        <p:cTn id="189" dur="2000" fill="hold"/>
                                        <p:tgtEl>
                                          <p:spTgt spid="48"/>
                                        </p:tgtEl>
                                        <p:attrNameLst>
                                          <p:attrName>ppt_x</p:attrName>
                                        </p:attrNameLst>
                                      </p:cBhvr>
                                      <p:tavLst>
                                        <p:tav tm="0">
                                          <p:val>
                                            <p:strVal val="#ppt_x"/>
                                          </p:val>
                                        </p:tav>
                                        <p:tav tm="100000">
                                          <p:val>
                                            <p:strVal val="#ppt_x"/>
                                          </p:val>
                                        </p:tav>
                                      </p:tavLst>
                                    </p:anim>
                                    <p:anim calcmode="lin" valueType="num">
                                      <p:cBhvr additive="base">
                                        <p:cTn id="190" dur="2000" fill="hold"/>
                                        <p:tgtEl>
                                          <p:spTgt spid="48"/>
                                        </p:tgtEl>
                                        <p:attrNameLst>
                                          <p:attrName>ppt_y</p:attrName>
                                        </p:attrNameLst>
                                      </p:cBhvr>
                                      <p:tavLst>
                                        <p:tav tm="0">
                                          <p:val>
                                            <p:strVal val="1+#ppt_h/2"/>
                                          </p:val>
                                        </p:tav>
                                        <p:tav tm="100000">
                                          <p:val>
                                            <p:strVal val="#ppt_y"/>
                                          </p:val>
                                        </p:tav>
                                      </p:tavLst>
                                    </p:anim>
                                  </p:childTnLst>
                                </p:cTn>
                              </p:par>
                              <p:par>
                                <p:cTn id="191" presetID="2" presetClass="entr" presetSubtype="4" fill="hold" grpId="0" nodeType="withEffect">
                                  <p:stCondLst>
                                    <p:cond delay="0"/>
                                  </p:stCondLst>
                                  <p:childTnLst>
                                    <p:set>
                                      <p:cBhvr>
                                        <p:cTn id="192" dur="1" fill="hold">
                                          <p:stCondLst>
                                            <p:cond delay="0"/>
                                          </p:stCondLst>
                                        </p:cTn>
                                        <p:tgtEl>
                                          <p:spTgt spid="49"/>
                                        </p:tgtEl>
                                        <p:attrNameLst>
                                          <p:attrName>style.visibility</p:attrName>
                                        </p:attrNameLst>
                                      </p:cBhvr>
                                      <p:to>
                                        <p:strVal val="visible"/>
                                      </p:to>
                                    </p:set>
                                    <p:anim calcmode="lin" valueType="num">
                                      <p:cBhvr additive="base">
                                        <p:cTn id="193" dur="2000" fill="hold"/>
                                        <p:tgtEl>
                                          <p:spTgt spid="49"/>
                                        </p:tgtEl>
                                        <p:attrNameLst>
                                          <p:attrName>ppt_x</p:attrName>
                                        </p:attrNameLst>
                                      </p:cBhvr>
                                      <p:tavLst>
                                        <p:tav tm="0">
                                          <p:val>
                                            <p:strVal val="#ppt_x"/>
                                          </p:val>
                                        </p:tav>
                                        <p:tav tm="100000">
                                          <p:val>
                                            <p:strVal val="#ppt_x"/>
                                          </p:val>
                                        </p:tav>
                                      </p:tavLst>
                                    </p:anim>
                                    <p:anim calcmode="lin" valueType="num">
                                      <p:cBhvr additive="base">
                                        <p:cTn id="194" dur="2000" fill="hold"/>
                                        <p:tgtEl>
                                          <p:spTgt spid="49"/>
                                        </p:tgtEl>
                                        <p:attrNameLst>
                                          <p:attrName>ppt_y</p:attrName>
                                        </p:attrNameLst>
                                      </p:cBhvr>
                                      <p:tavLst>
                                        <p:tav tm="0">
                                          <p:val>
                                            <p:strVal val="1+#ppt_h/2"/>
                                          </p:val>
                                        </p:tav>
                                        <p:tav tm="100000">
                                          <p:val>
                                            <p:strVal val="#ppt_y"/>
                                          </p:val>
                                        </p:tav>
                                      </p:tavLst>
                                    </p:anim>
                                  </p:childTnLst>
                                </p:cTn>
                              </p:par>
                              <p:par>
                                <p:cTn id="195" presetID="2" presetClass="entr" presetSubtype="4" fill="hold" grpId="0" nodeType="withEffect">
                                  <p:stCondLst>
                                    <p:cond delay="0"/>
                                  </p:stCondLst>
                                  <p:childTnLst>
                                    <p:set>
                                      <p:cBhvr>
                                        <p:cTn id="196" dur="1" fill="hold">
                                          <p:stCondLst>
                                            <p:cond delay="0"/>
                                          </p:stCondLst>
                                        </p:cTn>
                                        <p:tgtEl>
                                          <p:spTgt spid="50"/>
                                        </p:tgtEl>
                                        <p:attrNameLst>
                                          <p:attrName>style.visibility</p:attrName>
                                        </p:attrNameLst>
                                      </p:cBhvr>
                                      <p:to>
                                        <p:strVal val="visible"/>
                                      </p:to>
                                    </p:set>
                                    <p:anim calcmode="lin" valueType="num">
                                      <p:cBhvr additive="base">
                                        <p:cTn id="197" dur="2000" fill="hold"/>
                                        <p:tgtEl>
                                          <p:spTgt spid="50"/>
                                        </p:tgtEl>
                                        <p:attrNameLst>
                                          <p:attrName>ppt_x</p:attrName>
                                        </p:attrNameLst>
                                      </p:cBhvr>
                                      <p:tavLst>
                                        <p:tav tm="0">
                                          <p:val>
                                            <p:strVal val="#ppt_x"/>
                                          </p:val>
                                        </p:tav>
                                        <p:tav tm="100000">
                                          <p:val>
                                            <p:strVal val="#ppt_x"/>
                                          </p:val>
                                        </p:tav>
                                      </p:tavLst>
                                    </p:anim>
                                    <p:anim calcmode="lin" valueType="num">
                                      <p:cBhvr additive="base">
                                        <p:cTn id="198" dur="2000" fill="hold"/>
                                        <p:tgtEl>
                                          <p:spTgt spid="50"/>
                                        </p:tgtEl>
                                        <p:attrNameLst>
                                          <p:attrName>ppt_y</p:attrName>
                                        </p:attrNameLst>
                                      </p:cBhvr>
                                      <p:tavLst>
                                        <p:tav tm="0">
                                          <p:val>
                                            <p:strVal val="1+#ppt_h/2"/>
                                          </p:val>
                                        </p:tav>
                                        <p:tav tm="100000">
                                          <p:val>
                                            <p:strVal val="#ppt_y"/>
                                          </p:val>
                                        </p:tav>
                                      </p:tavLst>
                                    </p:anim>
                                  </p:childTnLst>
                                </p:cTn>
                              </p:par>
                              <p:par>
                                <p:cTn id="199" presetID="2" presetClass="entr" presetSubtype="4" fill="hold" grpId="0" nodeType="withEffect">
                                  <p:stCondLst>
                                    <p:cond delay="0"/>
                                  </p:stCondLst>
                                  <p:childTnLst>
                                    <p:set>
                                      <p:cBhvr>
                                        <p:cTn id="200" dur="1" fill="hold">
                                          <p:stCondLst>
                                            <p:cond delay="0"/>
                                          </p:stCondLst>
                                        </p:cTn>
                                        <p:tgtEl>
                                          <p:spTgt spid="51"/>
                                        </p:tgtEl>
                                        <p:attrNameLst>
                                          <p:attrName>style.visibility</p:attrName>
                                        </p:attrNameLst>
                                      </p:cBhvr>
                                      <p:to>
                                        <p:strVal val="visible"/>
                                      </p:to>
                                    </p:set>
                                    <p:anim calcmode="lin" valueType="num">
                                      <p:cBhvr additive="base">
                                        <p:cTn id="201" dur="2000" fill="hold"/>
                                        <p:tgtEl>
                                          <p:spTgt spid="51"/>
                                        </p:tgtEl>
                                        <p:attrNameLst>
                                          <p:attrName>ppt_x</p:attrName>
                                        </p:attrNameLst>
                                      </p:cBhvr>
                                      <p:tavLst>
                                        <p:tav tm="0">
                                          <p:val>
                                            <p:strVal val="#ppt_x"/>
                                          </p:val>
                                        </p:tav>
                                        <p:tav tm="100000">
                                          <p:val>
                                            <p:strVal val="#ppt_x"/>
                                          </p:val>
                                        </p:tav>
                                      </p:tavLst>
                                    </p:anim>
                                    <p:anim calcmode="lin" valueType="num">
                                      <p:cBhvr additive="base">
                                        <p:cTn id="202" dur="2000" fill="hold"/>
                                        <p:tgtEl>
                                          <p:spTgt spid="51"/>
                                        </p:tgtEl>
                                        <p:attrNameLst>
                                          <p:attrName>ppt_y</p:attrName>
                                        </p:attrNameLst>
                                      </p:cBhvr>
                                      <p:tavLst>
                                        <p:tav tm="0">
                                          <p:val>
                                            <p:strVal val="1+#ppt_h/2"/>
                                          </p:val>
                                        </p:tav>
                                        <p:tav tm="100000">
                                          <p:val>
                                            <p:strVal val="#ppt_y"/>
                                          </p:val>
                                        </p:tav>
                                      </p:tavLst>
                                    </p:anim>
                                  </p:childTnLst>
                                </p:cTn>
                              </p:par>
                              <p:par>
                                <p:cTn id="203" presetID="2" presetClass="entr" presetSubtype="4" fill="hold" grpId="0" nodeType="withEffect">
                                  <p:stCondLst>
                                    <p:cond delay="0"/>
                                  </p:stCondLst>
                                  <p:childTnLst>
                                    <p:set>
                                      <p:cBhvr>
                                        <p:cTn id="204" dur="1" fill="hold">
                                          <p:stCondLst>
                                            <p:cond delay="0"/>
                                          </p:stCondLst>
                                        </p:cTn>
                                        <p:tgtEl>
                                          <p:spTgt spid="52"/>
                                        </p:tgtEl>
                                        <p:attrNameLst>
                                          <p:attrName>style.visibility</p:attrName>
                                        </p:attrNameLst>
                                      </p:cBhvr>
                                      <p:to>
                                        <p:strVal val="visible"/>
                                      </p:to>
                                    </p:set>
                                    <p:anim calcmode="lin" valueType="num">
                                      <p:cBhvr additive="base">
                                        <p:cTn id="205" dur="2000" fill="hold"/>
                                        <p:tgtEl>
                                          <p:spTgt spid="52"/>
                                        </p:tgtEl>
                                        <p:attrNameLst>
                                          <p:attrName>ppt_x</p:attrName>
                                        </p:attrNameLst>
                                      </p:cBhvr>
                                      <p:tavLst>
                                        <p:tav tm="0">
                                          <p:val>
                                            <p:strVal val="#ppt_x"/>
                                          </p:val>
                                        </p:tav>
                                        <p:tav tm="100000">
                                          <p:val>
                                            <p:strVal val="#ppt_x"/>
                                          </p:val>
                                        </p:tav>
                                      </p:tavLst>
                                    </p:anim>
                                    <p:anim calcmode="lin" valueType="num">
                                      <p:cBhvr additive="base">
                                        <p:cTn id="206" dur="2000" fill="hold"/>
                                        <p:tgtEl>
                                          <p:spTgt spid="52"/>
                                        </p:tgtEl>
                                        <p:attrNameLst>
                                          <p:attrName>ppt_y</p:attrName>
                                        </p:attrNameLst>
                                      </p:cBhvr>
                                      <p:tavLst>
                                        <p:tav tm="0">
                                          <p:val>
                                            <p:strVal val="1+#ppt_h/2"/>
                                          </p:val>
                                        </p:tav>
                                        <p:tav tm="100000">
                                          <p:val>
                                            <p:strVal val="#ppt_y"/>
                                          </p:val>
                                        </p:tav>
                                      </p:tavLst>
                                    </p:anim>
                                  </p:childTnLst>
                                </p:cTn>
                              </p:par>
                              <p:par>
                                <p:cTn id="207" presetID="2" presetClass="entr" presetSubtype="4" fill="hold" grpId="0" nodeType="withEffect">
                                  <p:stCondLst>
                                    <p:cond delay="0"/>
                                  </p:stCondLst>
                                  <p:childTnLst>
                                    <p:set>
                                      <p:cBhvr>
                                        <p:cTn id="208" dur="1" fill="hold">
                                          <p:stCondLst>
                                            <p:cond delay="0"/>
                                          </p:stCondLst>
                                        </p:cTn>
                                        <p:tgtEl>
                                          <p:spTgt spid="53"/>
                                        </p:tgtEl>
                                        <p:attrNameLst>
                                          <p:attrName>style.visibility</p:attrName>
                                        </p:attrNameLst>
                                      </p:cBhvr>
                                      <p:to>
                                        <p:strVal val="visible"/>
                                      </p:to>
                                    </p:set>
                                    <p:anim calcmode="lin" valueType="num">
                                      <p:cBhvr additive="base">
                                        <p:cTn id="209" dur="2000" fill="hold"/>
                                        <p:tgtEl>
                                          <p:spTgt spid="53"/>
                                        </p:tgtEl>
                                        <p:attrNameLst>
                                          <p:attrName>ppt_x</p:attrName>
                                        </p:attrNameLst>
                                      </p:cBhvr>
                                      <p:tavLst>
                                        <p:tav tm="0">
                                          <p:val>
                                            <p:strVal val="#ppt_x"/>
                                          </p:val>
                                        </p:tav>
                                        <p:tav tm="100000">
                                          <p:val>
                                            <p:strVal val="#ppt_x"/>
                                          </p:val>
                                        </p:tav>
                                      </p:tavLst>
                                    </p:anim>
                                    <p:anim calcmode="lin" valueType="num">
                                      <p:cBhvr additive="base">
                                        <p:cTn id="210" dur="2000" fill="hold"/>
                                        <p:tgtEl>
                                          <p:spTgt spid="53"/>
                                        </p:tgtEl>
                                        <p:attrNameLst>
                                          <p:attrName>ppt_y</p:attrName>
                                        </p:attrNameLst>
                                      </p:cBhvr>
                                      <p:tavLst>
                                        <p:tav tm="0">
                                          <p:val>
                                            <p:strVal val="1+#ppt_h/2"/>
                                          </p:val>
                                        </p:tav>
                                        <p:tav tm="100000">
                                          <p:val>
                                            <p:strVal val="#ppt_y"/>
                                          </p:val>
                                        </p:tav>
                                      </p:tavLst>
                                    </p:anim>
                                  </p:childTnLst>
                                </p:cTn>
                              </p:par>
                              <p:par>
                                <p:cTn id="211" presetID="2" presetClass="entr" presetSubtype="4" fill="hold" grpId="0" nodeType="withEffect">
                                  <p:stCondLst>
                                    <p:cond delay="0"/>
                                  </p:stCondLst>
                                  <p:childTnLst>
                                    <p:set>
                                      <p:cBhvr>
                                        <p:cTn id="212" dur="1" fill="hold">
                                          <p:stCondLst>
                                            <p:cond delay="0"/>
                                          </p:stCondLst>
                                        </p:cTn>
                                        <p:tgtEl>
                                          <p:spTgt spid="54"/>
                                        </p:tgtEl>
                                        <p:attrNameLst>
                                          <p:attrName>style.visibility</p:attrName>
                                        </p:attrNameLst>
                                      </p:cBhvr>
                                      <p:to>
                                        <p:strVal val="visible"/>
                                      </p:to>
                                    </p:set>
                                    <p:anim calcmode="lin" valueType="num">
                                      <p:cBhvr additive="base">
                                        <p:cTn id="213" dur="2000" fill="hold"/>
                                        <p:tgtEl>
                                          <p:spTgt spid="54"/>
                                        </p:tgtEl>
                                        <p:attrNameLst>
                                          <p:attrName>ppt_x</p:attrName>
                                        </p:attrNameLst>
                                      </p:cBhvr>
                                      <p:tavLst>
                                        <p:tav tm="0">
                                          <p:val>
                                            <p:strVal val="#ppt_x"/>
                                          </p:val>
                                        </p:tav>
                                        <p:tav tm="100000">
                                          <p:val>
                                            <p:strVal val="#ppt_x"/>
                                          </p:val>
                                        </p:tav>
                                      </p:tavLst>
                                    </p:anim>
                                    <p:anim calcmode="lin" valueType="num">
                                      <p:cBhvr additive="base">
                                        <p:cTn id="214" dur="2000" fill="hold"/>
                                        <p:tgtEl>
                                          <p:spTgt spid="54"/>
                                        </p:tgtEl>
                                        <p:attrNameLst>
                                          <p:attrName>ppt_y</p:attrName>
                                        </p:attrNameLst>
                                      </p:cBhvr>
                                      <p:tavLst>
                                        <p:tav tm="0">
                                          <p:val>
                                            <p:strVal val="1+#ppt_h/2"/>
                                          </p:val>
                                        </p:tav>
                                        <p:tav tm="100000">
                                          <p:val>
                                            <p:strVal val="#ppt_y"/>
                                          </p:val>
                                        </p:tav>
                                      </p:tavLst>
                                    </p:anim>
                                  </p:childTnLst>
                                </p:cTn>
                              </p:par>
                              <p:par>
                                <p:cTn id="215" presetID="2" presetClass="entr" presetSubtype="4" fill="hold" grpId="0" nodeType="withEffect">
                                  <p:stCondLst>
                                    <p:cond delay="0"/>
                                  </p:stCondLst>
                                  <p:childTnLst>
                                    <p:set>
                                      <p:cBhvr>
                                        <p:cTn id="216" dur="1" fill="hold">
                                          <p:stCondLst>
                                            <p:cond delay="0"/>
                                          </p:stCondLst>
                                        </p:cTn>
                                        <p:tgtEl>
                                          <p:spTgt spid="55"/>
                                        </p:tgtEl>
                                        <p:attrNameLst>
                                          <p:attrName>style.visibility</p:attrName>
                                        </p:attrNameLst>
                                      </p:cBhvr>
                                      <p:to>
                                        <p:strVal val="visible"/>
                                      </p:to>
                                    </p:set>
                                    <p:anim calcmode="lin" valueType="num">
                                      <p:cBhvr additive="base">
                                        <p:cTn id="217" dur="2000" fill="hold"/>
                                        <p:tgtEl>
                                          <p:spTgt spid="55"/>
                                        </p:tgtEl>
                                        <p:attrNameLst>
                                          <p:attrName>ppt_x</p:attrName>
                                        </p:attrNameLst>
                                      </p:cBhvr>
                                      <p:tavLst>
                                        <p:tav tm="0">
                                          <p:val>
                                            <p:strVal val="#ppt_x"/>
                                          </p:val>
                                        </p:tav>
                                        <p:tav tm="100000">
                                          <p:val>
                                            <p:strVal val="#ppt_x"/>
                                          </p:val>
                                        </p:tav>
                                      </p:tavLst>
                                    </p:anim>
                                    <p:anim calcmode="lin" valueType="num">
                                      <p:cBhvr additive="base">
                                        <p:cTn id="218" dur="2000" fill="hold"/>
                                        <p:tgtEl>
                                          <p:spTgt spid="55"/>
                                        </p:tgtEl>
                                        <p:attrNameLst>
                                          <p:attrName>ppt_y</p:attrName>
                                        </p:attrNameLst>
                                      </p:cBhvr>
                                      <p:tavLst>
                                        <p:tav tm="0">
                                          <p:val>
                                            <p:strVal val="1+#ppt_h/2"/>
                                          </p:val>
                                        </p:tav>
                                        <p:tav tm="100000">
                                          <p:val>
                                            <p:strVal val="#ppt_y"/>
                                          </p:val>
                                        </p:tav>
                                      </p:tavLst>
                                    </p:anim>
                                  </p:childTnLst>
                                </p:cTn>
                              </p:par>
                              <p:par>
                                <p:cTn id="219" presetID="2" presetClass="entr" presetSubtype="4" fill="hold" grpId="0" nodeType="withEffect">
                                  <p:stCondLst>
                                    <p:cond delay="0"/>
                                  </p:stCondLst>
                                  <p:childTnLst>
                                    <p:set>
                                      <p:cBhvr>
                                        <p:cTn id="220" dur="1" fill="hold">
                                          <p:stCondLst>
                                            <p:cond delay="0"/>
                                          </p:stCondLst>
                                        </p:cTn>
                                        <p:tgtEl>
                                          <p:spTgt spid="56"/>
                                        </p:tgtEl>
                                        <p:attrNameLst>
                                          <p:attrName>style.visibility</p:attrName>
                                        </p:attrNameLst>
                                      </p:cBhvr>
                                      <p:to>
                                        <p:strVal val="visible"/>
                                      </p:to>
                                    </p:set>
                                    <p:anim calcmode="lin" valueType="num">
                                      <p:cBhvr additive="base">
                                        <p:cTn id="221" dur="2000" fill="hold"/>
                                        <p:tgtEl>
                                          <p:spTgt spid="56"/>
                                        </p:tgtEl>
                                        <p:attrNameLst>
                                          <p:attrName>ppt_x</p:attrName>
                                        </p:attrNameLst>
                                      </p:cBhvr>
                                      <p:tavLst>
                                        <p:tav tm="0">
                                          <p:val>
                                            <p:strVal val="#ppt_x"/>
                                          </p:val>
                                        </p:tav>
                                        <p:tav tm="100000">
                                          <p:val>
                                            <p:strVal val="#ppt_x"/>
                                          </p:val>
                                        </p:tav>
                                      </p:tavLst>
                                    </p:anim>
                                    <p:anim calcmode="lin" valueType="num">
                                      <p:cBhvr additive="base">
                                        <p:cTn id="222" dur="2000" fill="hold"/>
                                        <p:tgtEl>
                                          <p:spTgt spid="56"/>
                                        </p:tgtEl>
                                        <p:attrNameLst>
                                          <p:attrName>ppt_y</p:attrName>
                                        </p:attrNameLst>
                                      </p:cBhvr>
                                      <p:tavLst>
                                        <p:tav tm="0">
                                          <p:val>
                                            <p:strVal val="1+#ppt_h/2"/>
                                          </p:val>
                                        </p:tav>
                                        <p:tav tm="100000">
                                          <p:val>
                                            <p:strVal val="#ppt_y"/>
                                          </p:val>
                                        </p:tav>
                                      </p:tavLst>
                                    </p:anim>
                                  </p:childTnLst>
                                </p:cTn>
                              </p:par>
                              <p:par>
                                <p:cTn id="223" presetID="2" presetClass="entr" presetSubtype="4" fill="hold" grpId="0" nodeType="withEffect">
                                  <p:stCondLst>
                                    <p:cond delay="0"/>
                                  </p:stCondLst>
                                  <p:childTnLst>
                                    <p:set>
                                      <p:cBhvr>
                                        <p:cTn id="224" dur="1" fill="hold">
                                          <p:stCondLst>
                                            <p:cond delay="0"/>
                                          </p:stCondLst>
                                        </p:cTn>
                                        <p:tgtEl>
                                          <p:spTgt spid="57"/>
                                        </p:tgtEl>
                                        <p:attrNameLst>
                                          <p:attrName>style.visibility</p:attrName>
                                        </p:attrNameLst>
                                      </p:cBhvr>
                                      <p:to>
                                        <p:strVal val="visible"/>
                                      </p:to>
                                    </p:set>
                                    <p:anim calcmode="lin" valueType="num">
                                      <p:cBhvr additive="base">
                                        <p:cTn id="225" dur="2000" fill="hold"/>
                                        <p:tgtEl>
                                          <p:spTgt spid="57"/>
                                        </p:tgtEl>
                                        <p:attrNameLst>
                                          <p:attrName>ppt_x</p:attrName>
                                        </p:attrNameLst>
                                      </p:cBhvr>
                                      <p:tavLst>
                                        <p:tav tm="0">
                                          <p:val>
                                            <p:strVal val="#ppt_x"/>
                                          </p:val>
                                        </p:tav>
                                        <p:tav tm="100000">
                                          <p:val>
                                            <p:strVal val="#ppt_x"/>
                                          </p:val>
                                        </p:tav>
                                      </p:tavLst>
                                    </p:anim>
                                    <p:anim calcmode="lin" valueType="num">
                                      <p:cBhvr additive="base">
                                        <p:cTn id="226" dur="2000" fill="hold"/>
                                        <p:tgtEl>
                                          <p:spTgt spid="57"/>
                                        </p:tgtEl>
                                        <p:attrNameLst>
                                          <p:attrName>ppt_y</p:attrName>
                                        </p:attrNameLst>
                                      </p:cBhvr>
                                      <p:tavLst>
                                        <p:tav tm="0">
                                          <p:val>
                                            <p:strVal val="1+#ppt_h/2"/>
                                          </p:val>
                                        </p:tav>
                                        <p:tav tm="100000">
                                          <p:val>
                                            <p:strVal val="#ppt_y"/>
                                          </p:val>
                                        </p:tav>
                                      </p:tavLst>
                                    </p:anim>
                                  </p:childTnLst>
                                </p:cTn>
                              </p:par>
                              <p:par>
                                <p:cTn id="227" presetID="2" presetClass="entr" presetSubtype="4" fill="hold" grpId="0" nodeType="withEffect">
                                  <p:stCondLst>
                                    <p:cond delay="0"/>
                                  </p:stCondLst>
                                  <p:childTnLst>
                                    <p:set>
                                      <p:cBhvr>
                                        <p:cTn id="228" dur="1" fill="hold">
                                          <p:stCondLst>
                                            <p:cond delay="0"/>
                                          </p:stCondLst>
                                        </p:cTn>
                                        <p:tgtEl>
                                          <p:spTgt spid="58"/>
                                        </p:tgtEl>
                                        <p:attrNameLst>
                                          <p:attrName>style.visibility</p:attrName>
                                        </p:attrNameLst>
                                      </p:cBhvr>
                                      <p:to>
                                        <p:strVal val="visible"/>
                                      </p:to>
                                    </p:set>
                                    <p:anim calcmode="lin" valueType="num">
                                      <p:cBhvr additive="base">
                                        <p:cTn id="229" dur="2000" fill="hold"/>
                                        <p:tgtEl>
                                          <p:spTgt spid="58"/>
                                        </p:tgtEl>
                                        <p:attrNameLst>
                                          <p:attrName>ppt_x</p:attrName>
                                        </p:attrNameLst>
                                      </p:cBhvr>
                                      <p:tavLst>
                                        <p:tav tm="0">
                                          <p:val>
                                            <p:strVal val="#ppt_x"/>
                                          </p:val>
                                        </p:tav>
                                        <p:tav tm="100000">
                                          <p:val>
                                            <p:strVal val="#ppt_x"/>
                                          </p:val>
                                        </p:tav>
                                      </p:tavLst>
                                    </p:anim>
                                    <p:anim calcmode="lin" valueType="num">
                                      <p:cBhvr additive="base">
                                        <p:cTn id="230" dur="2000" fill="hold"/>
                                        <p:tgtEl>
                                          <p:spTgt spid="58"/>
                                        </p:tgtEl>
                                        <p:attrNameLst>
                                          <p:attrName>ppt_y</p:attrName>
                                        </p:attrNameLst>
                                      </p:cBhvr>
                                      <p:tavLst>
                                        <p:tav tm="0">
                                          <p:val>
                                            <p:strVal val="1+#ppt_h/2"/>
                                          </p:val>
                                        </p:tav>
                                        <p:tav tm="100000">
                                          <p:val>
                                            <p:strVal val="#ppt_y"/>
                                          </p:val>
                                        </p:tav>
                                      </p:tavLst>
                                    </p:anim>
                                  </p:childTnLst>
                                </p:cTn>
                              </p:par>
                              <p:par>
                                <p:cTn id="231" presetID="2" presetClass="entr" presetSubtype="4" fill="hold" grpId="0" nodeType="withEffect">
                                  <p:stCondLst>
                                    <p:cond delay="0"/>
                                  </p:stCondLst>
                                  <p:childTnLst>
                                    <p:set>
                                      <p:cBhvr>
                                        <p:cTn id="232" dur="1" fill="hold">
                                          <p:stCondLst>
                                            <p:cond delay="0"/>
                                          </p:stCondLst>
                                        </p:cTn>
                                        <p:tgtEl>
                                          <p:spTgt spid="59"/>
                                        </p:tgtEl>
                                        <p:attrNameLst>
                                          <p:attrName>style.visibility</p:attrName>
                                        </p:attrNameLst>
                                      </p:cBhvr>
                                      <p:to>
                                        <p:strVal val="visible"/>
                                      </p:to>
                                    </p:set>
                                    <p:anim calcmode="lin" valueType="num">
                                      <p:cBhvr additive="base">
                                        <p:cTn id="233" dur="2000" fill="hold"/>
                                        <p:tgtEl>
                                          <p:spTgt spid="59"/>
                                        </p:tgtEl>
                                        <p:attrNameLst>
                                          <p:attrName>ppt_x</p:attrName>
                                        </p:attrNameLst>
                                      </p:cBhvr>
                                      <p:tavLst>
                                        <p:tav tm="0">
                                          <p:val>
                                            <p:strVal val="#ppt_x"/>
                                          </p:val>
                                        </p:tav>
                                        <p:tav tm="100000">
                                          <p:val>
                                            <p:strVal val="#ppt_x"/>
                                          </p:val>
                                        </p:tav>
                                      </p:tavLst>
                                    </p:anim>
                                    <p:anim calcmode="lin" valueType="num">
                                      <p:cBhvr additive="base">
                                        <p:cTn id="234" dur="2000" fill="hold"/>
                                        <p:tgtEl>
                                          <p:spTgt spid="59"/>
                                        </p:tgtEl>
                                        <p:attrNameLst>
                                          <p:attrName>ppt_y</p:attrName>
                                        </p:attrNameLst>
                                      </p:cBhvr>
                                      <p:tavLst>
                                        <p:tav tm="0">
                                          <p:val>
                                            <p:strVal val="1+#ppt_h/2"/>
                                          </p:val>
                                        </p:tav>
                                        <p:tav tm="100000">
                                          <p:val>
                                            <p:strVal val="#ppt_y"/>
                                          </p:val>
                                        </p:tav>
                                      </p:tavLst>
                                    </p:anim>
                                  </p:childTnLst>
                                </p:cTn>
                              </p:par>
                              <p:par>
                                <p:cTn id="235" presetID="2" presetClass="entr" presetSubtype="4" fill="hold" grpId="0" nodeType="withEffect">
                                  <p:stCondLst>
                                    <p:cond delay="0"/>
                                  </p:stCondLst>
                                  <p:childTnLst>
                                    <p:set>
                                      <p:cBhvr>
                                        <p:cTn id="236" dur="1" fill="hold">
                                          <p:stCondLst>
                                            <p:cond delay="0"/>
                                          </p:stCondLst>
                                        </p:cTn>
                                        <p:tgtEl>
                                          <p:spTgt spid="60"/>
                                        </p:tgtEl>
                                        <p:attrNameLst>
                                          <p:attrName>style.visibility</p:attrName>
                                        </p:attrNameLst>
                                      </p:cBhvr>
                                      <p:to>
                                        <p:strVal val="visible"/>
                                      </p:to>
                                    </p:set>
                                    <p:anim calcmode="lin" valueType="num">
                                      <p:cBhvr additive="base">
                                        <p:cTn id="237" dur="2000" fill="hold"/>
                                        <p:tgtEl>
                                          <p:spTgt spid="60"/>
                                        </p:tgtEl>
                                        <p:attrNameLst>
                                          <p:attrName>ppt_x</p:attrName>
                                        </p:attrNameLst>
                                      </p:cBhvr>
                                      <p:tavLst>
                                        <p:tav tm="0">
                                          <p:val>
                                            <p:strVal val="#ppt_x"/>
                                          </p:val>
                                        </p:tav>
                                        <p:tav tm="100000">
                                          <p:val>
                                            <p:strVal val="#ppt_x"/>
                                          </p:val>
                                        </p:tav>
                                      </p:tavLst>
                                    </p:anim>
                                    <p:anim calcmode="lin" valueType="num">
                                      <p:cBhvr additive="base">
                                        <p:cTn id="238" dur="2000" fill="hold"/>
                                        <p:tgtEl>
                                          <p:spTgt spid="60"/>
                                        </p:tgtEl>
                                        <p:attrNameLst>
                                          <p:attrName>ppt_y</p:attrName>
                                        </p:attrNameLst>
                                      </p:cBhvr>
                                      <p:tavLst>
                                        <p:tav tm="0">
                                          <p:val>
                                            <p:strVal val="1+#ppt_h/2"/>
                                          </p:val>
                                        </p:tav>
                                        <p:tav tm="100000">
                                          <p:val>
                                            <p:strVal val="#ppt_y"/>
                                          </p:val>
                                        </p:tav>
                                      </p:tavLst>
                                    </p:anim>
                                  </p:childTnLst>
                                </p:cTn>
                              </p:par>
                              <p:par>
                                <p:cTn id="239" presetID="2" presetClass="entr" presetSubtype="4" fill="hold" grpId="0" nodeType="withEffect">
                                  <p:stCondLst>
                                    <p:cond delay="0"/>
                                  </p:stCondLst>
                                  <p:childTnLst>
                                    <p:set>
                                      <p:cBhvr>
                                        <p:cTn id="240" dur="1" fill="hold">
                                          <p:stCondLst>
                                            <p:cond delay="0"/>
                                          </p:stCondLst>
                                        </p:cTn>
                                        <p:tgtEl>
                                          <p:spTgt spid="61"/>
                                        </p:tgtEl>
                                        <p:attrNameLst>
                                          <p:attrName>style.visibility</p:attrName>
                                        </p:attrNameLst>
                                      </p:cBhvr>
                                      <p:to>
                                        <p:strVal val="visible"/>
                                      </p:to>
                                    </p:set>
                                    <p:anim calcmode="lin" valueType="num">
                                      <p:cBhvr additive="base">
                                        <p:cTn id="241" dur="2000" fill="hold"/>
                                        <p:tgtEl>
                                          <p:spTgt spid="61"/>
                                        </p:tgtEl>
                                        <p:attrNameLst>
                                          <p:attrName>ppt_x</p:attrName>
                                        </p:attrNameLst>
                                      </p:cBhvr>
                                      <p:tavLst>
                                        <p:tav tm="0">
                                          <p:val>
                                            <p:strVal val="#ppt_x"/>
                                          </p:val>
                                        </p:tav>
                                        <p:tav tm="100000">
                                          <p:val>
                                            <p:strVal val="#ppt_x"/>
                                          </p:val>
                                        </p:tav>
                                      </p:tavLst>
                                    </p:anim>
                                    <p:anim calcmode="lin" valueType="num">
                                      <p:cBhvr additive="base">
                                        <p:cTn id="242" dur="2000" fill="hold"/>
                                        <p:tgtEl>
                                          <p:spTgt spid="61"/>
                                        </p:tgtEl>
                                        <p:attrNameLst>
                                          <p:attrName>ppt_y</p:attrName>
                                        </p:attrNameLst>
                                      </p:cBhvr>
                                      <p:tavLst>
                                        <p:tav tm="0">
                                          <p:val>
                                            <p:strVal val="1+#ppt_h/2"/>
                                          </p:val>
                                        </p:tav>
                                        <p:tav tm="100000">
                                          <p:val>
                                            <p:strVal val="#ppt_y"/>
                                          </p:val>
                                        </p:tav>
                                      </p:tavLst>
                                    </p:anim>
                                  </p:childTnLst>
                                </p:cTn>
                              </p:par>
                              <p:par>
                                <p:cTn id="243" presetID="2" presetClass="entr" presetSubtype="4" fill="hold" grpId="0" nodeType="withEffect">
                                  <p:stCondLst>
                                    <p:cond delay="0"/>
                                  </p:stCondLst>
                                  <p:childTnLst>
                                    <p:set>
                                      <p:cBhvr>
                                        <p:cTn id="244" dur="1" fill="hold">
                                          <p:stCondLst>
                                            <p:cond delay="0"/>
                                          </p:stCondLst>
                                        </p:cTn>
                                        <p:tgtEl>
                                          <p:spTgt spid="62"/>
                                        </p:tgtEl>
                                        <p:attrNameLst>
                                          <p:attrName>style.visibility</p:attrName>
                                        </p:attrNameLst>
                                      </p:cBhvr>
                                      <p:to>
                                        <p:strVal val="visible"/>
                                      </p:to>
                                    </p:set>
                                    <p:anim calcmode="lin" valueType="num">
                                      <p:cBhvr additive="base">
                                        <p:cTn id="245" dur="2000" fill="hold"/>
                                        <p:tgtEl>
                                          <p:spTgt spid="62"/>
                                        </p:tgtEl>
                                        <p:attrNameLst>
                                          <p:attrName>ppt_x</p:attrName>
                                        </p:attrNameLst>
                                      </p:cBhvr>
                                      <p:tavLst>
                                        <p:tav tm="0">
                                          <p:val>
                                            <p:strVal val="#ppt_x"/>
                                          </p:val>
                                        </p:tav>
                                        <p:tav tm="100000">
                                          <p:val>
                                            <p:strVal val="#ppt_x"/>
                                          </p:val>
                                        </p:tav>
                                      </p:tavLst>
                                    </p:anim>
                                    <p:anim calcmode="lin" valueType="num">
                                      <p:cBhvr additive="base">
                                        <p:cTn id="246" dur="2000" fill="hold"/>
                                        <p:tgtEl>
                                          <p:spTgt spid="62"/>
                                        </p:tgtEl>
                                        <p:attrNameLst>
                                          <p:attrName>ppt_y</p:attrName>
                                        </p:attrNameLst>
                                      </p:cBhvr>
                                      <p:tavLst>
                                        <p:tav tm="0">
                                          <p:val>
                                            <p:strVal val="1+#ppt_h/2"/>
                                          </p:val>
                                        </p:tav>
                                        <p:tav tm="100000">
                                          <p:val>
                                            <p:strVal val="#ppt_y"/>
                                          </p:val>
                                        </p:tav>
                                      </p:tavLst>
                                    </p:anim>
                                  </p:childTnLst>
                                </p:cTn>
                              </p:par>
                              <p:par>
                                <p:cTn id="247" presetID="2" presetClass="entr" presetSubtype="4" fill="hold" grpId="0" nodeType="withEffect">
                                  <p:stCondLst>
                                    <p:cond delay="0"/>
                                  </p:stCondLst>
                                  <p:childTnLst>
                                    <p:set>
                                      <p:cBhvr>
                                        <p:cTn id="248" dur="1" fill="hold">
                                          <p:stCondLst>
                                            <p:cond delay="0"/>
                                          </p:stCondLst>
                                        </p:cTn>
                                        <p:tgtEl>
                                          <p:spTgt spid="63"/>
                                        </p:tgtEl>
                                        <p:attrNameLst>
                                          <p:attrName>style.visibility</p:attrName>
                                        </p:attrNameLst>
                                      </p:cBhvr>
                                      <p:to>
                                        <p:strVal val="visible"/>
                                      </p:to>
                                    </p:set>
                                    <p:anim calcmode="lin" valueType="num">
                                      <p:cBhvr additive="base">
                                        <p:cTn id="249" dur="2000" fill="hold"/>
                                        <p:tgtEl>
                                          <p:spTgt spid="63"/>
                                        </p:tgtEl>
                                        <p:attrNameLst>
                                          <p:attrName>ppt_x</p:attrName>
                                        </p:attrNameLst>
                                      </p:cBhvr>
                                      <p:tavLst>
                                        <p:tav tm="0">
                                          <p:val>
                                            <p:strVal val="#ppt_x"/>
                                          </p:val>
                                        </p:tav>
                                        <p:tav tm="100000">
                                          <p:val>
                                            <p:strVal val="#ppt_x"/>
                                          </p:val>
                                        </p:tav>
                                      </p:tavLst>
                                    </p:anim>
                                    <p:anim calcmode="lin" valueType="num">
                                      <p:cBhvr additive="base">
                                        <p:cTn id="250" dur="2000" fill="hold"/>
                                        <p:tgtEl>
                                          <p:spTgt spid="63"/>
                                        </p:tgtEl>
                                        <p:attrNameLst>
                                          <p:attrName>ppt_y</p:attrName>
                                        </p:attrNameLst>
                                      </p:cBhvr>
                                      <p:tavLst>
                                        <p:tav tm="0">
                                          <p:val>
                                            <p:strVal val="1+#ppt_h/2"/>
                                          </p:val>
                                        </p:tav>
                                        <p:tav tm="100000">
                                          <p:val>
                                            <p:strVal val="#ppt_y"/>
                                          </p:val>
                                        </p:tav>
                                      </p:tavLst>
                                    </p:anim>
                                  </p:childTnLst>
                                </p:cTn>
                              </p:par>
                              <p:par>
                                <p:cTn id="251" presetID="2" presetClass="entr" presetSubtype="4" fill="hold" grpId="0" nodeType="withEffect">
                                  <p:stCondLst>
                                    <p:cond delay="0"/>
                                  </p:stCondLst>
                                  <p:childTnLst>
                                    <p:set>
                                      <p:cBhvr>
                                        <p:cTn id="252" dur="1" fill="hold">
                                          <p:stCondLst>
                                            <p:cond delay="0"/>
                                          </p:stCondLst>
                                        </p:cTn>
                                        <p:tgtEl>
                                          <p:spTgt spid="64"/>
                                        </p:tgtEl>
                                        <p:attrNameLst>
                                          <p:attrName>style.visibility</p:attrName>
                                        </p:attrNameLst>
                                      </p:cBhvr>
                                      <p:to>
                                        <p:strVal val="visible"/>
                                      </p:to>
                                    </p:set>
                                    <p:anim calcmode="lin" valueType="num">
                                      <p:cBhvr additive="base">
                                        <p:cTn id="253" dur="2000" fill="hold"/>
                                        <p:tgtEl>
                                          <p:spTgt spid="64"/>
                                        </p:tgtEl>
                                        <p:attrNameLst>
                                          <p:attrName>ppt_x</p:attrName>
                                        </p:attrNameLst>
                                      </p:cBhvr>
                                      <p:tavLst>
                                        <p:tav tm="0">
                                          <p:val>
                                            <p:strVal val="#ppt_x"/>
                                          </p:val>
                                        </p:tav>
                                        <p:tav tm="100000">
                                          <p:val>
                                            <p:strVal val="#ppt_x"/>
                                          </p:val>
                                        </p:tav>
                                      </p:tavLst>
                                    </p:anim>
                                    <p:anim calcmode="lin" valueType="num">
                                      <p:cBhvr additive="base">
                                        <p:cTn id="254" dur="2000" fill="hold"/>
                                        <p:tgtEl>
                                          <p:spTgt spid="64"/>
                                        </p:tgtEl>
                                        <p:attrNameLst>
                                          <p:attrName>ppt_y</p:attrName>
                                        </p:attrNameLst>
                                      </p:cBhvr>
                                      <p:tavLst>
                                        <p:tav tm="0">
                                          <p:val>
                                            <p:strVal val="1+#ppt_h/2"/>
                                          </p:val>
                                        </p:tav>
                                        <p:tav tm="100000">
                                          <p:val>
                                            <p:strVal val="#ppt_y"/>
                                          </p:val>
                                        </p:tav>
                                      </p:tavLst>
                                    </p:anim>
                                  </p:childTnLst>
                                </p:cTn>
                              </p:par>
                              <p:par>
                                <p:cTn id="255" presetID="2" presetClass="entr" presetSubtype="4" fill="hold" grpId="0" nodeType="withEffect">
                                  <p:stCondLst>
                                    <p:cond delay="0"/>
                                  </p:stCondLst>
                                  <p:childTnLst>
                                    <p:set>
                                      <p:cBhvr>
                                        <p:cTn id="256" dur="1" fill="hold">
                                          <p:stCondLst>
                                            <p:cond delay="0"/>
                                          </p:stCondLst>
                                        </p:cTn>
                                        <p:tgtEl>
                                          <p:spTgt spid="65"/>
                                        </p:tgtEl>
                                        <p:attrNameLst>
                                          <p:attrName>style.visibility</p:attrName>
                                        </p:attrNameLst>
                                      </p:cBhvr>
                                      <p:to>
                                        <p:strVal val="visible"/>
                                      </p:to>
                                    </p:set>
                                    <p:anim calcmode="lin" valueType="num">
                                      <p:cBhvr additive="base">
                                        <p:cTn id="257" dur="2000" fill="hold"/>
                                        <p:tgtEl>
                                          <p:spTgt spid="65"/>
                                        </p:tgtEl>
                                        <p:attrNameLst>
                                          <p:attrName>ppt_x</p:attrName>
                                        </p:attrNameLst>
                                      </p:cBhvr>
                                      <p:tavLst>
                                        <p:tav tm="0">
                                          <p:val>
                                            <p:strVal val="#ppt_x"/>
                                          </p:val>
                                        </p:tav>
                                        <p:tav tm="100000">
                                          <p:val>
                                            <p:strVal val="#ppt_x"/>
                                          </p:val>
                                        </p:tav>
                                      </p:tavLst>
                                    </p:anim>
                                    <p:anim calcmode="lin" valueType="num">
                                      <p:cBhvr additive="base">
                                        <p:cTn id="258" dur="2000" fill="hold"/>
                                        <p:tgtEl>
                                          <p:spTgt spid="65"/>
                                        </p:tgtEl>
                                        <p:attrNameLst>
                                          <p:attrName>ppt_y</p:attrName>
                                        </p:attrNameLst>
                                      </p:cBhvr>
                                      <p:tavLst>
                                        <p:tav tm="0">
                                          <p:val>
                                            <p:strVal val="1+#ppt_h/2"/>
                                          </p:val>
                                        </p:tav>
                                        <p:tav tm="100000">
                                          <p:val>
                                            <p:strVal val="#ppt_y"/>
                                          </p:val>
                                        </p:tav>
                                      </p:tavLst>
                                    </p:anim>
                                  </p:childTnLst>
                                </p:cTn>
                              </p:par>
                              <p:par>
                                <p:cTn id="259" presetID="2" presetClass="entr" presetSubtype="4" fill="hold" grpId="0" nodeType="withEffect">
                                  <p:stCondLst>
                                    <p:cond delay="0"/>
                                  </p:stCondLst>
                                  <p:childTnLst>
                                    <p:set>
                                      <p:cBhvr>
                                        <p:cTn id="260" dur="1" fill="hold">
                                          <p:stCondLst>
                                            <p:cond delay="0"/>
                                          </p:stCondLst>
                                        </p:cTn>
                                        <p:tgtEl>
                                          <p:spTgt spid="66"/>
                                        </p:tgtEl>
                                        <p:attrNameLst>
                                          <p:attrName>style.visibility</p:attrName>
                                        </p:attrNameLst>
                                      </p:cBhvr>
                                      <p:to>
                                        <p:strVal val="visible"/>
                                      </p:to>
                                    </p:set>
                                    <p:anim calcmode="lin" valueType="num">
                                      <p:cBhvr additive="base">
                                        <p:cTn id="261" dur="2000" fill="hold"/>
                                        <p:tgtEl>
                                          <p:spTgt spid="66"/>
                                        </p:tgtEl>
                                        <p:attrNameLst>
                                          <p:attrName>ppt_x</p:attrName>
                                        </p:attrNameLst>
                                      </p:cBhvr>
                                      <p:tavLst>
                                        <p:tav tm="0">
                                          <p:val>
                                            <p:strVal val="#ppt_x"/>
                                          </p:val>
                                        </p:tav>
                                        <p:tav tm="100000">
                                          <p:val>
                                            <p:strVal val="#ppt_x"/>
                                          </p:val>
                                        </p:tav>
                                      </p:tavLst>
                                    </p:anim>
                                    <p:anim calcmode="lin" valueType="num">
                                      <p:cBhvr additive="base">
                                        <p:cTn id="262" dur="2000" fill="hold"/>
                                        <p:tgtEl>
                                          <p:spTgt spid="66"/>
                                        </p:tgtEl>
                                        <p:attrNameLst>
                                          <p:attrName>ppt_y</p:attrName>
                                        </p:attrNameLst>
                                      </p:cBhvr>
                                      <p:tavLst>
                                        <p:tav tm="0">
                                          <p:val>
                                            <p:strVal val="1+#ppt_h/2"/>
                                          </p:val>
                                        </p:tav>
                                        <p:tav tm="100000">
                                          <p:val>
                                            <p:strVal val="#ppt_y"/>
                                          </p:val>
                                        </p:tav>
                                      </p:tavLst>
                                    </p:anim>
                                  </p:childTnLst>
                                </p:cTn>
                              </p:par>
                              <p:par>
                                <p:cTn id="263" presetID="2" presetClass="entr" presetSubtype="4" fill="hold" grpId="0" nodeType="withEffect">
                                  <p:stCondLst>
                                    <p:cond delay="0"/>
                                  </p:stCondLst>
                                  <p:childTnLst>
                                    <p:set>
                                      <p:cBhvr>
                                        <p:cTn id="264" dur="1" fill="hold">
                                          <p:stCondLst>
                                            <p:cond delay="0"/>
                                          </p:stCondLst>
                                        </p:cTn>
                                        <p:tgtEl>
                                          <p:spTgt spid="67"/>
                                        </p:tgtEl>
                                        <p:attrNameLst>
                                          <p:attrName>style.visibility</p:attrName>
                                        </p:attrNameLst>
                                      </p:cBhvr>
                                      <p:to>
                                        <p:strVal val="visible"/>
                                      </p:to>
                                    </p:set>
                                    <p:anim calcmode="lin" valueType="num">
                                      <p:cBhvr additive="base">
                                        <p:cTn id="265" dur="2000" fill="hold"/>
                                        <p:tgtEl>
                                          <p:spTgt spid="67"/>
                                        </p:tgtEl>
                                        <p:attrNameLst>
                                          <p:attrName>ppt_x</p:attrName>
                                        </p:attrNameLst>
                                      </p:cBhvr>
                                      <p:tavLst>
                                        <p:tav tm="0">
                                          <p:val>
                                            <p:strVal val="#ppt_x"/>
                                          </p:val>
                                        </p:tav>
                                        <p:tav tm="100000">
                                          <p:val>
                                            <p:strVal val="#ppt_x"/>
                                          </p:val>
                                        </p:tav>
                                      </p:tavLst>
                                    </p:anim>
                                    <p:anim calcmode="lin" valueType="num">
                                      <p:cBhvr additive="base">
                                        <p:cTn id="266" dur="2000" fill="hold"/>
                                        <p:tgtEl>
                                          <p:spTgt spid="67"/>
                                        </p:tgtEl>
                                        <p:attrNameLst>
                                          <p:attrName>ppt_y</p:attrName>
                                        </p:attrNameLst>
                                      </p:cBhvr>
                                      <p:tavLst>
                                        <p:tav tm="0">
                                          <p:val>
                                            <p:strVal val="1+#ppt_h/2"/>
                                          </p:val>
                                        </p:tav>
                                        <p:tav tm="100000">
                                          <p:val>
                                            <p:strVal val="#ppt_y"/>
                                          </p:val>
                                        </p:tav>
                                      </p:tavLst>
                                    </p:anim>
                                  </p:childTnLst>
                                </p:cTn>
                              </p:par>
                              <p:par>
                                <p:cTn id="267" presetID="3" presetClass="entr" presetSubtype="5" fill="hold" grpId="1" nodeType="withEffect">
                                  <p:stCondLst>
                                    <p:cond delay="0"/>
                                  </p:stCondLst>
                                  <p:childTnLst>
                                    <p:set>
                                      <p:cBhvr>
                                        <p:cTn id="268" dur="1" fill="hold">
                                          <p:stCondLst>
                                            <p:cond delay="0"/>
                                          </p:stCondLst>
                                        </p:cTn>
                                        <p:tgtEl>
                                          <p:spTgt spid="3"/>
                                        </p:tgtEl>
                                        <p:attrNameLst>
                                          <p:attrName>style.visibility</p:attrName>
                                        </p:attrNameLst>
                                      </p:cBhvr>
                                      <p:to>
                                        <p:strVal val="visible"/>
                                      </p:to>
                                    </p:set>
                                    <p:animEffect transition="in" filter="blinds(vertical)">
                                      <p:cBhvr>
                                        <p:cTn id="269" dur="2000"/>
                                        <p:tgtEl>
                                          <p:spTgt spid="3"/>
                                        </p:tgtEl>
                                      </p:cBhvr>
                                    </p:animEffect>
                                  </p:childTnLst>
                                </p:cTn>
                              </p:par>
                              <p:par>
                                <p:cTn id="270" presetID="3" presetClass="entr" presetSubtype="5" fill="hold" grpId="1" nodeType="withEffect">
                                  <p:stCondLst>
                                    <p:cond delay="0"/>
                                  </p:stCondLst>
                                  <p:childTnLst>
                                    <p:set>
                                      <p:cBhvr>
                                        <p:cTn id="271" dur="1" fill="hold">
                                          <p:stCondLst>
                                            <p:cond delay="0"/>
                                          </p:stCondLst>
                                        </p:cTn>
                                        <p:tgtEl>
                                          <p:spTgt spid="4"/>
                                        </p:tgtEl>
                                        <p:attrNameLst>
                                          <p:attrName>style.visibility</p:attrName>
                                        </p:attrNameLst>
                                      </p:cBhvr>
                                      <p:to>
                                        <p:strVal val="visible"/>
                                      </p:to>
                                    </p:set>
                                    <p:animEffect transition="in" filter="blinds(vertical)">
                                      <p:cBhvr>
                                        <p:cTn id="272" dur="2000"/>
                                        <p:tgtEl>
                                          <p:spTgt spid="4"/>
                                        </p:tgtEl>
                                      </p:cBhvr>
                                    </p:animEffect>
                                  </p:childTnLst>
                                </p:cTn>
                              </p:par>
                              <p:par>
                                <p:cTn id="273" presetID="3" presetClass="entr" presetSubtype="5" fill="hold" grpId="1" nodeType="withEffect">
                                  <p:stCondLst>
                                    <p:cond delay="0"/>
                                  </p:stCondLst>
                                  <p:childTnLst>
                                    <p:set>
                                      <p:cBhvr>
                                        <p:cTn id="274" dur="1" fill="hold">
                                          <p:stCondLst>
                                            <p:cond delay="0"/>
                                          </p:stCondLst>
                                        </p:cTn>
                                        <p:tgtEl>
                                          <p:spTgt spid="5"/>
                                        </p:tgtEl>
                                        <p:attrNameLst>
                                          <p:attrName>style.visibility</p:attrName>
                                        </p:attrNameLst>
                                      </p:cBhvr>
                                      <p:to>
                                        <p:strVal val="visible"/>
                                      </p:to>
                                    </p:set>
                                    <p:animEffect transition="in" filter="blinds(vertical)">
                                      <p:cBhvr>
                                        <p:cTn id="275" dur="2000"/>
                                        <p:tgtEl>
                                          <p:spTgt spid="5"/>
                                        </p:tgtEl>
                                      </p:cBhvr>
                                    </p:animEffect>
                                  </p:childTnLst>
                                </p:cTn>
                              </p:par>
                              <p:par>
                                <p:cTn id="276" presetID="3" presetClass="entr" presetSubtype="5" fill="hold" grpId="1" nodeType="withEffect">
                                  <p:stCondLst>
                                    <p:cond delay="0"/>
                                  </p:stCondLst>
                                  <p:childTnLst>
                                    <p:set>
                                      <p:cBhvr>
                                        <p:cTn id="277" dur="1" fill="hold">
                                          <p:stCondLst>
                                            <p:cond delay="0"/>
                                          </p:stCondLst>
                                        </p:cTn>
                                        <p:tgtEl>
                                          <p:spTgt spid="6"/>
                                        </p:tgtEl>
                                        <p:attrNameLst>
                                          <p:attrName>style.visibility</p:attrName>
                                        </p:attrNameLst>
                                      </p:cBhvr>
                                      <p:to>
                                        <p:strVal val="visible"/>
                                      </p:to>
                                    </p:set>
                                    <p:animEffect transition="in" filter="blinds(vertical)">
                                      <p:cBhvr>
                                        <p:cTn id="278" dur="2000"/>
                                        <p:tgtEl>
                                          <p:spTgt spid="6"/>
                                        </p:tgtEl>
                                      </p:cBhvr>
                                    </p:animEffect>
                                  </p:childTnLst>
                                </p:cTn>
                              </p:par>
                              <p:par>
                                <p:cTn id="279" presetID="3" presetClass="entr" presetSubtype="5" fill="hold" grpId="1" nodeType="withEffect">
                                  <p:stCondLst>
                                    <p:cond delay="0"/>
                                  </p:stCondLst>
                                  <p:childTnLst>
                                    <p:set>
                                      <p:cBhvr>
                                        <p:cTn id="280" dur="1" fill="hold">
                                          <p:stCondLst>
                                            <p:cond delay="0"/>
                                          </p:stCondLst>
                                        </p:cTn>
                                        <p:tgtEl>
                                          <p:spTgt spid="7"/>
                                        </p:tgtEl>
                                        <p:attrNameLst>
                                          <p:attrName>style.visibility</p:attrName>
                                        </p:attrNameLst>
                                      </p:cBhvr>
                                      <p:to>
                                        <p:strVal val="visible"/>
                                      </p:to>
                                    </p:set>
                                    <p:animEffect transition="in" filter="blinds(vertical)">
                                      <p:cBhvr>
                                        <p:cTn id="281" dur="2000"/>
                                        <p:tgtEl>
                                          <p:spTgt spid="7"/>
                                        </p:tgtEl>
                                      </p:cBhvr>
                                    </p:animEffect>
                                  </p:childTnLst>
                                </p:cTn>
                              </p:par>
                              <p:par>
                                <p:cTn id="282" presetID="3" presetClass="entr" presetSubtype="5" fill="hold" grpId="1" nodeType="withEffect">
                                  <p:stCondLst>
                                    <p:cond delay="0"/>
                                  </p:stCondLst>
                                  <p:childTnLst>
                                    <p:set>
                                      <p:cBhvr>
                                        <p:cTn id="283" dur="1" fill="hold">
                                          <p:stCondLst>
                                            <p:cond delay="0"/>
                                          </p:stCondLst>
                                        </p:cTn>
                                        <p:tgtEl>
                                          <p:spTgt spid="8"/>
                                        </p:tgtEl>
                                        <p:attrNameLst>
                                          <p:attrName>style.visibility</p:attrName>
                                        </p:attrNameLst>
                                      </p:cBhvr>
                                      <p:to>
                                        <p:strVal val="visible"/>
                                      </p:to>
                                    </p:set>
                                    <p:animEffect transition="in" filter="blinds(vertical)">
                                      <p:cBhvr>
                                        <p:cTn id="284" dur="2000"/>
                                        <p:tgtEl>
                                          <p:spTgt spid="8"/>
                                        </p:tgtEl>
                                      </p:cBhvr>
                                    </p:animEffect>
                                  </p:childTnLst>
                                </p:cTn>
                              </p:par>
                              <p:par>
                                <p:cTn id="285" presetID="3" presetClass="entr" presetSubtype="5" fill="hold" grpId="1" nodeType="withEffect">
                                  <p:stCondLst>
                                    <p:cond delay="0"/>
                                  </p:stCondLst>
                                  <p:childTnLst>
                                    <p:set>
                                      <p:cBhvr>
                                        <p:cTn id="286" dur="1" fill="hold">
                                          <p:stCondLst>
                                            <p:cond delay="0"/>
                                          </p:stCondLst>
                                        </p:cTn>
                                        <p:tgtEl>
                                          <p:spTgt spid="9"/>
                                        </p:tgtEl>
                                        <p:attrNameLst>
                                          <p:attrName>style.visibility</p:attrName>
                                        </p:attrNameLst>
                                      </p:cBhvr>
                                      <p:to>
                                        <p:strVal val="visible"/>
                                      </p:to>
                                    </p:set>
                                    <p:animEffect transition="in" filter="blinds(vertical)">
                                      <p:cBhvr>
                                        <p:cTn id="287" dur="2000"/>
                                        <p:tgtEl>
                                          <p:spTgt spid="9"/>
                                        </p:tgtEl>
                                      </p:cBhvr>
                                    </p:animEffect>
                                  </p:childTnLst>
                                </p:cTn>
                              </p:par>
                              <p:par>
                                <p:cTn id="288" presetID="3" presetClass="entr" presetSubtype="5" fill="hold" grpId="1" nodeType="withEffect">
                                  <p:stCondLst>
                                    <p:cond delay="0"/>
                                  </p:stCondLst>
                                  <p:childTnLst>
                                    <p:set>
                                      <p:cBhvr>
                                        <p:cTn id="289" dur="1" fill="hold">
                                          <p:stCondLst>
                                            <p:cond delay="0"/>
                                          </p:stCondLst>
                                        </p:cTn>
                                        <p:tgtEl>
                                          <p:spTgt spid="10"/>
                                        </p:tgtEl>
                                        <p:attrNameLst>
                                          <p:attrName>style.visibility</p:attrName>
                                        </p:attrNameLst>
                                      </p:cBhvr>
                                      <p:to>
                                        <p:strVal val="visible"/>
                                      </p:to>
                                    </p:set>
                                    <p:animEffect transition="in" filter="blinds(vertical)">
                                      <p:cBhvr>
                                        <p:cTn id="290" dur="2000"/>
                                        <p:tgtEl>
                                          <p:spTgt spid="10"/>
                                        </p:tgtEl>
                                      </p:cBhvr>
                                    </p:animEffect>
                                  </p:childTnLst>
                                </p:cTn>
                              </p:par>
                              <p:par>
                                <p:cTn id="291" presetID="3" presetClass="entr" presetSubtype="5" fill="hold" grpId="1" nodeType="withEffect">
                                  <p:stCondLst>
                                    <p:cond delay="0"/>
                                  </p:stCondLst>
                                  <p:childTnLst>
                                    <p:set>
                                      <p:cBhvr>
                                        <p:cTn id="292" dur="1" fill="hold">
                                          <p:stCondLst>
                                            <p:cond delay="0"/>
                                          </p:stCondLst>
                                        </p:cTn>
                                        <p:tgtEl>
                                          <p:spTgt spid="11"/>
                                        </p:tgtEl>
                                        <p:attrNameLst>
                                          <p:attrName>style.visibility</p:attrName>
                                        </p:attrNameLst>
                                      </p:cBhvr>
                                      <p:to>
                                        <p:strVal val="visible"/>
                                      </p:to>
                                    </p:set>
                                    <p:animEffect transition="in" filter="blinds(vertical)">
                                      <p:cBhvr>
                                        <p:cTn id="293" dur="2000"/>
                                        <p:tgtEl>
                                          <p:spTgt spid="11"/>
                                        </p:tgtEl>
                                      </p:cBhvr>
                                    </p:animEffect>
                                  </p:childTnLst>
                                </p:cTn>
                              </p:par>
                              <p:par>
                                <p:cTn id="294" presetID="3" presetClass="entr" presetSubtype="5" fill="hold" grpId="1" nodeType="withEffect">
                                  <p:stCondLst>
                                    <p:cond delay="0"/>
                                  </p:stCondLst>
                                  <p:childTnLst>
                                    <p:set>
                                      <p:cBhvr>
                                        <p:cTn id="295" dur="1" fill="hold">
                                          <p:stCondLst>
                                            <p:cond delay="0"/>
                                          </p:stCondLst>
                                        </p:cTn>
                                        <p:tgtEl>
                                          <p:spTgt spid="12"/>
                                        </p:tgtEl>
                                        <p:attrNameLst>
                                          <p:attrName>style.visibility</p:attrName>
                                        </p:attrNameLst>
                                      </p:cBhvr>
                                      <p:to>
                                        <p:strVal val="visible"/>
                                      </p:to>
                                    </p:set>
                                    <p:animEffect transition="in" filter="blinds(vertical)">
                                      <p:cBhvr>
                                        <p:cTn id="296" dur="2000"/>
                                        <p:tgtEl>
                                          <p:spTgt spid="12"/>
                                        </p:tgtEl>
                                      </p:cBhvr>
                                    </p:animEffect>
                                  </p:childTnLst>
                                </p:cTn>
                              </p:par>
                              <p:par>
                                <p:cTn id="297" presetID="3" presetClass="entr" presetSubtype="5" fill="hold" grpId="1" nodeType="withEffect">
                                  <p:stCondLst>
                                    <p:cond delay="0"/>
                                  </p:stCondLst>
                                  <p:childTnLst>
                                    <p:set>
                                      <p:cBhvr>
                                        <p:cTn id="298" dur="1" fill="hold">
                                          <p:stCondLst>
                                            <p:cond delay="0"/>
                                          </p:stCondLst>
                                        </p:cTn>
                                        <p:tgtEl>
                                          <p:spTgt spid="13"/>
                                        </p:tgtEl>
                                        <p:attrNameLst>
                                          <p:attrName>style.visibility</p:attrName>
                                        </p:attrNameLst>
                                      </p:cBhvr>
                                      <p:to>
                                        <p:strVal val="visible"/>
                                      </p:to>
                                    </p:set>
                                    <p:animEffect transition="in" filter="blinds(vertical)">
                                      <p:cBhvr>
                                        <p:cTn id="299" dur="2000"/>
                                        <p:tgtEl>
                                          <p:spTgt spid="13"/>
                                        </p:tgtEl>
                                      </p:cBhvr>
                                    </p:animEffect>
                                  </p:childTnLst>
                                </p:cTn>
                              </p:par>
                              <p:par>
                                <p:cTn id="300" presetID="3" presetClass="entr" presetSubtype="5" fill="hold" grpId="1" nodeType="withEffect">
                                  <p:stCondLst>
                                    <p:cond delay="0"/>
                                  </p:stCondLst>
                                  <p:childTnLst>
                                    <p:set>
                                      <p:cBhvr>
                                        <p:cTn id="301" dur="1" fill="hold">
                                          <p:stCondLst>
                                            <p:cond delay="0"/>
                                          </p:stCondLst>
                                        </p:cTn>
                                        <p:tgtEl>
                                          <p:spTgt spid="14"/>
                                        </p:tgtEl>
                                        <p:attrNameLst>
                                          <p:attrName>style.visibility</p:attrName>
                                        </p:attrNameLst>
                                      </p:cBhvr>
                                      <p:to>
                                        <p:strVal val="visible"/>
                                      </p:to>
                                    </p:set>
                                    <p:animEffect transition="in" filter="blinds(vertical)">
                                      <p:cBhvr>
                                        <p:cTn id="302" dur="2000"/>
                                        <p:tgtEl>
                                          <p:spTgt spid="14"/>
                                        </p:tgtEl>
                                      </p:cBhvr>
                                    </p:animEffect>
                                  </p:childTnLst>
                                </p:cTn>
                              </p:par>
                              <p:par>
                                <p:cTn id="303" presetID="3" presetClass="entr" presetSubtype="5" fill="hold" grpId="1" nodeType="withEffect">
                                  <p:stCondLst>
                                    <p:cond delay="0"/>
                                  </p:stCondLst>
                                  <p:childTnLst>
                                    <p:set>
                                      <p:cBhvr>
                                        <p:cTn id="304" dur="1" fill="hold">
                                          <p:stCondLst>
                                            <p:cond delay="0"/>
                                          </p:stCondLst>
                                        </p:cTn>
                                        <p:tgtEl>
                                          <p:spTgt spid="15"/>
                                        </p:tgtEl>
                                        <p:attrNameLst>
                                          <p:attrName>style.visibility</p:attrName>
                                        </p:attrNameLst>
                                      </p:cBhvr>
                                      <p:to>
                                        <p:strVal val="visible"/>
                                      </p:to>
                                    </p:set>
                                    <p:animEffect transition="in" filter="blinds(vertical)">
                                      <p:cBhvr>
                                        <p:cTn id="305" dur="2000"/>
                                        <p:tgtEl>
                                          <p:spTgt spid="15"/>
                                        </p:tgtEl>
                                      </p:cBhvr>
                                    </p:animEffect>
                                  </p:childTnLst>
                                </p:cTn>
                              </p:par>
                              <p:par>
                                <p:cTn id="306" presetID="3" presetClass="entr" presetSubtype="5" fill="hold" grpId="1" nodeType="withEffect">
                                  <p:stCondLst>
                                    <p:cond delay="0"/>
                                  </p:stCondLst>
                                  <p:childTnLst>
                                    <p:set>
                                      <p:cBhvr>
                                        <p:cTn id="307" dur="1" fill="hold">
                                          <p:stCondLst>
                                            <p:cond delay="0"/>
                                          </p:stCondLst>
                                        </p:cTn>
                                        <p:tgtEl>
                                          <p:spTgt spid="16"/>
                                        </p:tgtEl>
                                        <p:attrNameLst>
                                          <p:attrName>style.visibility</p:attrName>
                                        </p:attrNameLst>
                                      </p:cBhvr>
                                      <p:to>
                                        <p:strVal val="visible"/>
                                      </p:to>
                                    </p:set>
                                    <p:animEffect transition="in" filter="blinds(vertical)">
                                      <p:cBhvr>
                                        <p:cTn id="308" dur="2000"/>
                                        <p:tgtEl>
                                          <p:spTgt spid="16"/>
                                        </p:tgtEl>
                                      </p:cBhvr>
                                    </p:animEffect>
                                  </p:childTnLst>
                                </p:cTn>
                              </p:par>
                              <p:par>
                                <p:cTn id="309" presetID="3" presetClass="entr" presetSubtype="5" fill="hold" grpId="1" nodeType="withEffect">
                                  <p:stCondLst>
                                    <p:cond delay="0"/>
                                  </p:stCondLst>
                                  <p:childTnLst>
                                    <p:set>
                                      <p:cBhvr>
                                        <p:cTn id="310" dur="1" fill="hold">
                                          <p:stCondLst>
                                            <p:cond delay="0"/>
                                          </p:stCondLst>
                                        </p:cTn>
                                        <p:tgtEl>
                                          <p:spTgt spid="17"/>
                                        </p:tgtEl>
                                        <p:attrNameLst>
                                          <p:attrName>style.visibility</p:attrName>
                                        </p:attrNameLst>
                                      </p:cBhvr>
                                      <p:to>
                                        <p:strVal val="visible"/>
                                      </p:to>
                                    </p:set>
                                    <p:animEffect transition="in" filter="blinds(vertical)">
                                      <p:cBhvr>
                                        <p:cTn id="311" dur="2000"/>
                                        <p:tgtEl>
                                          <p:spTgt spid="17"/>
                                        </p:tgtEl>
                                      </p:cBhvr>
                                    </p:animEffect>
                                  </p:childTnLst>
                                </p:cTn>
                              </p:par>
                              <p:par>
                                <p:cTn id="312" presetID="3" presetClass="entr" presetSubtype="5" fill="hold" grpId="1" nodeType="withEffect">
                                  <p:stCondLst>
                                    <p:cond delay="0"/>
                                  </p:stCondLst>
                                  <p:childTnLst>
                                    <p:set>
                                      <p:cBhvr>
                                        <p:cTn id="313" dur="1" fill="hold">
                                          <p:stCondLst>
                                            <p:cond delay="0"/>
                                          </p:stCondLst>
                                        </p:cTn>
                                        <p:tgtEl>
                                          <p:spTgt spid="18"/>
                                        </p:tgtEl>
                                        <p:attrNameLst>
                                          <p:attrName>style.visibility</p:attrName>
                                        </p:attrNameLst>
                                      </p:cBhvr>
                                      <p:to>
                                        <p:strVal val="visible"/>
                                      </p:to>
                                    </p:set>
                                    <p:animEffect transition="in" filter="blinds(vertical)">
                                      <p:cBhvr>
                                        <p:cTn id="314" dur="2000"/>
                                        <p:tgtEl>
                                          <p:spTgt spid="18"/>
                                        </p:tgtEl>
                                      </p:cBhvr>
                                    </p:animEffect>
                                  </p:childTnLst>
                                </p:cTn>
                              </p:par>
                              <p:par>
                                <p:cTn id="315" presetID="3" presetClass="entr" presetSubtype="5" fill="hold" grpId="1" nodeType="withEffect">
                                  <p:stCondLst>
                                    <p:cond delay="0"/>
                                  </p:stCondLst>
                                  <p:childTnLst>
                                    <p:set>
                                      <p:cBhvr>
                                        <p:cTn id="316" dur="1" fill="hold">
                                          <p:stCondLst>
                                            <p:cond delay="0"/>
                                          </p:stCondLst>
                                        </p:cTn>
                                        <p:tgtEl>
                                          <p:spTgt spid="19"/>
                                        </p:tgtEl>
                                        <p:attrNameLst>
                                          <p:attrName>style.visibility</p:attrName>
                                        </p:attrNameLst>
                                      </p:cBhvr>
                                      <p:to>
                                        <p:strVal val="visible"/>
                                      </p:to>
                                    </p:set>
                                    <p:animEffect transition="in" filter="blinds(vertical)">
                                      <p:cBhvr>
                                        <p:cTn id="317" dur="2000"/>
                                        <p:tgtEl>
                                          <p:spTgt spid="19"/>
                                        </p:tgtEl>
                                      </p:cBhvr>
                                    </p:animEffect>
                                  </p:childTnLst>
                                </p:cTn>
                              </p:par>
                              <p:par>
                                <p:cTn id="318" presetID="3" presetClass="entr" presetSubtype="5" fill="hold" grpId="1" nodeType="withEffect">
                                  <p:stCondLst>
                                    <p:cond delay="0"/>
                                  </p:stCondLst>
                                  <p:childTnLst>
                                    <p:set>
                                      <p:cBhvr>
                                        <p:cTn id="319" dur="1" fill="hold">
                                          <p:stCondLst>
                                            <p:cond delay="0"/>
                                          </p:stCondLst>
                                        </p:cTn>
                                        <p:tgtEl>
                                          <p:spTgt spid="20"/>
                                        </p:tgtEl>
                                        <p:attrNameLst>
                                          <p:attrName>style.visibility</p:attrName>
                                        </p:attrNameLst>
                                      </p:cBhvr>
                                      <p:to>
                                        <p:strVal val="visible"/>
                                      </p:to>
                                    </p:set>
                                    <p:animEffect transition="in" filter="blinds(vertical)">
                                      <p:cBhvr>
                                        <p:cTn id="320" dur="2000"/>
                                        <p:tgtEl>
                                          <p:spTgt spid="20"/>
                                        </p:tgtEl>
                                      </p:cBhvr>
                                    </p:animEffect>
                                  </p:childTnLst>
                                </p:cTn>
                              </p:par>
                              <p:par>
                                <p:cTn id="321" presetID="3" presetClass="entr" presetSubtype="5" fill="hold" grpId="1" nodeType="withEffect">
                                  <p:stCondLst>
                                    <p:cond delay="0"/>
                                  </p:stCondLst>
                                  <p:childTnLst>
                                    <p:set>
                                      <p:cBhvr>
                                        <p:cTn id="322" dur="1" fill="hold">
                                          <p:stCondLst>
                                            <p:cond delay="0"/>
                                          </p:stCondLst>
                                        </p:cTn>
                                        <p:tgtEl>
                                          <p:spTgt spid="21"/>
                                        </p:tgtEl>
                                        <p:attrNameLst>
                                          <p:attrName>style.visibility</p:attrName>
                                        </p:attrNameLst>
                                      </p:cBhvr>
                                      <p:to>
                                        <p:strVal val="visible"/>
                                      </p:to>
                                    </p:set>
                                    <p:animEffect transition="in" filter="blinds(vertical)">
                                      <p:cBhvr>
                                        <p:cTn id="323" dur="2000"/>
                                        <p:tgtEl>
                                          <p:spTgt spid="21"/>
                                        </p:tgtEl>
                                      </p:cBhvr>
                                    </p:animEffect>
                                  </p:childTnLst>
                                </p:cTn>
                              </p:par>
                              <p:par>
                                <p:cTn id="324" presetID="3" presetClass="entr" presetSubtype="5" fill="hold" grpId="1" nodeType="withEffect">
                                  <p:stCondLst>
                                    <p:cond delay="0"/>
                                  </p:stCondLst>
                                  <p:childTnLst>
                                    <p:set>
                                      <p:cBhvr>
                                        <p:cTn id="325" dur="1" fill="hold">
                                          <p:stCondLst>
                                            <p:cond delay="0"/>
                                          </p:stCondLst>
                                        </p:cTn>
                                        <p:tgtEl>
                                          <p:spTgt spid="22"/>
                                        </p:tgtEl>
                                        <p:attrNameLst>
                                          <p:attrName>style.visibility</p:attrName>
                                        </p:attrNameLst>
                                      </p:cBhvr>
                                      <p:to>
                                        <p:strVal val="visible"/>
                                      </p:to>
                                    </p:set>
                                    <p:animEffect transition="in" filter="blinds(vertical)">
                                      <p:cBhvr>
                                        <p:cTn id="326" dur="2000"/>
                                        <p:tgtEl>
                                          <p:spTgt spid="22"/>
                                        </p:tgtEl>
                                      </p:cBhvr>
                                    </p:animEffect>
                                  </p:childTnLst>
                                </p:cTn>
                              </p:par>
                              <p:par>
                                <p:cTn id="327" presetID="3" presetClass="entr" presetSubtype="5" fill="hold" grpId="1" nodeType="withEffect">
                                  <p:stCondLst>
                                    <p:cond delay="0"/>
                                  </p:stCondLst>
                                  <p:childTnLst>
                                    <p:set>
                                      <p:cBhvr>
                                        <p:cTn id="328" dur="1" fill="hold">
                                          <p:stCondLst>
                                            <p:cond delay="0"/>
                                          </p:stCondLst>
                                        </p:cTn>
                                        <p:tgtEl>
                                          <p:spTgt spid="23"/>
                                        </p:tgtEl>
                                        <p:attrNameLst>
                                          <p:attrName>style.visibility</p:attrName>
                                        </p:attrNameLst>
                                      </p:cBhvr>
                                      <p:to>
                                        <p:strVal val="visible"/>
                                      </p:to>
                                    </p:set>
                                    <p:animEffect transition="in" filter="blinds(vertical)">
                                      <p:cBhvr>
                                        <p:cTn id="329" dur="2000"/>
                                        <p:tgtEl>
                                          <p:spTgt spid="23"/>
                                        </p:tgtEl>
                                      </p:cBhvr>
                                    </p:animEffect>
                                  </p:childTnLst>
                                </p:cTn>
                              </p:par>
                              <p:par>
                                <p:cTn id="330" presetID="3" presetClass="entr" presetSubtype="5" fill="hold" grpId="1" nodeType="withEffect">
                                  <p:stCondLst>
                                    <p:cond delay="0"/>
                                  </p:stCondLst>
                                  <p:childTnLst>
                                    <p:set>
                                      <p:cBhvr>
                                        <p:cTn id="331" dur="1" fill="hold">
                                          <p:stCondLst>
                                            <p:cond delay="0"/>
                                          </p:stCondLst>
                                        </p:cTn>
                                        <p:tgtEl>
                                          <p:spTgt spid="24"/>
                                        </p:tgtEl>
                                        <p:attrNameLst>
                                          <p:attrName>style.visibility</p:attrName>
                                        </p:attrNameLst>
                                      </p:cBhvr>
                                      <p:to>
                                        <p:strVal val="visible"/>
                                      </p:to>
                                    </p:set>
                                    <p:animEffect transition="in" filter="blinds(vertical)">
                                      <p:cBhvr>
                                        <p:cTn id="332" dur="2000"/>
                                        <p:tgtEl>
                                          <p:spTgt spid="24"/>
                                        </p:tgtEl>
                                      </p:cBhvr>
                                    </p:animEffect>
                                  </p:childTnLst>
                                </p:cTn>
                              </p:par>
                              <p:par>
                                <p:cTn id="333" presetID="3" presetClass="entr" presetSubtype="5" fill="hold" grpId="1" nodeType="withEffect">
                                  <p:stCondLst>
                                    <p:cond delay="0"/>
                                  </p:stCondLst>
                                  <p:childTnLst>
                                    <p:set>
                                      <p:cBhvr>
                                        <p:cTn id="334" dur="1" fill="hold">
                                          <p:stCondLst>
                                            <p:cond delay="0"/>
                                          </p:stCondLst>
                                        </p:cTn>
                                        <p:tgtEl>
                                          <p:spTgt spid="25"/>
                                        </p:tgtEl>
                                        <p:attrNameLst>
                                          <p:attrName>style.visibility</p:attrName>
                                        </p:attrNameLst>
                                      </p:cBhvr>
                                      <p:to>
                                        <p:strVal val="visible"/>
                                      </p:to>
                                    </p:set>
                                    <p:animEffect transition="in" filter="blinds(vertical)">
                                      <p:cBhvr>
                                        <p:cTn id="335" dur="2000"/>
                                        <p:tgtEl>
                                          <p:spTgt spid="25"/>
                                        </p:tgtEl>
                                      </p:cBhvr>
                                    </p:animEffect>
                                  </p:childTnLst>
                                </p:cTn>
                              </p:par>
                              <p:par>
                                <p:cTn id="336" presetID="3" presetClass="entr" presetSubtype="5" fill="hold" grpId="1" nodeType="withEffect">
                                  <p:stCondLst>
                                    <p:cond delay="0"/>
                                  </p:stCondLst>
                                  <p:childTnLst>
                                    <p:set>
                                      <p:cBhvr>
                                        <p:cTn id="337" dur="1" fill="hold">
                                          <p:stCondLst>
                                            <p:cond delay="0"/>
                                          </p:stCondLst>
                                        </p:cTn>
                                        <p:tgtEl>
                                          <p:spTgt spid="26"/>
                                        </p:tgtEl>
                                        <p:attrNameLst>
                                          <p:attrName>style.visibility</p:attrName>
                                        </p:attrNameLst>
                                      </p:cBhvr>
                                      <p:to>
                                        <p:strVal val="visible"/>
                                      </p:to>
                                    </p:set>
                                    <p:animEffect transition="in" filter="blinds(vertical)">
                                      <p:cBhvr>
                                        <p:cTn id="338" dur="2000"/>
                                        <p:tgtEl>
                                          <p:spTgt spid="26"/>
                                        </p:tgtEl>
                                      </p:cBhvr>
                                    </p:animEffect>
                                  </p:childTnLst>
                                </p:cTn>
                              </p:par>
                              <p:par>
                                <p:cTn id="339" presetID="3" presetClass="entr" presetSubtype="5" fill="hold" grpId="1" nodeType="withEffect">
                                  <p:stCondLst>
                                    <p:cond delay="0"/>
                                  </p:stCondLst>
                                  <p:childTnLst>
                                    <p:set>
                                      <p:cBhvr>
                                        <p:cTn id="340" dur="1" fill="hold">
                                          <p:stCondLst>
                                            <p:cond delay="0"/>
                                          </p:stCondLst>
                                        </p:cTn>
                                        <p:tgtEl>
                                          <p:spTgt spid="27"/>
                                        </p:tgtEl>
                                        <p:attrNameLst>
                                          <p:attrName>style.visibility</p:attrName>
                                        </p:attrNameLst>
                                      </p:cBhvr>
                                      <p:to>
                                        <p:strVal val="visible"/>
                                      </p:to>
                                    </p:set>
                                    <p:animEffect transition="in" filter="blinds(vertical)">
                                      <p:cBhvr>
                                        <p:cTn id="341" dur="2000"/>
                                        <p:tgtEl>
                                          <p:spTgt spid="27"/>
                                        </p:tgtEl>
                                      </p:cBhvr>
                                    </p:animEffect>
                                  </p:childTnLst>
                                </p:cTn>
                              </p:par>
                              <p:par>
                                <p:cTn id="342" presetID="3" presetClass="entr" presetSubtype="5" fill="hold" grpId="1" nodeType="withEffect">
                                  <p:stCondLst>
                                    <p:cond delay="0"/>
                                  </p:stCondLst>
                                  <p:childTnLst>
                                    <p:set>
                                      <p:cBhvr>
                                        <p:cTn id="343" dur="1" fill="hold">
                                          <p:stCondLst>
                                            <p:cond delay="0"/>
                                          </p:stCondLst>
                                        </p:cTn>
                                        <p:tgtEl>
                                          <p:spTgt spid="28"/>
                                        </p:tgtEl>
                                        <p:attrNameLst>
                                          <p:attrName>style.visibility</p:attrName>
                                        </p:attrNameLst>
                                      </p:cBhvr>
                                      <p:to>
                                        <p:strVal val="visible"/>
                                      </p:to>
                                    </p:set>
                                    <p:animEffect transition="in" filter="blinds(vertical)">
                                      <p:cBhvr>
                                        <p:cTn id="344" dur="2000"/>
                                        <p:tgtEl>
                                          <p:spTgt spid="28"/>
                                        </p:tgtEl>
                                      </p:cBhvr>
                                    </p:animEffect>
                                  </p:childTnLst>
                                </p:cTn>
                              </p:par>
                              <p:par>
                                <p:cTn id="345" presetID="3" presetClass="entr" presetSubtype="5" fill="hold" grpId="1" nodeType="withEffect">
                                  <p:stCondLst>
                                    <p:cond delay="0"/>
                                  </p:stCondLst>
                                  <p:childTnLst>
                                    <p:set>
                                      <p:cBhvr>
                                        <p:cTn id="346" dur="1" fill="hold">
                                          <p:stCondLst>
                                            <p:cond delay="0"/>
                                          </p:stCondLst>
                                        </p:cTn>
                                        <p:tgtEl>
                                          <p:spTgt spid="29"/>
                                        </p:tgtEl>
                                        <p:attrNameLst>
                                          <p:attrName>style.visibility</p:attrName>
                                        </p:attrNameLst>
                                      </p:cBhvr>
                                      <p:to>
                                        <p:strVal val="visible"/>
                                      </p:to>
                                    </p:set>
                                    <p:animEffect transition="in" filter="blinds(vertical)">
                                      <p:cBhvr>
                                        <p:cTn id="347" dur="2000"/>
                                        <p:tgtEl>
                                          <p:spTgt spid="29"/>
                                        </p:tgtEl>
                                      </p:cBhvr>
                                    </p:animEffect>
                                  </p:childTnLst>
                                </p:cTn>
                              </p:par>
                              <p:par>
                                <p:cTn id="348" presetID="3" presetClass="entr" presetSubtype="5" fill="hold" grpId="1" nodeType="withEffect">
                                  <p:stCondLst>
                                    <p:cond delay="0"/>
                                  </p:stCondLst>
                                  <p:childTnLst>
                                    <p:set>
                                      <p:cBhvr>
                                        <p:cTn id="349" dur="1" fill="hold">
                                          <p:stCondLst>
                                            <p:cond delay="0"/>
                                          </p:stCondLst>
                                        </p:cTn>
                                        <p:tgtEl>
                                          <p:spTgt spid="30"/>
                                        </p:tgtEl>
                                        <p:attrNameLst>
                                          <p:attrName>style.visibility</p:attrName>
                                        </p:attrNameLst>
                                      </p:cBhvr>
                                      <p:to>
                                        <p:strVal val="visible"/>
                                      </p:to>
                                    </p:set>
                                    <p:animEffect transition="in" filter="blinds(vertical)">
                                      <p:cBhvr>
                                        <p:cTn id="350" dur="2000"/>
                                        <p:tgtEl>
                                          <p:spTgt spid="30"/>
                                        </p:tgtEl>
                                      </p:cBhvr>
                                    </p:animEffect>
                                  </p:childTnLst>
                                </p:cTn>
                              </p:par>
                              <p:par>
                                <p:cTn id="351" presetID="3" presetClass="entr" presetSubtype="5" fill="hold" grpId="1" nodeType="withEffect">
                                  <p:stCondLst>
                                    <p:cond delay="0"/>
                                  </p:stCondLst>
                                  <p:childTnLst>
                                    <p:set>
                                      <p:cBhvr>
                                        <p:cTn id="352" dur="1" fill="hold">
                                          <p:stCondLst>
                                            <p:cond delay="0"/>
                                          </p:stCondLst>
                                        </p:cTn>
                                        <p:tgtEl>
                                          <p:spTgt spid="31"/>
                                        </p:tgtEl>
                                        <p:attrNameLst>
                                          <p:attrName>style.visibility</p:attrName>
                                        </p:attrNameLst>
                                      </p:cBhvr>
                                      <p:to>
                                        <p:strVal val="visible"/>
                                      </p:to>
                                    </p:set>
                                    <p:animEffect transition="in" filter="blinds(vertical)">
                                      <p:cBhvr>
                                        <p:cTn id="353" dur="2000"/>
                                        <p:tgtEl>
                                          <p:spTgt spid="31"/>
                                        </p:tgtEl>
                                      </p:cBhvr>
                                    </p:animEffect>
                                  </p:childTnLst>
                                </p:cTn>
                              </p:par>
                              <p:par>
                                <p:cTn id="354" presetID="3" presetClass="entr" presetSubtype="5" fill="hold" grpId="1" nodeType="withEffect">
                                  <p:stCondLst>
                                    <p:cond delay="0"/>
                                  </p:stCondLst>
                                  <p:childTnLst>
                                    <p:set>
                                      <p:cBhvr>
                                        <p:cTn id="355" dur="1" fill="hold">
                                          <p:stCondLst>
                                            <p:cond delay="0"/>
                                          </p:stCondLst>
                                        </p:cTn>
                                        <p:tgtEl>
                                          <p:spTgt spid="32"/>
                                        </p:tgtEl>
                                        <p:attrNameLst>
                                          <p:attrName>style.visibility</p:attrName>
                                        </p:attrNameLst>
                                      </p:cBhvr>
                                      <p:to>
                                        <p:strVal val="visible"/>
                                      </p:to>
                                    </p:set>
                                    <p:animEffect transition="in" filter="blinds(vertical)">
                                      <p:cBhvr>
                                        <p:cTn id="356" dur="2000"/>
                                        <p:tgtEl>
                                          <p:spTgt spid="32"/>
                                        </p:tgtEl>
                                      </p:cBhvr>
                                    </p:animEffect>
                                  </p:childTnLst>
                                </p:cTn>
                              </p:par>
                              <p:par>
                                <p:cTn id="357" presetID="3" presetClass="entr" presetSubtype="5" fill="hold" grpId="1" nodeType="withEffect">
                                  <p:stCondLst>
                                    <p:cond delay="0"/>
                                  </p:stCondLst>
                                  <p:childTnLst>
                                    <p:set>
                                      <p:cBhvr>
                                        <p:cTn id="358" dur="1" fill="hold">
                                          <p:stCondLst>
                                            <p:cond delay="0"/>
                                          </p:stCondLst>
                                        </p:cTn>
                                        <p:tgtEl>
                                          <p:spTgt spid="33"/>
                                        </p:tgtEl>
                                        <p:attrNameLst>
                                          <p:attrName>style.visibility</p:attrName>
                                        </p:attrNameLst>
                                      </p:cBhvr>
                                      <p:to>
                                        <p:strVal val="visible"/>
                                      </p:to>
                                    </p:set>
                                    <p:animEffect transition="in" filter="blinds(vertical)">
                                      <p:cBhvr>
                                        <p:cTn id="359" dur="2000"/>
                                        <p:tgtEl>
                                          <p:spTgt spid="33"/>
                                        </p:tgtEl>
                                      </p:cBhvr>
                                    </p:animEffect>
                                  </p:childTnLst>
                                </p:cTn>
                              </p:par>
                              <p:par>
                                <p:cTn id="360" presetID="3" presetClass="entr" presetSubtype="5" fill="hold" grpId="1" nodeType="withEffect">
                                  <p:stCondLst>
                                    <p:cond delay="0"/>
                                  </p:stCondLst>
                                  <p:childTnLst>
                                    <p:set>
                                      <p:cBhvr>
                                        <p:cTn id="361" dur="1" fill="hold">
                                          <p:stCondLst>
                                            <p:cond delay="0"/>
                                          </p:stCondLst>
                                        </p:cTn>
                                        <p:tgtEl>
                                          <p:spTgt spid="34"/>
                                        </p:tgtEl>
                                        <p:attrNameLst>
                                          <p:attrName>style.visibility</p:attrName>
                                        </p:attrNameLst>
                                      </p:cBhvr>
                                      <p:to>
                                        <p:strVal val="visible"/>
                                      </p:to>
                                    </p:set>
                                    <p:animEffect transition="in" filter="blinds(vertical)">
                                      <p:cBhvr>
                                        <p:cTn id="362" dur="2000"/>
                                        <p:tgtEl>
                                          <p:spTgt spid="34"/>
                                        </p:tgtEl>
                                      </p:cBhvr>
                                    </p:animEffect>
                                  </p:childTnLst>
                                </p:cTn>
                              </p:par>
                              <p:par>
                                <p:cTn id="363" presetID="3" presetClass="entr" presetSubtype="5" fill="hold" grpId="1" nodeType="withEffect">
                                  <p:stCondLst>
                                    <p:cond delay="0"/>
                                  </p:stCondLst>
                                  <p:childTnLst>
                                    <p:set>
                                      <p:cBhvr>
                                        <p:cTn id="364" dur="1" fill="hold">
                                          <p:stCondLst>
                                            <p:cond delay="0"/>
                                          </p:stCondLst>
                                        </p:cTn>
                                        <p:tgtEl>
                                          <p:spTgt spid="35"/>
                                        </p:tgtEl>
                                        <p:attrNameLst>
                                          <p:attrName>style.visibility</p:attrName>
                                        </p:attrNameLst>
                                      </p:cBhvr>
                                      <p:to>
                                        <p:strVal val="visible"/>
                                      </p:to>
                                    </p:set>
                                    <p:animEffect transition="in" filter="blinds(vertical)">
                                      <p:cBhvr>
                                        <p:cTn id="365" dur="2000"/>
                                        <p:tgtEl>
                                          <p:spTgt spid="35"/>
                                        </p:tgtEl>
                                      </p:cBhvr>
                                    </p:animEffect>
                                  </p:childTnLst>
                                </p:cTn>
                              </p:par>
                              <p:par>
                                <p:cTn id="366" presetID="3" presetClass="entr" presetSubtype="5" fill="hold" grpId="1" nodeType="withEffect">
                                  <p:stCondLst>
                                    <p:cond delay="0"/>
                                  </p:stCondLst>
                                  <p:childTnLst>
                                    <p:set>
                                      <p:cBhvr>
                                        <p:cTn id="367" dur="1" fill="hold">
                                          <p:stCondLst>
                                            <p:cond delay="0"/>
                                          </p:stCondLst>
                                        </p:cTn>
                                        <p:tgtEl>
                                          <p:spTgt spid="36"/>
                                        </p:tgtEl>
                                        <p:attrNameLst>
                                          <p:attrName>style.visibility</p:attrName>
                                        </p:attrNameLst>
                                      </p:cBhvr>
                                      <p:to>
                                        <p:strVal val="visible"/>
                                      </p:to>
                                    </p:set>
                                    <p:animEffect transition="in" filter="blinds(vertical)">
                                      <p:cBhvr>
                                        <p:cTn id="368" dur="2000"/>
                                        <p:tgtEl>
                                          <p:spTgt spid="36"/>
                                        </p:tgtEl>
                                      </p:cBhvr>
                                    </p:animEffect>
                                  </p:childTnLst>
                                </p:cTn>
                              </p:par>
                              <p:par>
                                <p:cTn id="369" presetID="3" presetClass="entr" presetSubtype="5" fill="hold" grpId="1" nodeType="withEffect">
                                  <p:stCondLst>
                                    <p:cond delay="0"/>
                                  </p:stCondLst>
                                  <p:childTnLst>
                                    <p:set>
                                      <p:cBhvr>
                                        <p:cTn id="370" dur="1" fill="hold">
                                          <p:stCondLst>
                                            <p:cond delay="0"/>
                                          </p:stCondLst>
                                        </p:cTn>
                                        <p:tgtEl>
                                          <p:spTgt spid="37"/>
                                        </p:tgtEl>
                                        <p:attrNameLst>
                                          <p:attrName>style.visibility</p:attrName>
                                        </p:attrNameLst>
                                      </p:cBhvr>
                                      <p:to>
                                        <p:strVal val="visible"/>
                                      </p:to>
                                    </p:set>
                                    <p:animEffect transition="in" filter="blinds(vertical)">
                                      <p:cBhvr>
                                        <p:cTn id="371" dur="2000"/>
                                        <p:tgtEl>
                                          <p:spTgt spid="37"/>
                                        </p:tgtEl>
                                      </p:cBhvr>
                                    </p:animEffect>
                                  </p:childTnLst>
                                </p:cTn>
                              </p:par>
                              <p:par>
                                <p:cTn id="372" presetID="3" presetClass="entr" presetSubtype="5" fill="hold" grpId="1" nodeType="withEffect">
                                  <p:stCondLst>
                                    <p:cond delay="0"/>
                                  </p:stCondLst>
                                  <p:childTnLst>
                                    <p:set>
                                      <p:cBhvr>
                                        <p:cTn id="373" dur="1" fill="hold">
                                          <p:stCondLst>
                                            <p:cond delay="0"/>
                                          </p:stCondLst>
                                        </p:cTn>
                                        <p:tgtEl>
                                          <p:spTgt spid="38"/>
                                        </p:tgtEl>
                                        <p:attrNameLst>
                                          <p:attrName>style.visibility</p:attrName>
                                        </p:attrNameLst>
                                      </p:cBhvr>
                                      <p:to>
                                        <p:strVal val="visible"/>
                                      </p:to>
                                    </p:set>
                                    <p:animEffect transition="in" filter="blinds(vertical)">
                                      <p:cBhvr>
                                        <p:cTn id="374" dur="2000"/>
                                        <p:tgtEl>
                                          <p:spTgt spid="38"/>
                                        </p:tgtEl>
                                      </p:cBhvr>
                                    </p:animEffect>
                                  </p:childTnLst>
                                </p:cTn>
                              </p:par>
                              <p:par>
                                <p:cTn id="375" presetID="3" presetClass="entr" presetSubtype="5" fill="hold" grpId="1" nodeType="withEffect">
                                  <p:stCondLst>
                                    <p:cond delay="0"/>
                                  </p:stCondLst>
                                  <p:childTnLst>
                                    <p:set>
                                      <p:cBhvr>
                                        <p:cTn id="376" dur="1" fill="hold">
                                          <p:stCondLst>
                                            <p:cond delay="0"/>
                                          </p:stCondLst>
                                        </p:cTn>
                                        <p:tgtEl>
                                          <p:spTgt spid="39"/>
                                        </p:tgtEl>
                                        <p:attrNameLst>
                                          <p:attrName>style.visibility</p:attrName>
                                        </p:attrNameLst>
                                      </p:cBhvr>
                                      <p:to>
                                        <p:strVal val="visible"/>
                                      </p:to>
                                    </p:set>
                                    <p:animEffect transition="in" filter="blinds(vertical)">
                                      <p:cBhvr>
                                        <p:cTn id="377" dur="2000"/>
                                        <p:tgtEl>
                                          <p:spTgt spid="39"/>
                                        </p:tgtEl>
                                      </p:cBhvr>
                                    </p:animEffect>
                                  </p:childTnLst>
                                </p:cTn>
                              </p:par>
                              <p:par>
                                <p:cTn id="378" presetID="3" presetClass="entr" presetSubtype="5" fill="hold" grpId="1" nodeType="withEffect">
                                  <p:stCondLst>
                                    <p:cond delay="0"/>
                                  </p:stCondLst>
                                  <p:childTnLst>
                                    <p:set>
                                      <p:cBhvr>
                                        <p:cTn id="379" dur="1" fill="hold">
                                          <p:stCondLst>
                                            <p:cond delay="0"/>
                                          </p:stCondLst>
                                        </p:cTn>
                                        <p:tgtEl>
                                          <p:spTgt spid="40"/>
                                        </p:tgtEl>
                                        <p:attrNameLst>
                                          <p:attrName>style.visibility</p:attrName>
                                        </p:attrNameLst>
                                      </p:cBhvr>
                                      <p:to>
                                        <p:strVal val="visible"/>
                                      </p:to>
                                    </p:set>
                                    <p:animEffect transition="in" filter="blinds(vertical)">
                                      <p:cBhvr>
                                        <p:cTn id="380" dur="2000"/>
                                        <p:tgtEl>
                                          <p:spTgt spid="40"/>
                                        </p:tgtEl>
                                      </p:cBhvr>
                                    </p:animEffect>
                                  </p:childTnLst>
                                </p:cTn>
                              </p:par>
                              <p:par>
                                <p:cTn id="381" presetID="3" presetClass="entr" presetSubtype="5" fill="hold" grpId="1" nodeType="withEffect">
                                  <p:stCondLst>
                                    <p:cond delay="0"/>
                                  </p:stCondLst>
                                  <p:childTnLst>
                                    <p:set>
                                      <p:cBhvr>
                                        <p:cTn id="382" dur="1" fill="hold">
                                          <p:stCondLst>
                                            <p:cond delay="0"/>
                                          </p:stCondLst>
                                        </p:cTn>
                                        <p:tgtEl>
                                          <p:spTgt spid="41"/>
                                        </p:tgtEl>
                                        <p:attrNameLst>
                                          <p:attrName>style.visibility</p:attrName>
                                        </p:attrNameLst>
                                      </p:cBhvr>
                                      <p:to>
                                        <p:strVal val="visible"/>
                                      </p:to>
                                    </p:set>
                                    <p:animEffect transition="in" filter="blinds(vertical)">
                                      <p:cBhvr>
                                        <p:cTn id="383" dur="2000"/>
                                        <p:tgtEl>
                                          <p:spTgt spid="41"/>
                                        </p:tgtEl>
                                      </p:cBhvr>
                                    </p:animEffect>
                                  </p:childTnLst>
                                </p:cTn>
                              </p:par>
                              <p:par>
                                <p:cTn id="384" presetID="3" presetClass="entr" presetSubtype="5" fill="hold" grpId="1" nodeType="withEffect">
                                  <p:stCondLst>
                                    <p:cond delay="0"/>
                                  </p:stCondLst>
                                  <p:childTnLst>
                                    <p:set>
                                      <p:cBhvr>
                                        <p:cTn id="385" dur="1" fill="hold">
                                          <p:stCondLst>
                                            <p:cond delay="0"/>
                                          </p:stCondLst>
                                        </p:cTn>
                                        <p:tgtEl>
                                          <p:spTgt spid="42"/>
                                        </p:tgtEl>
                                        <p:attrNameLst>
                                          <p:attrName>style.visibility</p:attrName>
                                        </p:attrNameLst>
                                      </p:cBhvr>
                                      <p:to>
                                        <p:strVal val="visible"/>
                                      </p:to>
                                    </p:set>
                                    <p:animEffect transition="in" filter="blinds(vertical)">
                                      <p:cBhvr>
                                        <p:cTn id="386" dur="2000"/>
                                        <p:tgtEl>
                                          <p:spTgt spid="42"/>
                                        </p:tgtEl>
                                      </p:cBhvr>
                                    </p:animEffect>
                                  </p:childTnLst>
                                </p:cTn>
                              </p:par>
                              <p:par>
                                <p:cTn id="387" presetID="3" presetClass="entr" presetSubtype="5" fill="hold" grpId="1" nodeType="withEffect">
                                  <p:stCondLst>
                                    <p:cond delay="0"/>
                                  </p:stCondLst>
                                  <p:childTnLst>
                                    <p:set>
                                      <p:cBhvr>
                                        <p:cTn id="388" dur="1" fill="hold">
                                          <p:stCondLst>
                                            <p:cond delay="0"/>
                                          </p:stCondLst>
                                        </p:cTn>
                                        <p:tgtEl>
                                          <p:spTgt spid="43"/>
                                        </p:tgtEl>
                                        <p:attrNameLst>
                                          <p:attrName>style.visibility</p:attrName>
                                        </p:attrNameLst>
                                      </p:cBhvr>
                                      <p:to>
                                        <p:strVal val="visible"/>
                                      </p:to>
                                    </p:set>
                                    <p:animEffect transition="in" filter="blinds(vertical)">
                                      <p:cBhvr>
                                        <p:cTn id="389" dur="2000"/>
                                        <p:tgtEl>
                                          <p:spTgt spid="43"/>
                                        </p:tgtEl>
                                      </p:cBhvr>
                                    </p:animEffect>
                                  </p:childTnLst>
                                </p:cTn>
                              </p:par>
                              <p:par>
                                <p:cTn id="390" presetID="3" presetClass="entr" presetSubtype="5" fill="hold" grpId="1" nodeType="withEffect">
                                  <p:stCondLst>
                                    <p:cond delay="0"/>
                                  </p:stCondLst>
                                  <p:childTnLst>
                                    <p:set>
                                      <p:cBhvr>
                                        <p:cTn id="391" dur="1" fill="hold">
                                          <p:stCondLst>
                                            <p:cond delay="0"/>
                                          </p:stCondLst>
                                        </p:cTn>
                                        <p:tgtEl>
                                          <p:spTgt spid="44"/>
                                        </p:tgtEl>
                                        <p:attrNameLst>
                                          <p:attrName>style.visibility</p:attrName>
                                        </p:attrNameLst>
                                      </p:cBhvr>
                                      <p:to>
                                        <p:strVal val="visible"/>
                                      </p:to>
                                    </p:set>
                                    <p:animEffect transition="in" filter="blinds(vertical)">
                                      <p:cBhvr>
                                        <p:cTn id="392" dur="2000"/>
                                        <p:tgtEl>
                                          <p:spTgt spid="44"/>
                                        </p:tgtEl>
                                      </p:cBhvr>
                                    </p:animEffect>
                                  </p:childTnLst>
                                </p:cTn>
                              </p:par>
                              <p:par>
                                <p:cTn id="393" presetID="3" presetClass="entr" presetSubtype="5" fill="hold" grpId="1" nodeType="withEffect">
                                  <p:stCondLst>
                                    <p:cond delay="0"/>
                                  </p:stCondLst>
                                  <p:childTnLst>
                                    <p:set>
                                      <p:cBhvr>
                                        <p:cTn id="394" dur="1" fill="hold">
                                          <p:stCondLst>
                                            <p:cond delay="0"/>
                                          </p:stCondLst>
                                        </p:cTn>
                                        <p:tgtEl>
                                          <p:spTgt spid="45"/>
                                        </p:tgtEl>
                                        <p:attrNameLst>
                                          <p:attrName>style.visibility</p:attrName>
                                        </p:attrNameLst>
                                      </p:cBhvr>
                                      <p:to>
                                        <p:strVal val="visible"/>
                                      </p:to>
                                    </p:set>
                                    <p:animEffect transition="in" filter="blinds(vertical)">
                                      <p:cBhvr>
                                        <p:cTn id="395" dur="2000"/>
                                        <p:tgtEl>
                                          <p:spTgt spid="45"/>
                                        </p:tgtEl>
                                      </p:cBhvr>
                                    </p:animEffect>
                                  </p:childTnLst>
                                </p:cTn>
                              </p:par>
                              <p:par>
                                <p:cTn id="396" presetID="3" presetClass="entr" presetSubtype="5" fill="hold" grpId="1" nodeType="withEffect">
                                  <p:stCondLst>
                                    <p:cond delay="0"/>
                                  </p:stCondLst>
                                  <p:childTnLst>
                                    <p:set>
                                      <p:cBhvr>
                                        <p:cTn id="397" dur="1" fill="hold">
                                          <p:stCondLst>
                                            <p:cond delay="0"/>
                                          </p:stCondLst>
                                        </p:cTn>
                                        <p:tgtEl>
                                          <p:spTgt spid="46"/>
                                        </p:tgtEl>
                                        <p:attrNameLst>
                                          <p:attrName>style.visibility</p:attrName>
                                        </p:attrNameLst>
                                      </p:cBhvr>
                                      <p:to>
                                        <p:strVal val="visible"/>
                                      </p:to>
                                    </p:set>
                                    <p:animEffect transition="in" filter="blinds(vertical)">
                                      <p:cBhvr>
                                        <p:cTn id="398" dur="2000"/>
                                        <p:tgtEl>
                                          <p:spTgt spid="46"/>
                                        </p:tgtEl>
                                      </p:cBhvr>
                                    </p:animEffect>
                                  </p:childTnLst>
                                </p:cTn>
                              </p:par>
                              <p:par>
                                <p:cTn id="399" presetID="3" presetClass="entr" presetSubtype="5" fill="hold" grpId="1" nodeType="withEffect">
                                  <p:stCondLst>
                                    <p:cond delay="0"/>
                                  </p:stCondLst>
                                  <p:childTnLst>
                                    <p:set>
                                      <p:cBhvr>
                                        <p:cTn id="400" dur="1" fill="hold">
                                          <p:stCondLst>
                                            <p:cond delay="0"/>
                                          </p:stCondLst>
                                        </p:cTn>
                                        <p:tgtEl>
                                          <p:spTgt spid="47"/>
                                        </p:tgtEl>
                                        <p:attrNameLst>
                                          <p:attrName>style.visibility</p:attrName>
                                        </p:attrNameLst>
                                      </p:cBhvr>
                                      <p:to>
                                        <p:strVal val="visible"/>
                                      </p:to>
                                    </p:set>
                                    <p:animEffect transition="in" filter="blinds(vertical)">
                                      <p:cBhvr>
                                        <p:cTn id="401" dur="2000"/>
                                        <p:tgtEl>
                                          <p:spTgt spid="47"/>
                                        </p:tgtEl>
                                      </p:cBhvr>
                                    </p:animEffect>
                                  </p:childTnLst>
                                </p:cTn>
                              </p:par>
                              <p:par>
                                <p:cTn id="402" presetID="3" presetClass="entr" presetSubtype="5" fill="hold" grpId="1" nodeType="withEffect">
                                  <p:stCondLst>
                                    <p:cond delay="0"/>
                                  </p:stCondLst>
                                  <p:childTnLst>
                                    <p:set>
                                      <p:cBhvr>
                                        <p:cTn id="403" dur="1" fill="hold">
                                          <p:stCondLst>
                                            <p:cond delay="0"/>
                                          </p:stCondLst>
                                        </p:cTn>
                                        <p:tgtEl>
                                          <p:spTgt spid="48"/>
                                        </p:tgtEl>
                                        <p:attrNameLst>
                                          <p:attrName>style.visibility</p:attrName>
                                        </p:attrNameLst>
                                      </p:cBhvr>
                                      <p:to>
                                        <p:strVal val="visible"/>
                                      </p:to>
                                    </p:set>
                                    <p:animEffect transition="in" filter="blinds(vertical)">
                                      <p:cBhvr>
                                        <p:cTn id="404" dur="2000"/>
                                        <p:tgtEl>
                                          <p:spTgt spid="48"/>
                                        </p:tgtEl>
                                      </p:cBhvr>
                                    </p:animEffect>
                                  </p:childTnLst>
                                </p:cTn>
                              </p:par>
                              <p:par>
                                <p:cTn id="405" presetID="3" presetClass="entr" presetSubtype="5" fill="hold" grpId="1" nodeType="withEffect">
                                  <p:stCondLst>
                                    <p:cond delay="0"/>
                                  </p:stCondLst>
                                  <p:childTnLst>
                                    <p:set>
                                      <p:cBhvr>
                                        <p:cTn id="406" dur="1" fill="hold">
                                          <p:stCondLst>
                                            <p:cond delay="0"/>
                                          </p:stCondLst>
                                        </p:cTn>
                                        <p:tgtEl>
                                          <p:spTgt spid="49"/>
                                        </p:tgtEl>
                                        <p:attrNameLst>
                                          <p:attrName>style.visibility</p:attrName>
                                        </p:attrNameLst>
                                      </p:cBhvr>
                                      <p:to>
                                        <p:strVal val="visible"/>
                                      </p:to>
                                    </p:set>
                                    <p:animEffect transition="in" filter="blinds(vertical)">
                                      <p:cBhvr>
                                        <p:cTn id="407" dur="2000"/>
                                        <p:tgtEl>
                                          <p:spTgt spid="49"/>
                                        </p:tgtEl>
                                      </p:cBhvr>
                                    </p:animEffect>
                                  </p:childTnLst>
                                </p:cTn>
                              </p:par>
                              <p:par>
                                <p:cTn id="408" presetID="3" presetClass="entr" presetSubtype="5" fill="hold" grpId="1" nodeType="withEffect">
                                  <p:stCondLst>
                                    <p:cond delay="0"/>
                                  </p:stCondLst>
                                  <p:childTnLst>
                                    <p:set>
                                      <p:cBhvr>
                                        <p:cTn id="409" dur="1" fill="hold">
                                          <p:stCondLst>
                                            <p:cond delay="0"/>
                                          </p:stCondLst>
                                        </p:cTn>
                                        <p:tgtEl>
                                          <p:spTgt spid="50"/>
                                        </p:tgtEl>
                                        <p:attrNameLst>
                                          <p:attrName>style.visibility</p:attrName>
                                        </p:attrNameLst>
                                      </p:cBhvr>
                                      <p:to>
                                        <p:strVal val="visible"/>
                                      </p:to>
                                    </p:set>
                                    <p:animEffect transition="in" filter="blinds(vertical)">
                                      <p:cBhvr>
                                        <p:cTn id="410" dur="2000"/>
                                        <p:tgtEl>
                                          <p:spTgt spid="50"/>
                                        </p:tgtEl>
                                      </p:cBhvr>
                                    </p:animEffect>
                                  </p:childTnLst>
                                </p:cTn>
                              </p:par>
                              <p:par>
                                <p:cTn id="411" presetID="3" presetClass="entr" presetSubtype="5" fill="hold" grpId="1" nodeType="withEffect">
                                  <p:stCondLst>
                                    <p:cond delay="0"/>
                                  </p:stCondLst>
                                  <p:childTnLst>
                                    <p:set>
                                      <p:cBhvr>
                                        <p:cTn id="412" dur="1" fill="hold">
                                          <p:stCondLst>
                                            <p:cond delay="0"/>
                                          </p:stCondLst>
                                        </p:cTn>
                                        <p:tgtEl>
                                          <p:spTgt spid="51"/>
                                        </p:tgtEl>
                                        <p:attrNameLst>
                                          <p:attrName>style.visibility</p:attrName>
                                        </p:attrNameLst>
                                      </p:cBhvr>
                                      <p:to>
                                        <p:strVal val="visible"/>
                                      </p:to>
                                    </p:set>
                                    <p:animEffect transition="in" filter="blinds(vertical)">
                                      <p:cBhvr>
                                        <p:cTn id="413" dur="2000"/>
                                        <p:tgtEl>
                                          <p:spTgt spid="51"/>
                                        </p:tgtEl>
                                      </p:cBhvr>
                                    </p:animEffect>
                                  </p:childTnLst>
                                </p:cTn>
                              </p:par>
                              <p:par>
                                <p:cTn id="414" presetID="3" presetClass="entr" presetSubtype="5" fill="hold" grpId="1" nodeType="withEffect">
                                  <p:stCondLst>
                                    <p:cond delay="0"/>
                                  </p:stCondLst>
                                  <p:childTnLst>
                                    <p:set>
                                      <p:cBhvr>
                                        <p:cTn id="415" dur="1" fill="hold">
                                          <p:stCondLst>
                                            <p:cond delay="0"/>
                                          </p:stCondLst>
                                        </p:cTn>
                                        <p:tgtEl>
                                          <p:spTgt spid="52"/>
                                        </p:tgtEl>
                                        <p:attrNameLst>
                                          <p:attrName>style.visibility</p:attrName>
                                        </p:attrNameLst>
                                      </p:cBhvr>
                                      <p:to>
                                        <p:strVal val="visible"/>
                                      </p:to>
                                    </p:set>
                                    <p:animEffect transition="in" filter="blinds(vertical)">
                                      <p:cBhvr>
                                        <p:cTn id="416" dur="2000"/>
                                        <p:tgtEl>
                                          <p:spTgt spid="52"/>
                                        </p:tgtEl>
                                      </p:cBhvr>
                                    </p:animEffect>
                                  </p:childTnLst>
                                </p:cTn>
                              </p:par>
                              <p:par>
                                <p:cTn id="417" presetID="3" presetClass="entr" presetSubtype="5" fill="hold" grpId="1" nodeType="withEffect">
                                  <p:stCondLst>
                                    <p:cond delay="0"/>
                                  </p:stCondLst>
                                  <p:childTnLst>
                                    <p:set>
                                      <p:cBhvr>
                                        <p:cTn id="418" dur="1" fill="hold">
                                          <p:stCondLst>
                                            <p:cond delay="0"/>
                                          </p:stCondLst>
                                        </p:cTn>
                                        <p:tgtEl>
                                          <p:spTgt spid="53"/>
                                        </p:tgtEl>
                                        <p:attrNameLst>
                                          <p:attrName>style.visibility</p:attrName>
                                        </p:attrNameLst>
                                      </p:cBhvr>
                                      <p:to>
                                        <p:strVal val="visible"/>
                                      </p:to>
                                    </p:set>
                                    <p:animEffect transition="in" filter="blinds(vertical)">
                                      <p:cBhvr>
                                        <p:cTn id="419" dur="2000"/>
                                        <p:tgtEl>
                                          <p:spTgt spid="53"/>
                                        </p:tgtEl>
                                      </p:cBhvr>
                                    </p:animEffect>
                                  </p:childTnLst>
                                </p:cTn>
                              </p:par>
                              <p:par>
                                <p:cTn id="420" presetID="3" presetClass="entr" presetSubtype="5" fill="hold" grpId="1" nodeType="withEffect">
                                  <p:stCondLst>
                                    <p:cond delay="0"/>
                                  </p:stCondLst>
                                  <p:childTnLst>
                                    <p:set>
                                      <p:cBhvr>
                                        <p:cTn id="421" dur="1" fill="hold">
                                          <p:stCondLst>
                                            <p:cond delay="0"/>
                                          </p:stCondLst>
                                        </p:cTn>
                                        <p:tgtEl>
                                          <p:spTgt spid="54"/>
                                        </p:tgtEl>
                                        <p:attrNameLst>
                                          <p:attrName>style.visibility</p:attrName>
                                        </p:attrNameLst>
                                      </p:cBhvr>
                                      <p:to>
                                        <p:strVal val="visible"/>
                                      </p:to>
                                    </p:set>
                                    <p:animEffect transition="in" filter="blinds(vertical)">
                                      <p:cBhvr>
                                        <p:cTn id="422" dur="2000"/>
                                        <p:tgtEl>
                                          <p:spTgt spid="54"/>
                                        </p:tgtEl>
                                      </p:cBhvr>
                                    </p:animEffect>
                                  </p:childTnLst>
                                </p:cTn>
                              </p:par>
                              <p:par>
                                <p:cTn id="423" presetID="3" presetClass="entr" presetSubtype="5" fill="hold" grpId="1" nodeType="withEffect">
                                  <p:stCondLst>
                                    <p:cond delay="0"/>
                                  </p:stCondLst>
                                  <p:childTnLst>
                                    <p:set>
                                      <p:cBhvr>
                                        <p:cTn id="424" dur="1" fill="hold">
                                          <p:stCondLst>
                                            <p:cond delay="0"/>
                                          </p:stCondLst>
                                        </p:cTn>
                                        <p:tgtEl>
                                          <p:spTgt spid="55"/>
                                        </p:tgtEl>
                                        <p:attrNameLst>
                                          <p:attrName>style.visibility</p:attrName>
                                        </p:attrNameLst>
                                      </p:cBhvr>
                                      <p:to>
                                        <p:strVal val="visible"/>
                                      </p:to>
                                    </p:set>
                                    <p:animEffect transition="in" filter="blinds(vertical)">
                                      <p:cBhvr>
                                        <p:cTn id="425" dur="2000"/>
                                        <p:tgtEl>
                                          <p:spTgt spid="55"/>
                                        </p:tgtEl>
                                      </p:cBhvr>
                                    </p:animEffect>
                                  </p:childTnLst>
                                </p:cTn>
                              </p:par>
                              <p:par>
                                <p:cTn id="426" presetID="3" presetClass="entr" presetSubtype="5" fill="hold" grpId="1" nodeType="withEffect">
                                  <p:stCondLst>
                                    <p:cond delay="0"/>
                                  </p:stCondLst>
                                  <p:childTnLst>
                                    <p:set>
                                      <p:cBhvr>
                                        <p:cTn id="427" dur="1" fill="hold">
                                          <p:stCondLst>
                                            <p:cond delay="0"/>
                                          </p:stCondLst>
                                        </p:cTn>
                                        <p:tgtEl>
                                          <p:spTgt spid="56"/>
                                        </p:tgtEl>
                                        <p:attrNameLst>
                                          <p:attrName>style.visibility</p:attrName>
                                        </p:attrNameLst>
                                      </p:cBhvr>
                                      <p:to>
                                        <p:strVal val="visible"/>
                                      </p:to>
                                    </p:set>
                                    <p:animEffect transition="in" filter="blinds(vertical)">
                                      <p:cBhvr>
                                        <p:cTn id="428" dur="2000"/>
                                        <p:tgtEl>
                                          <p:spTgt spid="56"/>
                                        </p:tgtEl>
                                      </p:cBhvr>
                                    </p:animEffect>
                                  </p:childTnLst>
                                </p:cTn>
                              </p:par>
                              <p:par>
                                <p:cTn id="429" presetID="3" presetClass="entr" presetSubtype="5" fill="hold" grpId="1" nodeType="withEffect">
                                  <p:stCondLst>
                                    <p:cond delay="0"/>
                                  </p:stCondLst>
                                  <p:childTnLst>
                                    <p:set>
                                      <p:cBhvr>
                                        <p:cTn id="430" dur="1" fill="hold">
                                          <p:stCondLst>
                                            <p:cond delay="0"/>
                                          </p:stCondLst>
                                        </p:cTn>
                                        <p:tgtEl>
                                          <p:spTgt spid="57"/>
                                        </p:tgtEl>
                                        <p:attrNameLst>
                                          <p:attrName>style.visibility</p:attrName>
                                        </p:attrNameLst>
                                      </p:cBhvr>
                                      <p:to>
                                        <p:strVal val="visible"/>
                                      </p:to>
                                    </p:set>
                                    <p:animEffect transition="in" filter="blinds(vertical)">
                                      <p:cBhvr>
                                        <p:cTn id="431" dur="2000"/>
                                        <p:tgtEl>
                                          <p:spTgt spid="57"/>
                                        </p:tgtEl>
                                      </p:cBhvr>
                                    </p:animEffect>
                                  </p:childTnLst>
                                </p:cTn>
                              </p:par>
                              <p:par>
                                <p:cTn id="432" presetID="3" presetClass="entr" presetSubtype="5" fill="hold" grpId="1" nodeType="withEffect">
                                  <p:stCondLst>
                                    <p:cond delay="0"/>
                                  </p:stCondLst>
                                  <p:childTnLst>
                                    <p:set>
                                      <p:cBhvr>
                                        <p:cTn id="433" dur="1" fill="hold">
                                          <p:stCondLst>
                                            <p:cond delay="0"/>
                                          </p:stCondLst>
                                        </p:cTn>
                                        <p:tgtEl>
                                          <p:spTgt spid="58"/>
                                        </p:tgtEl>
                                        <p:attrNameLst>
                                          <p:attrName>style.visibility</p:attrName>
                                        </p:attrNameLst>
                                      </p:cBhvr>
                                      <p:to>
                                        <p:strVal val="visible"/>
                                      </p:to>
                                    </p:set>
                                    <p:animEffect transition="in" filter="blinds(vertical)">
                                      <p:cBhvr>
                                        <p:cTn id="434" dur="2000"/>
                                        <p:tgtEl>
                                          <p:spTgt spid="58"/>
                                        </p:tgtEl>
                                      </p:cBhvr>
                                    </p:animEffect>
                                  </p:childTnLst>
                                </p:cTn>
                              </p:par>
                              <p:par>
                                <p:cTn id="435" presetID="3" presetClass="entr" presetSubtype="5" fill="hold" grpId="1" nodeType="withEffect">
                                  <p:stCondLst>
                                    <p:cond delay="0"/>
                                  </p:stCondLst>
                                  <p:childTnLst>
                                    <p:set>
                                      <p:cBhvr>
                                        <p:cTn id="436" dur="1" fill="hold">
                                          <p:stCondLst>
                                            <p:cond delay="0"/>
                                          </p:stCondLst>
                                        </p:cTn>
                                        <p:tgtEl>
                                          <p:spTgt spid="59"/>
                                        </p:tgtEl>
                                        <p:attrNameLst>
                                          <p:attrName>style.visibility</p:attrName>
                                        </p:attrNameLst>
                                      </p:cBhvr>
                                      <p:to>
                                        <p:strVal val="visible"/>
                                      </p:to>
                                    </p:set>
                                    <p:animEffect transition="in" filter="blinds(vertical)">
                                      <p:cBhvr>
                                        <p:cTn id="437" dur="2000"/>
                                        <p:tgtEl>
                                          <p:spTgt spid="59"/>
                                        </p:tgtEl>
                                      </p:cBhvr>
                                    </p:animEffect>
                                  </p:childTnLst>
                                </p:cTn>
                              </p:par>
                              <p:par>
                                <p:cTn id="438" presetID="3" presetClass="entr" presetSubtype="5" fill="hold" grpId="1" nodeType="withEffect">
                                  <p:stCondLst>
                                    <p:cond delay="0"/>
                                  </p:stCondLst>
                                  <p:childTnLst>
                                    <p:set>
                                      <p:cBhvr>
                                        <p:cTn id="439" dur="1" fill="hold">
                                          <p:stCondLst>
                                            <p:cond delay="0"/>
                                          </p:stCondLst>
                                        </p:cTn>
                                        <p:tgtEl>
                                          <p:spTgt spid="60"/>
                                        </p:tgtEl>
                                        <p:attrNameLst>
                                          <p:attrName>style.visibility</p:attrName>
                                        </p:attrNameLst>
                                      </p:cBhvr>
                                      <p:to>
                                        <p:strVal val="visible"/>
                                      </p:to>
                                    </p:set>
                                    <p:animEffect transition="in" filter="blinds(vertical)">
                                      <p:cBhvr>
                                        <p:cTn id="440" dur="2000"/>
                                        <p:tgtEl>
                                          <p:spTgt spid="60"/>
                                        </p:tgtEl>
                                      </p:cBhvr>
                                    </p:animEffect>
                                  </p:childTnLst>
                                </p:cTn>
                              </p:par>
                              <p:par>
                                <p:cTn id="441" presetID="3" presetClass="entr" presetSubtype="5" fill="hold" grpId="1" nodeType="withEffect">
                                  <p:stCondLst>
                                    <p:cond delay="0"/>
                                  </p:stCondLst>
                                  <p:childTnLst>
                                    <p:set>
                                      <p:cBhvr>
                                        <p:cTn id="442" dur="1" fill="hold">
                                          <p:stCondLst>
                                            <p:cond delay="0"/>
                                          </p:stCondLst>
                                        </p:cTn>
                                        <p:tgtEl>
                                          <p:spTgt spid="61"/>
                                        </p:tgtEl>
                                        <p:attrNameLst>
                                          <p:attrName>style.visibility</p:attrName>
                                        </p:attrNameLst>
                                      </p:cBhvr>
                                      <p:to>
                                        <p:strVal val="visible"/>
                                      </p:to>
                                    </p:set>
                                    <p:animEffect transition="in" filter="blinds(vertical)">
                                      <p:cBhvr>
                                        <p:cTn id="443" dur="2000"/>
                                        <p:tgtEl>
                                          <p:spTgt spid="61"/>
                                        </p:tgtEl>
                                      </p:cBhvr>
                                    </p:animEffect>
                                  </p:childTnLst>
                                </p:cTn>
                              </p:par>
                              <p:par>
                                <p:cTn id="444" presetID="3" presetClass="entr" presetSubtype="5" fill="hold" grpId="1" nodeType="withEffect">
                                  <p:stCondLst>
                                    <p:cond delay="0"/>
                                  </p:stCondLst>
                                  <p:childTnLst>
                                    <p:set>
                                      <p:cBhvr>
                                        <p:cTn id="445" dur="1" fill="hold">
                                          <p:stCondLst>
                                            <p:cond delay="0"/>
                                          </p:stCondLst>
                                        </p:cTn>
                                        <p:tgtEl>
                                          <p:spTgt spid="62"/>
                                        </p:tgtEl>
                                        <p:attrNameLst>
                                          <p:attrName>style.visibility</p:attrName>
                                        </p:attrNameLst>
                                      </p:cBhvr>
                                      <p:to>
                                        <p:strVal val="visible"/>
                                      </p:to>
                                    </p:set>
                                    <p:animEffect transition="in" filter="blinds(vertical)">
                                      <p:cBhvr>
                                        <p:cTn id="446" dur="2000"/>
                                        <p:tgtEl>
                                          <p:spTgt spid="62"/>
                                        </p:tgtEl>
                                      </p:cBhvr>
                                    </p:animEffect>
                                  </p:childTnLst>
                                </p:cTn>
                              </p:par>
                              <p:par>
                                <p:cTn id="447" presetID="3" presetClass="entr" presetSubtype="5" fill="hold" grpId="1" nodeType="withEffect">
                                  <p:stCondLst>
                                    <p:cond delay="0"/>
                                  </p:stCondLst>
                                  <p:childTnLst>
                                    <p:set>
                                      <p:cBhvr>
                                        <p:cTn id="448" dur="1" fill="hold">
                                          <p:stCondLst>
                                            <p:cond delay="0"/>
                                          </p:stCondLst>
                                        </p:cTn>
                                        <p:tgtEl>
                                          <p:spTgt spid="63"/>
                                        </p:tgtEl>
                                        <p:attrNameLst>
                                          <p:attrName>style.visibility</p:attrName>
                                        </p:attrNameLst>
                                      </p:cBhvr>
                                      <p:to>
                                        <p:strVal val="visible"/>
                                      </p:to>
                                    </p:set>
                                    <p:animEffect transition="in" filter="blinds(vertical)">
                                      <p:cBhvr>
                                        <p:cTn id="449" dur="2000"/>
                                        <p:tgtEl>
                                          <p:spTgt spid="63"/>
                                        </p:tgtEl>
                                      </p:cBhvr>
                                    </p:animEffect>
                                  </p:childTnLst>
                                </p:cTn>
                              </p:par>
                              <p:par>
                                <p:cTn id="450" presetID="3" presetClass="entr" presetSubtype="5" fill="hold" grpId="1" nodeType="withEffect">
                                  <p:stCondLst>
                                    <p:cond delay="0"/>
                                  </p:stCondLst>
                                  <p:childTnLst>
                                    <p:set>
                                      <p:cBhvr>
                                        <p:cTn id="451" dur="1" fill="hold">
                                          <p:stCondLst>
                                            <p:cond delay="0"/>
                                          </p:stCondLst>
                                        </p:cTn>
                                        <p:tgtEl>
                                          <p:spTgt spid="64"/>
                                        </p:tgtEl>
                                        <p:attrNameLst>
                                          <p:attrName>style.visibility</p:attrName>
                                        </p:attrNameLst>
                                      </p:cBhvr>
                                      <p:to>
                                        <p:strVal val="visible"/>
                                      </p:to>
                                    </p:set>
                                    <p:animEffect transition="in" filter="blinds(vertical)">
                                      <p:cBhvr>
                                        <p:cTn id="452" dur="2000"/>
                                        <p:tgtEl>
                                          <p:spTgt spid="64"/>
                                        </p:tgtEl>
                                      </p:cBhvr>
                                    </p:animEffect>
                                  </p:childTnLst>
                                </p:cTn>
                              </p:par>
                              <p:par>
                                <p:cTn id="453" presetID="3" presetClass="entr" presetSubtype="5" fill="hold" grpId="1" nodeType="withEffect">
                                  <p:stCondLst>
                                    <p:cond delay="0"/>
                                  </p:stCondLst>
                                  <p:childTnLst>
                                    <p:set>
                                      <p:cBhvr>
                                        <p:cTn id="454" dur="1" fill="hold">
                                          <p:stCondLst>
                                            <p:cond delay="0"/>
                                          </p:stCondLst>
                                        </p:cTn>
                                        <p:tgtEl>
                                          <p:spTgt spid="65"/>
                                        </p:tgtEl>
                                        <p:attrNameLst>
                                          <p:attrName>style.visibility</p:attrName>
                                        </p:attrNameLst>
                                      </p:cBhvr>
                                      <p:to>
                                        <p:strVal val="visible"/>
                                      </p:to>
                                    </p:set>
                                    <p:animEffect transition="in" filter="blinds(vertical)">
                                      <p:cBhvr>
                                        <p:cTn id="455" dur="2000"/>
                                        <p:tgtEl>
                                          <p:spTgt spid="65"/>
                                        </p:tgtEl>
                                      </p:cBhvr>
                                    </p:animEffect>
                                  </p:childTnLst>
                                </p:cTn>
                              </p:par>
                              <p:par>
                                <p:cTn id="456" presetID="3" presetClass="entr" presetSubtype="5" fill="hold" grpId="1" nodeType="withEffect">
                                  <p:stCondLst>
                                    <p:cond delay="0"/>
                                  </p:stCondLst>
                                  <p:childTnLst>
                                    <p:set>
                                      <p:cBhvr>
                                        <p:cTn id="457" dur="1" fill="hold">
                                          <p:stCondLst>
                                            <p:cond delay="0"/>
                                          </p:stCondLst>
                                        </p:cTn>
                                        <p:tgtEl>
                                          <p:spTgt spid="66"/>
                                        </p:tgtEl>
                                        <p:attrNameLst>
                                          <p:attrName>style.visibility</p:attrName>
                                        </p:attrNameLst>
                                      </p:cBhvr>
                                      <p:to>
                                        <p:strVal val="visible"/>
                                      </p:to>
                                    </p:set>
                                    <p:animEffect transition="in" filter="blinds(vertical)">
                                      <p:cBhvr>
                                        <p:cTn id="458" dur="2000"/>
                                        <p:tgtEl>
                                          <p:spTgt spid="66"/>
                                        </p:tgtEl>
                                      </p:cBhvr>
                                    </p:animEffect>
                                  </p:childTnLst>
                                </p:cTn>
                              </p:par>
                              <p:par>
                                <p:cTn id="459" presetID="3" presetClass="entr" presetSubtype="5" fill="hold" grpId="1" nodeType="withEffect">
                                  <p:stCondLst>
                                    <p:cond delay="0"/>
                                  </p:stCondLst>
                                  <p:childTnLst>
                                    <p:set>
                                      <p:cBhvr>
                                        <p:cTn id="460" dur="1" fill="hold">
                                          <p:stCondLst>
                                            <p:cond delay="0"/>
                                          </p:stCondLst>
                                        </p:cTn>
                                        <p:tgtEl>
                                          <p:spTgt spid="67"/>
                                        </p:tgtEl>
                                        <p:attrNameLst>
                                          <p:attrName>style.visibility</p:attrName>
                                        </p:attrNameLst>
                                      </p:cBhvr>
                                      <p:to>
                                        <p:strVal val="visible"/>
                                      </p:to>
                                    </p:set>
                                    <p:animEffect transition="in" filter="blinds(vertical)">
                                      <p:cBhvr>
                                        <p:cTn id="461" dur="2000"/>
                                        <p:tgtEl>
                                          <p:spTgt spid="67"/>
                                        </p:tgtEl>
                                      </p:cBhvr>
                                    </p:animEffect>
                                  </p:childTnLst>
                                </p:cTn>
                              </p:par>
                              <p:par>
                                <p:cTn id="462" presetID="8" presetClass="emph" presetSubtype="0" fill="hold" grpId="2" nodeType="withEffect">
                                  <p:stCondLst>
                                    <p:cond delay="0"/>
                                  </p:stCondLst>
                                  <p:childTnLst>
                                    <p:animRot by="21600000">
                                      <p:cBhvr>
                                        <p:cTn id="463" dur="2000" fill="hold"/>
                                        <p:tgtEl>
                                          <p:spTgt spid="3"/>
                                        </p:tgtEl>
                                        <p:attrNameLst>
                                          <p:attrName>r</p:attrName>
                                        </p:attrNameLst>
                                      </p:cBhvr>
                                    </p:animRot>
                                  </p:childTnLst>
                                </p:cTn>
                              </p:par>
                              <p:par>
                                <p:cTn id="464" presetID="8" presetClass="emph" presetSubtype="0" fill="hold" grpId="2" nodeType="withEffect">
                                  <p:stCondLst>
                                    <p:cond delay="0"/>
                                  </p:stCondLst>
                                  <p:childTnLst>
                                    <p:animRot by="-21600000">
                                      <p:cBhvr>
                                        <p:cTn id="465" dur="2000" fill="hold"/>
                                        <p:tgtEl>
                                          <p:spTgt spid="4"/>
                                        </p:tgtEl>
                                        <p:attrNameLst>
                                          <p:attrName>r</p:attrName>
                                        </p:attrNameLst>
                                      </p:cBhvr>
                                    </p:animRot>
                                  </p:childTnLst>
                                </p:cTn>
                              </p:par>
                              <p:par>
                                <p:cTn id="466" presetID="8" presetClass="emph" presetSubtype="0" fill="hold" grpId="2" nodeType="withEffect">
                                  <p:stCondLst>
                                    <p:cond delay="0"/>
                                  </p:stCondLst>
                                  <p:childTnLst>
                                    <p:animRot by="21600000">
                                      <p:cBhvr>
                                        <p:cTn id="467" dur="2000" fill="hold"/>
                                        <p:tgtEl>
                                          <p:spTgt spid="5"/>
                                        </p:tgtEl>
                                        <p:attrNameLst>
                                          <p:attrName>r</p:attrName>
                                        </p:attrNameLst>
                                      </p:cBhvr>
                                    </p:animRot>
                                  </p:childTnLst>
                                </p:cTn>
                              </p:par>
                              <p:par>
                                <p:cTn id="468" presetID="8" presetClass="emph" presetSubtype="0" fill="hold" grpId="2" nodeType="withEffect">
                                  <p:stCondLst>
                                    <p:cond delay="0"/>
                                  </p:stCondLst>
                                  <p:childTnLst>
                                    <p:animRot by="-21600000">
                                      <p:cBhvr>
                                        <p:cTn id="469" dur="2000" fill="hold"/>
                                        <p:tgtEl>
                                          <p:spTgt spid="6"/>
                                        </p:tgtEl>
                                        <p:attrNameLst>
                                          <p:attrName>r</p:attrName>
                                        </p:attrNameLst>
                                      </p:cBhvr>
                                    </p:animRot>
                                  </p:childTnLst>
                                </p:cTn>
                              </p:par>
                              <p:par>
                                <p:cTn id="470" presetID="8" presetClass="emph" presetSubtype="0" fill="hold" grpId="2" nodeType="withEffect">
                                  <p:stCondLst>
                                    <p:cond delay="0"/>
                                  </p:stCondLst>
                                  <p:childTnLst>
                                    <p:animRot by="21600000">
                                      <p:cBhvr>
                                        <p:cTn id="471" dur="2000" fill="hold"/>
                                        <p:tgtEl>
                                          <p:spTgt spid="7"/>
                                        </p:tgtEl>
                                        <p:attrNameLst>
                                          <p:attrName>r</p:attrName>
                                        </p:attrNameLst>
                                      </p:cBhvr>
                                    </p:animRot>
                                  </p:childTnLst>
                                </p:cTn>
                              </p:par>
                              <p:par>
                                <p:cTn id="472" presetID="8" presetClass="emph" presetSubtype="0" fill="hold" grpId="2" nodeType="withEffect">
                                  <p:stCondLst>
                                    <p:cond delay="0"/>
                                  </p:stCondLst>
                                  <p:childTnLst>
                                    <p:animRot by="-21600000">
                                      <p:cBhvr>
                                        <p:cTn id="473" dur="2000" fill="hold"/>
                                        <p:tgtEl>
                                          <p:spTgt spid="8"/>
                                        </p:tgtEl>
                                        <p:attrNameLst>
                                          <p:attrName>r</p:attrName>
                                        </p:attrNameLst>
                                      </p:cBhvr>
                                    </p:animRot>
                                  </p:childTnLst>
                                </p:cTn>
                              </p:par>
                              <p:par>
                                <p:cTn id="474" presetID="8" presetClass="emph" presetSubtype="0" fill="hold" grpId="2" nodeType="withEffect">
                                  <p:stCondLst>
                                    <p:cond delay="0"/>
                                  </p:stCondLst>
                                  <p:childTnLst>
                                    <p:animRot by="21600000">
                                      <p:cBhvr>
                                        <p:cTn id="475" dur="2000" fill="hold"/>
                                        <p:tgtEl>
                                          <p:spTgt spid="9"/>
                                        </p:tgtEl>
                                        <p:attrNameLst>
                                          <p:attrName>r</p:attrName>
                                        </p:attrNameLst>
                                      </p:cBhvr>
                                    </p:animRot>
                                  </p:childTnLst>
                                </p:cTn>
                              </p:par>
                              <p:par>
                                <p:cTn id="476" presetID="8" presetClass="emph" presetSubtype="0" fill="hold" grpId="2" nodeType="withEffect">
                                  <p:stCondLst>
                                    <p:cond delay="0"/>
                                  </p:stCondLst>
                                  <p:childTnLst>
                                    <p:animRot by="-21600000">
                                      <p:cBhvr>
                                        <p:cTn id="477" dur="2000" fill="hold"/>
                                        <p:tgtEl>
                                          <p:spTgt spid="10"/>
                                        </p:tgtEl>
                                        <p:attrNameLst>
                                          <p:attrName>r</p:attrName>
                                        </p:attrNameLst>
                                      </p:cBhvr>
                                    </p:animRot>
                                  </p:childTnLst>
                                </p:cTn>
                              </p:par>
                              <p:par>
                                <p:cTn id="478" presetID="8" presetClass="emph" presetSubtype="0" fill="hold" grpId="2" nodeType="withEffect">
                                  <p:stCondLst>
                                    <p:cond delay="0"/>
                                  </p:stCondLst>
                                  <p:childTnLst>
                                    <p:animRot by="21600000">
                                      <p:cBhvr>
                                        <p:cTn id="479" dur="2000" fill="hold"/>
                                        <p:tgtEl>
                                          <p:spTgt spid="11"/>
                                        </p:tgtEl>
                                        <p:attrNameLst>
                                          <p:attrName>r</p:attrName>
                                        </p:attrNameLst>
                                      </p:cBhvr>
                                    </p:animRot>
                                  </p:childTnLst>
                                </p:cTn>
                              </p:par>
                              <p:par>
                                <p:cTn id="480" presetID="8" presetClass="emph" presetSubtype="0" fill="hold" grpId="2" nodeType="withEffect">
                                  <p:stCondLst>
                                    <p:cond delay="0"/>
                                  </p:stCondLst>
                                  <p:childTnLst>
                                    <p:animRot by="-21600000">
                                      <p:cBhvr>
                                        <p:cTn id="481" dur="2000" fill="hold"/>
                                        <p:tgtEl>
                                          <p:spTgt spid="12"/>
                                        </p:tgtEl>
                                        <p:attrNameLst>
                                          <p:attrName>r</p:attrName>
                                        </p:attrNameLst>
                                      </p:cBhvr>
                                    </p:animRot>
                                  </p:childTnLst>
                                </p:cTn>
                              </p:par>
                              <p:par>
                                <p:cTn id="482" presetID="8" presetClass="emph" presetSubtype="0" fill="hold" grpId="2" nodeType="withEffect">
                                  <p:stCondLst>
                                    <p:cond delay="0"/>
                                  </p:stCondLst>
                                  <p:childTnLst>
                                    <p:animRot by="21600000">
                                      <p:cBhvr>
                                        <p:cTn id="483" dur="2000" fill="hold"/>
                                        <p:tgtEl>
                                          <p:spTgt spid="13"/>
                                        </p:tgtEl>
                                        <p:attrNameLst>
                                          <p:attrName>r</p:attrName>
                                        </p:attrNameLst>
                                      </p:cBhvr>
                                    </p:animRot>
                                  </p:childTnLst>
                                </p:cTn>
                              </p:par>
                              <p:par>
                                <p:cTn id="484" presetID="8" presetClass="emph" presetSubtype="0" fill="hold" grpId="2" nodeType="withEffect">
                                  <p:stCondLst>
                                    <p:cond delay="0"/>
                                  </p:stCondLst>
                                  <p:childTnLst>
                                    <p:animRot by="-21600000">
                                      <p:cBhvr>
                                        <p:cTn id="485" dur="2000" fill="hold"/>
                                        <p:tgtEl>
                                          <p:spTgt spid="14"/>
                                        </p:tgtEl>
                                        <p:attrNameLst>
                                          <p:attrName>r</p:attrName>
                                        </p:attrNameLst>
                                      </p:cBhvr>
                                    </p:animRot>
                                  </p:childTnLst>
                                </p:cTn>
                              </p:par>
                              <p:par>
                                <p:cTn id="486" presetID="8" presetClass="emph" presetSubtype="0" fill="hold" grpId="2" nodeType="withEffect">
                                  <p:stCondLst>
                                    <p:cond delay="0"/>
                                  </p:stCondLst>
                                  <p:childTnLst>
                                    <p:animRot by="21600000">
                                      <p:cBhvr>
                                        <p:cTn id="487" dur="2000" fill="hold"/>
                                        <p:tgtEl>
                                          <p:spTgt spid="15"/>
                                        </p:tgtEl>
                                        <p:attrNameLst>
                                          <p:attrName>r</p:attrName>
                                        </p:attrNameLst>
                                      </p:cBhvr>
                                    </p:animRot>
                                  </p:childTnLst>
                                </p:cTn>
                              </p:par>
                              <p:par>
                                <p:cTn id="488" presetID="8" presetClass="emph" presetSubtype="0" fill="hold" grpId="2" nodeType="withEffect">
                                  <p:stCondLst>
                                    <p:cond delay="0"/>
                                  </p:stCondLst>
                                  <p:childTnLst>
                                    <p:animRot by="21600000">
                                      <p:cBhvr>
                                        <p:cTn id="489" dur="2000" fill="hold"/>
                                        <p:tgtEl>
                                          <p:spTgt spid="16"/>
                                        </p:tgtEl>
                                        <p:attrNameLst>
                                          <p:attrName>r</p:attrName>
                                        </p:attrNameLst>
                                      </p:cBhvr>
                                    </p:animRot>
                                  </p:childTnLst>
                                </p:cTn>
                              </p:par>
                              <p:par>
                                <p:cTn id="490" presetID="8" presetClass="emph" presetSubtype="0" fill="hold" grpId="2" nodeType="withEffect">
                                  <p:stCondLst>
                                    <p:cond delay="0"/>
                                  </p:stCondLst>
                                  <p:childTnLst>
                                    <p:animRot by="-21600000">
                                      <p:cBhvr>
                                        <p:cTn id="491" dur="2000" fill="hold"/>
                                        <p:tgtEl>
                                          <p:spTgt spid="17"/>
                                        </p:tgtEl>
                                        <p:attrNameLst>
                                          <p:attrName>r</p:attrName>
                                        </p:attrNameLst>
                                      </p:cBhvr>
                                    </p:animRot>
                                  </p:childTnLst>
                                </p:cTn>
                              </p:par>
                              <p:par>
                                <p:cTn id="492" presetID="8" presetClass="emph" presetSubtype="0" fill="hold" grpId="2" nodeType="withEffect">
                                  <p:stCondLst>
                                    <p:cond delay="0"/>
                                  </p:stCondLst>
                                  <p:childTnLst>
                                    <p:animRot by="21600000">
                                      <p:cBhvr>
                                        <p:cTn id="493" dur="2000" fill="hold"/>
                                        <p:tgtEl>
                                          <p:spTgt spid="18"/>
                                        </p:tgtEl>
                                        <p:attrNameLst>
                                          <p:attrName>r</p:attrName>
                                        </p:attrNameLst>
                                      </p:cBhvr>
                                    </p:animRot>
                                  </p:childTnLst>
                                </p:cTn>
                              </p:par>
                              <p:par>
                                <p:cTn id="494" presetID="8" presetClass="emph" presetSubtype="0" fill="hold" grpId="2" nodeType="withEffect">
                                  <p:stCondLst>
                                    <p:cond delay="0"/>
                                  </p:stCondLst>
                                  <p:childTnLst>
                                    <p:animRot by="-21600000">
                                      <p:cBhvr>
                                        <p:cTn id="495" dur="2000" fill="hold"/>
                                        <p:tgtEl>
                                          <p:spTgt spid="19"/>
                                        </p:tgtEl>
                                        <p:attrNameLst>
                                          <p:attrName>r</p:attrName>
                                        </p:attrNameLst>
                                      </p:cBhvr>
                                    </p:animRot>
                                  </p:childTnLst>
                                </p:cTn>
                              </p:par>
                              <p:par>
                                <p:cTn id="496" presetID="8" presetClass="emph" presetSubtype="0" fill="hold" grpId="2" nodeType="withEffect">
                                  <p:stCondLst>
                                    <p:cond delay="0"/>
                                  </p:stCondLst>
                                  <p:childTnLst>
                                    <p:animRot by="21600000">
                                      <p:cBhvr>
                                        <p:cTn id="497" dur="2000" fill="hold"/>
                                        <p:tgtEl>
                                          <p:spTgt spid="20"/>
                                        </p:tgtEl>
                                        <p:attrNameLst>
                                          <p:attrName>r</p:attrName>
                                        </p:attrNameLst>
                                      </p:cBhvr>
                                    </p:animRot>
                                  </p:childTnLst>
                                </p:cTn>
                              </p:par>
                              <p:par>
                                <p:cTn id="498" presetID="8" presetClass="emph" presetSubtype="0" fill="hold" grpId="2" nodeType="withEffect">
                                  <p:stCondLst>
                                    <p:cond delay="0"/>
                                  </p:stCondLst>
                                  <p:childTnLst>
                                    <p:animRot by="-21600000">
                                      <p:cBhvr>
                                        <p:cTn id="499" dur="2000" fill="hold"/>
                                        <p:tgtEl>
                                          <p:spTgt spid="21"/>
                                        </p:tgtEl>
                                        <p:attrNameLst>
                                          <p:attrName>r</p:attrName>
                                        </p:attrNameLst>
                                      </p:cBhvr>
                                    </p:animRot>
                                  </p:childTnLst>
                                </p:cTn>
                              </p:par>
                              <p:par>
                                <p:cTn id="500" presetID="8" presetClass="emph" presetSubtype="0" fill="hold" grpId="2" nodeType="withEffect">
                                  <p:stCondLst>
                                    <p:cond delay="0"/>
                                  </p:stCondLst>
                                  <p:childTnLst>
                                    <p:animRot by="21600000">
                                      <p:cBhvr>
                                        <p:cTn id="501" dur="2000" fill="hold"/>
                                        <p:tgtEl>
                                          <p:spTgt spid="22"/>
                                        </p:tgtEl>
                                        <p:attrNameLst>
                                          <p:attrName>r</p:attrName>
                                        </p:attrNameLst>
                                      </p:cBhvr>
                                    </p:animRot>
                                  </p:childTnLst>
                                </p:cTn>
                              </p:par>
                              <p:par>
                                <p:cTn id="502" presetID="8" presetClass="emph" presetSubtype="0" fill="hold" grpId="2" nodeType="withEffect">
                                  <p:stCondLst>
                                    <p:cond delay="0"/>
                                  </p:stCondLst>
                                  <p:childTnLst>
                                    <p:animRot by="-21600000">
                                      <p:cBhvr>
                                        <p:cTn id="503" dur="2000" fill="hold"/>
                                        <p:tgtEl>
                                          <p:spTgt spid="23"/>
                                        </p:tgtEl>
                                        <p:attrNameLst>
                                          <p:attrName>r</p:attrName>
                                        </p:attrNameLst>
                                      </p:cBhvr>
                                    </p:animRot>
                                  </p:childTnLst>
                                </p:cTn>
                              </p:par>
                              <p:par>
                                <p:cTn id="504" presetID="8" presetClass="emph" presetSubtype="0" fill="hold" grpId="2" nodeType="withEffect">
                                  <p:stCondLst>
                                    <p:cond delay="0"/>
                                  </p:stCondLst>
                                  <p:childTnLst>
                                    <p:animRot by="21600000">
                                      <p:cBhvr>
                                        <p:cTn id="505" dur="2000" fill="hold"/>
                                        <p:tgtEl>
                                          <p:spTgt spid="24"/>
                                        </p:tgtEl>
                                        <p:attrNameLst>
                                          <p:attrName>r</p:attrName>
                                        </p:attrNameLst>
                                      </p:cBhvr>
                                    </p:animRot>
                                  </p:childTnLst>
                                </p:cTn>
                              </p:par>
                              <p:par>
                                <p:cTn id="506" presetID="8" presetClass="emph" presetSubtype="0" fill="hold" grpId="2" nodeType="withEffect">
                                  <p:stCondLst>
                                    <p:cond delay="0"/>
                                  </p:stCondLst>
                                  <p:childTnLst>
                                    <p:animRot by="-21600000">
                                      <p:cBhvr>
                                        <p:cTn id="507" dur="2000" fill="hold"/>
                                        <p:tgtEl>
                                          <p:spTgt spid="25"/>
                                        </p:tgtEl>
                                        <p:attrNameLst>
                                          <p:attrName>r</p:attrName>
                                        </p:attrNameLst>
                                      </p:cBhvr>
                                    </p:animRot>
                                  </p:childTnLst>
                                </p:cTn>
                              </p:par>
                              <p:par>
                                <p:cTn id="508" presetID="8" presetClass="emph" presetSubtype="0" fill="hold" grpId="2" nodeType="withEffect">
                                  <p:stCondLst>
                                    <p:cond delay="0"/>
                                  </p:stCondLst>
                                  <p:childTnLst>
                                    <p:animRot by="21600000">
                                      <p:cBhvr>
                                        <p:cTn id="509" dur="2000" fill="hold"/>
                                        <p:tgtEl>
                                          <p:spTgt spid="26"/>
                                        </p:tgtEl>
                                        <p:attrNameLst>
                                          <p:attrName>r</p:attrName>
                                        </p:attrNameLst>
                                      </p:cBhvr>
                                    </p:animRot>
                                  </p:childTnLst>
                                </p:cTn>
                              </p:par>
                              <p:par>
                                <p:cTn id="510" presetID="8" presetClass="emph" presetSubtype="0" fill="hold" grpId="2" nodeType="withEffect">
                                  <p:stCondLst>
                                    <p:cond delay="0"/>
                                  </p:stCondLst>
                                  <p:childTnLst>
                                    <p:animRot by="-21600000">
                                      <p:cBhvr>
                                        <p:cTn id="511" dur="2000" fill="hold"/>
                                        <p:tgtEl>
                                          <p:spTgt spid="27"/>
                                        </p:tgtEl>
                                        <p:attrNameLst>
                                          <p:attrName>r</p:attrName>
                                        </p:attrNameLst>
                                      </p:cBhvr>
                                    </p:animRot>
                                  </p:childTnLst>
                                </p:cTn>
                              </p:par>
                              <p:par>
                                <p:cTn id="512" presetID="8" presetClass="emph" presetSubtype="0" fill="hold" grpId="2" nodeType="withEffect">
                                  <p:stCondLst>
                                    <p:cond delay="0"/>
                                  </p:stCondLst>
                                  <p:childTnLst>
                                    <p:animRot by="21600000">
                                      <p:cBhvr>
                                        <p:cTn id="513" dur="2000" fill="hold"/>
                                        <p:tgtEl>
                                          <p:spTgt spid="28"/>
                                        </p:tgtEl>
                                        <p:attrNameLst>
                                          <p:attrName>r</p:attrName>
                                        </p:attrNameLst>
                                      </p:cBhvr>
                                    </p:animRot>
                                  </p:childTnLst>
                                </p:cTn>
                              </p:par>
                              <p:par>
                                <p:cTn id="514" presetID="8" presetClass="emph" presetSubtype="0" fill="hold" grpId="2" nodeType="withEffect">
                                  <p:stCondLst>
                                    <p:cond delay="0"/>
                                  </p:stCondLst>
                                  <p:childTnLst>
                                    <p:animRot by="21600000">
                                      <p:cBhvr>
                                        <p:cTn id="515" dur="2000" fill="hold"/>
                                        <p:tgtEl>
                                          <p:spTgt spid="29"/>
                                        </p:tgtEl>
                                        <p:attrNameLst>
                                          <p:attrName>r</p:attrName>
                                        </p:attrNameLst>
                                      </p:cBhvr>
                                    </p:animRot>
                                  </p:childTnLst>
                                </p:cTn>
                              </p:par>
                              <p:par>
                                <p:cTn id="516" presetID="8" presetClass="emph" presetSubtype="0" fill="hold" grpId="2" nodeType="withEffect">
                                  <p:stCondLst>
                                    <p:cond delay="0"/>
                                  </p:stCondLst>
                                  <p:childTnLst>
                                    <p:animRot by="-21600000">
                                      <p:cBhvr>
                                        <p:cTn id="517" dur="2000" fill="hold"/>
                                        <p:tgtEl>
                                          <p:spTgt spid="30"/>
                                        </p:tgtEl>
                                        <p:attrNameLst>
                                          <p:attrName>r</p:attrName>
                                        </p:attrNameLst>
                                      </p:cBhvr>
                                    </p:animRot>
                                  </p:childTnLst>
                                </p:cTn>
                              </p:par>
                              <p:par>
                                <p:cTn id="518" presetID="8" presetClass="emph" presetSubtype="0" fill="hold" grpId="2" nodeType="withEffect">
                                  <p:stCondLst>
                                    <p:cond delay="0"/>
                                  </p:stCondLst>
                                  <p:childTnLst>
                                    <p:animRot by="21600000">
                                      <p:cBhvr>
                                        <p:cTn id="519" dur="2000" fill="hold"/>
                                        <p:tgtEl>
                                          <p:spTgt spid="31"/>
                                        </p:tgtEl>
                                        <p:attrNameLst>
                                          <p:attrName>r</p:attrName>
                                        </p:attrNameLst>
                                      </p:cBhvr>
                                    </p:animRot>
                                  </p:childTnLst>
                                </p:cTn>
                              </p:par>
                              <p:par>
                                <p:cTn id="520" presetID="8" presetClass="emph" presetSubtype="0" fill="hold" grpId="2" nodeType="withEffect">
                                  <p:stCondLst>
                                    <p:cond delay="0"/>
                                  </p:stCondLst>
                                  <p:childTnLst>
                                    <p:animRot by="-21600000">
                                      <p:cBhvr>
                                        <p:cTn id="521" dur="2000" fill="hold"/>
                                        <p:tgtEl>
                                          <p:spTgt spid="32"/>
                                        </p:tgtEl>
                                        <p:attrNameLst>
                                          <p:attrName>r</p:attrName>
                                        </p:attrNameLst>
                                      </p:cBhvr>
                                    </p:animRot>
                                  </p:childTnLst>
                                </p:cTn>
                              </p:par>
                              <p:par>
                                <p:cTn id="522" presetID="8" presetClass="emph" presetSubtype="0" fill="hold" grpId="2" nodeType="withEffect">
                                  <p:stCondLst>
                                    <p:cond delay="0"/>
                                  </p:stCondLst>
                                  <p:childTnLst>
                                    <p:animRot by="21600000">
                                      <p:cBhvr>
                                        <p:cTn id="523" dur="2000" fill="hold"/>
                                        <p:tgtEl>
                                          <p:spTgt spid="33"/>
                                        </p:tgtEl>
                                        <p:attrNameLst>
                                          <p:attrName>r</p:attrName>
                                        </p:attrNameLst>
                                      </p:cBhvr>
                                    </p:animRot>
                                  </p:childTnLst>
                                </p:cTn>
                              </p:par>
                              <p:par>
                                <p:cTn id="524" presetID="8" presetClass="emph" presetSubtype="0" fill="hold" grpId="2" nodeType="withEffect">
                                  <p:stCondLst>
                                    <p:cond delay="0"/>
                                  </p:stCondLst>
                                  <p:childTnLst>
                                    <p:animRot by="-21600000">
                                      <p:cBhvr>
                                        <p:cTn id="525" dur="2000" fill="hold"/>
                                        <p:tgtEl>
                                          <p:spTgt spid="34"/>
                                        </p:tgtEl>
                                        <p:attrNameLst>
                                          <p:attrName>r</p:attrName>
                                        </p:attrNameLst>
                                      </p:cBhvr>
                                    </p:animRot>
                                  </p:childTnLst>
                                </p:cTn>
                              </p:par>
                              <p:par>
                                <p:cTn id="526" presetID="8" presetClass="emph" presetSubtype="0" fill="hold" grpId="2" nodeType="withEffect">
                                  <p:stCondLst>
                                    <p:cond delay="0"/>
                                  </p:stCondLst>
                                  <p:childTnLst>
                                    <p:animRot by="21600000">
                                      <p:cBhvr>
                                        <p:cTn id="527" dur="2000" fill="hold"/>
                                        <p:tgtEl>
                                          <p:spTgt spid="35"/>
                                        </p:tgtEl>
                                        <p:attrNameLst>
                                          <p:attrName>r</p:attrName>
                                        </p:attrNameLst>
                                      </p:cBhvr>
                                    </p:animRot>
                                  </p:childTnLst>
                                </p:cTn>
                              </p:par>
                              <p:par>
                                <p:cTn id="528" presetID="8" presetClass="emph" presetSubtype="0" fill="hold" grpId="2" nodeType="withEffect">
                                  <p:stCondLst>
                                    <p:cond delay="0"/>
                                  </p:stCondLst>
                                  <p:childTnLst>
                                    <p:animRot by="-21600000">
                                      <p:cBhvr>
                                        <p:cTn id="529" dur="2000" fill="hold"/>
                                        <p:tgtEl>
                                          <p:spTgt spid="36"/>
                                        </p:tgtEl>
                                        <p:attrNameLst>
                                          <p:attrName>r</p:attrName>
                                        </p:attrNameLst>
                                      </p:cBhvr>
                                    </p:animRot>
                                  </p:childTnLst>
                                </p:cTn>
                              </p:par>
                              <p:par>
                                <p:cTn id="530" presetID="8" presetClass="emph" presetSubtype="0" fill="hold" grpId="2" nodeType="withEffect">
                                  <p:stCondLst>
                                    <p:cond delay="0"/>
                                  </p:stCondLst>
                                  <p:childTnLst>
                                    <p:animRot by="21600000">
                                      <p:cBhvr>
                                        <p:cTn id="531" dur="2000" fill="hold"/>
                                        <p:tgtEl>
                                          <p:spTgt spid="37"/>
                                        </p:tgtEl>
                                        <p:attrNameLst>
                                          <p:attrName>r</p:attrName>
                                        </p:attrNameLst>
                                      </p:cBhvr>
                                    </p:animRot>
                                  </p:childTnLst>
                                </p:cTn>
                              </p:par>
                              <p:par>
                                <p:cTn id="532" presetID="8" presetClass="emph" presetSubtype="0" fill="hold" grpId="2" nodeType="withEffect">
                                  <p:stCondLst>
                                    <p:cond delay="0"/>
                                  </p:stCondLst>
                                  <p:childTnLst>
                                    <p:animRot by="-21600000">
                                      <p:cBhvr>
                                        <p:cTn id="533" dur="2000" fill="hold"/>
                                        <p:tgtEl>
                                          <p:spTgt spid="38"/>
                                        </p:tgtEl>
                                        <p:attrNameLst>
                                          <p:attrName>r</p:attrName>
                                        </p:attrNameLst>
                                      </p:cBhvr>
                                    </p:animRot>
                                  </p:childTnLst>
                                </p:cTn>
                              </p:par>
                              <p:par>
                                <p:cTn id="534" presetID="8" presetClass="emph" presetSubtype="0" fill="hold" grpId="2" nodeType="withEffect">
                                  <p:stCondLst>
                                    <p:cond delay="0"/>
                                  </p:stCondLst>
                                  <p:childTnLst>
                                    <p:animRot by="21600000">
                                      <p:cBhvr>
                                        <p:cTn id="535" dur="2000" fill="hold"/>
                                        <p:tgtEl>
                                          <p:spTgt spid="39"/>
                                        </p:tgtEl>
                                        <p:attrNameLst>
                                          <p:attrName>r</p:attrName>
                                        </p:attrNameLst>
                                      </p:cBhvr>
                                    </p:animRot>
                                  </p:childTnLst>
                                </p:cTn>
                              </p:par>
                              <p:par>
                                <p:cTn id="536" presetID="8" presetClass="emph" presetSubtype="0" fill="hold" grpId="2" nodeType="withEffect">
                                  <p:stCondLst>
                                    <p:cond delay="0"/>
                                  </p:stCondLst>
                                  <p:childTnLst>
                                    <p:animRot by="-21600000">
                                      <p:cBhvr>
                                        <p:cTn id="537" dur="2000" fill="hold"/>
                                        <p:tgtEl>
                                          <p:spTgt spid="40"/>
                                        </p:tgtEl>
                                        <p:attrNameLst>
                                          <p:attrName>r</p:attrName>
                                        </p:attrNameLst>
                                      </p:cBhvr>
                                    </p:animRot>
                                  </p:childTnLst>
                                </p:cTn>
                              </p:par>
                              <p:par>
                                <p:cTn id="538" presetID="8" presetClass="emph" presetSubtype="0" fill="hold" grpId="2" nodeType="withEffect">
                                  <p:stCondLst>
                                    <p:cond delay="0"/>
                                  </p:stCondLst>
                                  <p:childTnLst>
                                    <p:animRot by="21600000">
                                      <p:cBhvr>
                                        <p:cTn id="539" dur="2000" fill="hold"/>
                                        <p:tgtEl>
                                          <p:spTgt spid="41"/>
                                        </p:tgtEl>
                                        <p:attrNameLst>
                                          <p:attrName>r</p:attrName>
                                        </p:attrNameLst>
                                      </p:cBhvr>
                                    </p:animRot>
                                  </p:childTnLst>
                                </p:cTn>
                              </p:par>
                              <p:par>
                                <p:cTn id="540" presetID="8" presetClass="emph" presetSubtype="0" fill="hold" grpId="2" nodeType="withEffect">
                                  <p:stCondLst>
                                    <p:cond delay="0"/>
                                  </p:stCondLst>
                                  <p:childTnLst>
                                    <p:animRot by="21600000">
                                      <p:cBhvr>
                                        <p:cTn id="541" dur="2000" fill="hold"/>
                                        <p:tgtEl>
                                          <p:spTgt spid="42"/>
                                        </p:tgtEl>
                                        <p:attrNameLst>
                                          <p:attrName>r</p:attrName>
                                        </p:attrNameLst>
                                      </p:cBhvr>
                                    </p:animRot>
                                  </p:childTnLst>
                                </p:cTn>
                              </p:par>
                              <p:par>
                                <p:cTn id="542" presetID="8" presetClass="emph" presetSubtype="0" fill="hold" grpId="2" nodeType="withEffect">
                                  <p:stCondLst>
                                    <p:cond delay="0"/>
                                  </p:stCondLst>
                                  <p:childTnLst>
                                    <p:animRot by="-21600000">
                                      <p:cBhvr>
                                        <p:cTn id="543" dur="2000" fill="hold"/>
                                        <p:tgtEl>
                                          <p:spTgt spid="43"/>
                                        </p:tgtEl>
                                        <p:attrNameLst>
                                          <p:attrName>r</p:attrName>
                                        </p:attrNameLst>
                                      </p:cBhvr>
                                    </p:animRot>
                                  </p:childTnLst>
                                </p:cTn>
                              </p:par>
                              <p:par>
                                <p:cTn id="544" presetID="8" presetClass="emph" presetSubtype="0" fill="hold" grpId="2" nodeType="withEffect">
                                  <p:stCondLst>
                                    <p:cond delay="0"/>
                                  </p:stCondLst>
                                  <p:childTnLst>
                                    <p:animRot by="21600000">
                                      <p:cBhvr>
                                        <p:cTn id="545" dur="2000" fill="hold"/>
                                        <p:tgtEl>
                                          <p:spTgt spid="44"/>
                                        </p:tgtEl>
                                        <p:attrNameLst>
                                          <p:attrName>r</p:attrName>
                                        </p:attrNameLst>
                                      </p:cBhvr>
                                    </p:animRot>
                                  </p:childTnLst>
                                </p:cTn>
                              </p:par>
                              <p:par>
                                <p:cTn id="546" presetID="8" presetClass="emph" presetSubtype="0" fill="hold" grpId="2" nodeType="withEffect">
                                  <p:stCondLst>
                                    <p:cond delay="0"/>
                                  </p:stCondLst>
                                  <p:childTnLst>
                                    <p:animRot by="-21600000">
                                      <p:cBhvr>
                                        <p:cTn id="547" dur="2000" fill="hold"/>
                                        <p:tgtEl>
                                          <p:spTgt spid="45"/>
                                        </p:tgtEl>
                                        <p:attrNameLst>
                                          <p:attrName>r</p:attrName>
                                        </p:attrNameLst>
                                      </p:cBhvr>
                                    </p:animRot>
                                  </p:childTnLst>
                                </p:cTn>
                              </p:par>
                              <p:par>
                                <p:cTn id="548" presetID="8" presetClass="emph" presetSubtype="0" fill="hold" grpId="2" nodeType="withEffect">
                                  <p:stCondLst>
                                    <p:cond delay="0"/>
                                  </p:stCondLst>
                                  <p:childTnLst>
                                    <p:animRot by="21600000">
                                      <p:cBhvr>
                                        <p:cTn id="549" dur="2000" fill="hold"/>
                                        <p:tgtEl>
                                          <p:spTgt spid="46"/>
                                        </p:tgtEl>
                                        <p:attrNameLst>
                                          <p:attrName>r</p:attrName>
                                        </p:attrNameLst>
                                      </p:cBhvr>
                                    </p:animRot>
                                  </p:childTnLst>
                                </p:cTn>
                              </p:par>
                              <p:par>
                                <p:cTn id="550" presetID="8" presetClass="emph" presetSubtype="0" fill="hold" grpId="2" nodeType="withEffect">
                                  <p:stCondLst>
                                    <p:cond delay="0"/>
                                  </p:stCondLst>
                                  <p:childTnLst>
                                    <p:animRot by="-21600000">
                                      <p:cBhvr>
                                        <p:cTn id="551" dur="2000" fill="hold"/>
                                        <p:tgtEl>
                                          <p:spTgt spid="47"/>
                                        </p:tgtEl>
                                        <p:attrNameLst>
                                          <p:attrName>r</p:attrName>
                                        </p:attrNameLst>
                                      </p:cBhvr>
                                    </p:animRot>
                                  </p:childTnLst>
                                </p:cTn>
                              </p:par>
                              <p:par>
                                <p:cTn id="552" presetID="8" presetClass="emph" presetSubtype="0" fill="hold" grpId="2" nodeType="withEffect">
                                  <p:stCondLst>
                                    <p:cond delay="0"/>
                                  </p:stCondLst>
                                  <p:childTnLst>
                                    <p:animRot by="21600000">
                                      <p:cBhvr>
                                        <p:cTn id="553" dur="2000" fill="hold"/>
                                        <p:tgtEl>
                                          <p:spTgt spid="48"/>
                                        </p:tgtEl>
                                        <p:attrNameLst>
                                          <p:attrName>r</p:attrName>
                                        </p:attrNameLst>
                                      </p:cBhvr>
                                    </p:animRot>
                                  </p:childTnLst>
                                </p:cTn>
                              </p:par>
                              <p:par>
                                <p:cTn id="554" presetID="8" presetClass="emph" presetSubtype="0" fill="hold" grpId="2" nodeType="withEffect">
                                  <p:stCondLst>
                                    <p:cond delay="0"/>
                                  </p:stCondLst>
                                  <p:childTnLst>
                                    <p:animRot by="-21600000">
                                      <p:cBhvr>
                                        <p:cTn id="555" dur="2000" fill="hold"/>
                                        <p:tgtEl>
                                          <p:spTgt spid="49"/>
                                        </p:tgtEl>
                                        <p:attrNameLst>
                                          <p:attrName>r</p:attrName>
                                        </p:attrNameLst>
                                      </p:cBhvr>
                                    </p:animRot>
                                  </p:childTnLst>
                                </p:cTn>
                              </p:par>
                              <p:par>
                                <p:cTn id="556" presetID="8" presetClass="emph" presetSubtype="0" fill="hold" grpId="2" nodeType="withEffect">
                                  <p:stCondLst>
                                    <p:cond delay="0"/>
                                  </p:stCondLst>
                                  <p:childTnLst>
                                    <p:animRot by="21600000">
                                      <p:cBhvr>
                                        <p:cTn id="557" dur="2000" fill="hold"/>
                                        <p:tgtEl>
                                          <p:spTgt spid="50"/>
                                        </p:tgtEl>
                                        <p:attrNameLst>
                                          <p:attrName>r</p:attrName>
                                        </p:attrNameLst>
                                      </p:cBhvr>
                                    </p:animRot>
                                  </p:childTnLst>
                                </p:cTn>
                              </p:par>
                              <p:par>
                                <p:cTn id="558" presetID="8" presetClass="emph" presetSubtype="0" fill="hold" grpId="2" nodeType="withEffect">
                                  <p:stCondLst>
                                    <p:cond delay="0"/>
                                  </p:stCondLst>
                                  <p:childTnLst>
                                    <p:animRot by="-21600000">
                                      <p:cBhvr>
                                        <p:cTn id="559" dur="2000" fill="hold"/>
                                        <p:tgtEl>
                                          <p:spTgt spid="51"/>
                                        </p:tgtEl>
                                        <p:attrNameLst>
                                          <p:attrName>r</p:attrName>
                                        </p:attrNameLst>
                                      </p:cBhvr>
                                    </p:animRot>
                                  </p:childTnLst>
                                </p:cTn>
                              </p:par>
                              <p:par>
                                <p:cTn id="560" presetID="8" presetClass="emph" presetSubtype="0" fill="hold" grpId="2" nodeType="withEffect">
                                  <p:stCondLst>
                                    <p:cond delay="0"/>
                                  </p:stCondLst>
                                  <p:childTnLst>
                                    <p:animRot by="21600000">
                                      <p:cBhvr>
                                        <p:cTn id="561" dur="2000" fill="hold"/>
                                        <p:tgtEl>
                                          <p:spTgt spid="52"/>
                                        </p:tgtEl>
                                        <p:attrNameLst>
                                          <p:attrName>r</p:attrName>
                                        </p:attrNameLst>
                                      </p:cBhvr>
                                    </p:animRot>
                                  </p:childTnLst>
                                </p:cTn>
                              </p:par>
                              <p:par>
                                <p:cTn id="562" presetID="8" presetClass="emph" presetSubtype="0" fill="hold" grpId="2" nodeType="withEffect">
                                  <p:stCondLst>
                                    <p:cond delay="0"/>
                                  </p:stCondLst>
                                  <p:childTnLst>
                                    <p:animRot by="-21600000">
                                      <p:cBhvr>
                                        <p:cTn id="563" dur="2000" fill="hold"/>
                                        <p:tgtEl>
                                          <p:spTgt spid="53"/>
                                        </p:tgtEl>
                                        <p:attrNameLst>
                                          <p:attrName>r</p:attrName>
                                        </p:attrNameLst>
                                      </p:cBhvr>
                                    </p:animRot>
                                  </p:childTnLst>
                                </p:cTn>
                              </p:par>
                              <p:par>
                                <p:cTn id="564" presetID="8" presetClass="emph" presetSubtype="0" fill="hold" grpId="2" nodeType="withEffect">
                                  <p:stCondLst>
                                    <p:cond delay="0"/>
                                  </p:stCondLst>
                                  <p:childTnLst>
                                    <p:animRot by="21600000">
                                      <p:cBhvr>
                                        <p:cTn id="565" dur="2000" fill="hold"/>
                                        <p:tgtEl>
                                          <p:spTgt spid="54"/>
                                        </p:tgtEl>
                                        <p:attrNameLst>
                                          <p:attrName>r</p:attrName>
                                        </p:attrNameLst>
                                      </p:cBhvr>
                                    </p:animRot>
                                  </p:childTnLst>
                                </p:cTn>
                              </p:par>
                              <p:par>
                                <p:cTn id="566" presetID="8" presetClass="emph" presetSubtype="0" fill="hold" grpId="2" nodeType="withEffect">
                                  <p:stCondLst>
                                    <p:cond delay="0"/>
                                  </p:stCondLst>
                                  <p:childTnLst>
                                    <p:animRot by="21600000">
                                      <p:cBhvr>
                                        <p:cTn id="567" dur="2000" fill="hold"/>
                                        <p:tgtEl>
                                          <p:spTgt spid="55"/>
                                        </p:tgtEl>
                                        <p:attrNameLst>
                                          <p:attrName>r</p:attrName>
                                        </p:attrNameLst>
                                      </p:cBhvr>
                                    </p:animRot>
                                  </p:childTnLst>
                                </p:cTn>
                              </p:par>
                              <p:par>
                                <p:cTn id="568" presetID="8" presetClass="emph" presetSubtype="0" fill="hold" grpId="2" nodeType="withEffect">
                                  <p:stCondLst>
                                    <p:cond delay="0"/>
                                  </p:stCondLst>
                                  <p:childTnLst>
                                    <p:animRot by="-21600000">
                                      <p:cBhvr>
                                        <p:cTn id="569" dur="2000" fill="hold"/>
                                        <p:tgtEl>
                                          <p:spTgt spid="56"/>
                                        </p:tgtEl>
                                        <p:attrNameLst>
                                          <p:attrName>r</p:attrName>
                                        </p:attrNameLst>
                                      </p:cBhvr>
                                    </p:animRot>
                                  </p:childTnLst>
                                </p:cTn>
                              </p:par>
                              <p:par>
                                <p:cTn id="570" presetID="8" presetClass="emph" presetSubtype="0" fill="hold" grpId="2" nodeType="withEffect">
                                  <p:stCondLst>
                                    <p:cond delay="0"/>
                                  </p:stCondLst>
                                  <p:childTnLst>
                                    <p:animRot by="21600000">
                                      <p:cBhvr>
                                        <p:cTn id="571" dur="2000" fill="hold"/>
                                        <p:tgtEl>
                                          <p:spTgt spid="57"/>
                                        </p:tgtEl>
                                        <p:attrNameLst>
                                          <p:attrName>r</p:attrName>
                                        </p:attrNameLst>
                                      </p:cBhvr>
                                    </p:animRot>
                                  </p:childTnLst>
                                </p:cTn>
                              </p:par>
                              <p:par>
                                <p:cTn id="572" presetID="8" presetClass="emph" presetSubtype="0" fill="hold" grpId="2" nodeType="withEffect">
                                  <p:stCondLst>
                                    <p:cond delay="0"/>
                                  </p:stCondLst>
                                  <p:childTnLst>
                                    <p:animRot by="-21600000">
                                      <p:cBhvr>
                                        <p:cTn id="573" dur="2000" fill="hold"/>
                                        <p:tgtEl>
                                          <p:spTgt spid="58"/>
                                        </p:tgtEl>
                                        <p:attrNameLst>
                                          <p:attrName>r</p:attrName>
                                        </p:attrNameLst>
                                      </p:cBhvr>
                                    </p:animRot>
                                  </p:childTnLst>
                                </p:cTn>
                              </p:par>
                              <p:par>
                                <p:cTn id="574" presetID="8" presetClass="emph" presetSubtype="0" fill="hold" grpId="2" nodeType="withEffect">
                                  <p:stCondLst>
                                    <p:cond delay="0"/>
                                  </p:stCondLst>
                                  <p:childTnLst>
                                    <p:animRot by="21600000">
                                      <p:cBhvr>
                                        <p:cTn id="575" dur="2000" fill="hold"/>
                                        <p:tgtEl>
                                          <p:spTgt spid="59"/>
                                        </p:tgtEl>
                                        <p:attrNameLst>
                                          <p:attrName>r</p:attrName>
                                        </p:attrNameLst>
                                      </p:cBhvr>
                                    </p:animRot>
                                  </p:childTnLst>
                                </p:cTn>
                              </p:par>
                              <p:par>
                                <p:cTn id="576" presetID="8" presetClass="emph" presetSubtype="0" fill="hold" grpId="2" nodeType="withEffect">
                                  <p:stCondLst>
                                    <p:cond delay="0"/>
                                  </p:stCondLst>
                                  <p:childTnLst>
                                    <p:animRot by="-21600000">
                                      <p:cBhvr>
                                        <p:cTn id="577" dur="2000" fill="hold"/>
                                        <p:tgtEl>
                                          <p:spTgt spid="60"/>
                                        </p:tgtEl>
                                        <p:attrNameLst>
                                          <p:attrName>r</p:attrName>
                                        </p:attrNameLst>
                                      </p:cBhvr>
                                    </p:animRot>
                                  </p:childTnLst>
                                </p:cTn>
                              </p:par>
                              <p:par>
                                <p:cTn id="578" presetID="8" presetClass="emph" presetSubtype="0" fill="hold" grpId="2" nodeType="withEffect">
                                  <p:stCondLst>
                                    <p:cond delay="0"/>
                                  </p:stCondLst>
                                  <p:childTnLst>
                                    <p:animRot by="21600000">
                                      <p:cBhvr>
                                        <p:cTn id="579" dur="2000" fill="hold"/>
                                        <p:tgtEl>
                                          <p:spTgt spid="61"/>
                                        </p:tgtEl>
                                        <p:attrNameLst>
                                          <p:attrName>r</p:attrName>
                                        </p:attrNameLst>
                                      </p:cBhvr>
                                    </p:animRot>
                                  </p:childTnLst>
                                </p:cTn>
                              </p:par>
                              <p:par>
                                <p:cTn id="580" presetID="8" presetClass="emph" presetSubtype="0" fill="hold" grpId="2" nodeType="withEffect">
                                  <p:stCondLst>
                                    <p:cond delay="0"/>
                                  </p:stCondLst>
                                  <p:childTnLst>
                                    <p:animRot by="-21600000">
                                      <p:cBhvr>
                                        <p:cTn id="581" dur="2000" fill="hold"/>
                                        <p:tgtEl>
                                          <p:spTgt spid="62"/>
                                        </p:tgtEl>
                                        <p:attrNameLst>
                                          <p:attrName>r</p:attrName>
                                        </p:attrNameLst>
                                      </p:cBhvr>
                                    </p:animRot>
                                  </p:childTnLst>
                                </p:cTn>
                              </p:par>
                              <p:par>
                                <p:cTn id="582" presetID="8" presetClass="emph" presetSubtype="0" fill="hold" grpId="2" nodeType="withEffect">
                                  <p:stCondLst>
                                    <p:cond delay="0"/>
                                  </p:stCondLst>
                                  <p:childTnLst>
                                    <p:animRot by="21600000">
                                      <p:cBhvr>
                                        <p:cTn id="583" dur="2000" fill="hold"/>
                                        <p:tgtEl>
                                          <p:spTgt spid="63"/>
                                        </p:tgtEl>
                                        <p:attrNameLst>
                                          <p:attrName>r</p:attrName>
                                        </p:attrNameLst>
                                      </p:cBhvr>
                                    </p:animRot>
                                  </p:childTnLst>
                                </p:cTn>
                              </p:par>
                              <p:par>
                                <p:cTn id="584" presetID="8" presetClass="emph" presetSubtype="0" fill="hold" grpId="2" nodeType="withEffect">
                                  <p:stCondLst>
                                    <p:cond delay="0"/>
                                  </p:stCondLst>
                                  <p:childTnLst>
                                    <p:animRot by="-21600000">
                                      <p:cBhvr>
                                        <p:cTn id="585" dur="2000" fill="hold"/>
                                        <p:tgtEl>
                                          <p:spTgt spid="64"/>
                                        </p:tgtEl>
                                        <p:attrNameLst>
                                          <p:attrName>r</p:attrName>
                                        </p:attrNameLst>
                                      </p:cBhvr>
                                    </p:animRot>
                                  </p:childTnLst>
                                </p:cTn>
                              </p:par>
                              <p:par>
                                <p:cTn id="586" presetID="8" presetClass="emph" presetSubtype="0" fill="hold" grpId="2" nodeType="withEffect">
                                  <p:stCondLst>
                                    <p:cond delay="0"/>
                                  </p:stCondLst>
                                  <p:childTnLst>
                                    <p:animRot by="21600000">
                                      <p:cBhvr>
                                        <p:cTn id="587" dur="2000" fill="hold"/>
                                        <p:tgtEl>
                                          <p:spTgt spid="65"/>
                                        </p:tgtEl>
                                        <p:attrNameLst>
                                          <p:attrName>r</p:attrName>
                                        </p:attrNameLst>
                                      </p:cBhvr>
                                    </p:animRot>
                                  </p:childTnLst>
                                </p:cTn>
                              </p:par>
                              <p:par>
                                <p:cTn id="588" presetID="8" presetClass="emph" presetSubtype="0" fill="hold" grpId="2" nodeType="withEffect">
                                  <p:stCondLst>
                                    <p:cond delay="0"/>
                                  </p:stCondLst>
                                  <p:childTnLst>
                                    <p:animRot by="-21600000">
                                      <p:cBhvr>
                                        <p:cTn id="589" dur="2000" fill="hold"/>
                                        <p:tgtEl>
                                          <p:spTgt spid="66"/>
                                        </p:tgtEl>
                                        <p:attrNameLst>
                                          <p:attrName>r</p:attrName>
                                        </p:attrNameLst>
                                      </p:cBhvr>
                                    </p:animRot>
                                  </p:childTnLst>
                                </p:cTn>
                              </p:par>
                              <p:par>
                                <p:cTn id="590" presetID="8" presetClass="emph" presetSubtype="0" fill="hold" grpId="2" nodeType="withEffect">
                                  <p:stCondLst>
                                    <p:cond delay="0"/>
                                  </p:stCondLst>
                                  <p:childTnLst>
                                    <p:animRot by="21600000">
                                      <p:cBhvr>
                                        <p:cTn id="591" dur="2000" fill="hold"/>
                                        <p:tgtEl>
                                          <p:spTgt spid="67"/>
                                        </p:tgtEl>
                                        <p:attrNameLst>
                                          <p:attrName>r</p:attrName>
                                        </p:attrNameLst>
                                      </p:cBhvr>
                                    </p:animRot>
                                  </p:childTnLst>
                                </p:cTn>
                              </p:par>
                            </p:childTnLst>
                          </p:cTn>
                        </p:par>
                        <p:par>
                          <p:cTn id="592" fill="hold">
                            <p:stCondLst>
                              <p:cond delay="2000"/>
                            </p:stCondLst>
                            <p:childTnLst>
                              <p:par>
                                <p:cTn id="593" presetID="2" presetClass="exit" presetSubtype="4" fill="hold" grpId="3" nodeType="afterEffect">
                                  <p:stCondLst>
                                    <p:cond delay="0"/>
                                  </p:stCondLst>
                                  <p:childTnLst>
                                    <p:anim calcmode="lin" valueType="num">
                                      <p:cBhvr additive="base">
                                        <p:cTn id="594" dur="2000"/>
                                        <p:tgtEl>
                                          <p:spTgt spid="3"/>
                                        </p:tgtEl>
                                        <p:attrNameLst>
                                          <p:attrName>ppt_x</p:attrName>
                                        </p:attrNameLst>
                                      </p:cBhvr>
                                      <p:tavLst>
                                        <p:tav tm="0">
                                          <p:val>
                                            <p:strVal val="ppt_x"/>
                                          </p:val>
                                        </p:tav>
                                        <p:tav tm="100000">
                                          <p:val>
                                            <p:strVal val="ppt_x"/>
                                          </p:val>
                                        </p:tav>
                                      </p:tavLst>
                                    </p:anim>
                                    <p:anim calcmode="lin" valueType="num">
                                      <p:cBhvr additive="base">
                                        <p:cTn id="595" dur="2000"/>
                                        <p:tgtEl>
                                          <p:spTgt spid="3"/>
                                        </p:tgtEl>
                                        <p:attrNameLst>
                                          <p:attrName>ppt_y</p:attrName>
                                        </p:attrNameLst>
                                      </p:cBhvr>
                                      <p:tavLst>
                                        <p:tav tm="0">
                                          <p:val>
                                            <p:strVal val="ppt_y"/>
                                          </p:val>
                                        </p:tav>
                                        <p:tav tm="100000">
                                          <p:val>
                                            <p:strVal val="1+ppt_h/2"/>
                                          </p:val>
                                        </p:tav>
                                      </p:tavLst>
                                    </p:anim>
                                    <p:set>
                                      <p:cBhvr>
                                        <p:cTn id="596" dur="1" fill="hold">
                                          <p:stCondLst>
                                            <p:cond delay="1999"/>
                                          </p:stCondLst>
                                        </p:cTn>
                                        <p:tgtEl>
                                          <p:spTgt spid="3"/>
                                        </p:tgtEl>
                                        <p:attrNameLst>
                                          <p:attrName>style.visibility</p:attrName>
                                        </p:attrNameLst>
                                      </p:cBhvr>
                                      <p:to>
                                        <p:strVal val="hidden"/>
                                      </p:to>
                                    </p:set>
                                  </p:childTnLst>
                                </p:cTn>
                              </p:par>
                              <p:par>
                                <p:cTn id="597" presetID="2" presetClass="exit" presetSubtype="4" fill="hold" grpId="3" nodeType="withEffect">
                                  <p:stCondLst>
                                    <p:cond delay="0"/>
                                  </p:stCondLst>
                                  <p:childTnLst>
                                    <p:anim calcmode="lin" valueType="num">
                                      <p:cBhvr additive="base">
                                        <p:cTn id="598" dur="2000"/>
                                        <p:tgtEl>
                                          <p:spTgt spid="4"/>
                                        </p:tgtEl>
                                        <p:attrNameLst>
                                          <p:attrName>ppt_x</p:attrName>
                                        </p:attrNameLst>
                                      </p:cBhvr>
                                      <p:tavLst>
                                        <p:tav tm="0">
                                          <p:val>
                                            <p:strVal val="ppt_x"/>
                                          </p:val>
                                        </p:tav>
                                        <p:tav tm="100000">
                                          <p:val>
                                            <p:strVal val="ppt_x"/>
                                          </p:val>
                                        </p:tav>
                                      </p:tavLst>
                                    </p:anim>
                                    <p:anim calcmode="lin" valueType="num">
                                      <p:cBhvr additive="base">
                                        <p:cTn id="599" dur="2000"/>
                                        <p:tgtEl>
                                          <p:spTgt spid="4"/>
                                        </p:tgtEl>
                                        <p:attrNameLst>
                                          <p:attrName>ppt_y</p:attrName>
                                        </p:attrNameLst>
                                      </p:cBhvr>
                                      <p:tavLst>
                                        <p:tav tm="0">
                                          <p:val>
                                            <p:strVal val="ppt_y"/>
                                          </p:val>
                                        </p:tav>
                                        <p:tav tm="100000">
                                          <p:val>
                                            <p:strVal val="1+ppt_h/2"/>
                                          </p:val>
                                        </p:tav>
                                      </p:tavLst>
                                    </p:anim>
                                    <p:set>
                                      <p:cBhvr>
                                        <p:cTn id="600" dur="1" fill="hold">
                                          <p:stCondLst>
                                            <p:cond delay="1999"/>
                                          </p:stCondLst>
                                        </p:cTn>
                                        <p:tgtEl>
                                          <p:spTgt spid="4"/>
                                        </p:tgtEl>
                                        <p:attrNameLst>
                                          <p:attrName>style.visibility</p:attrName>
                                        </p:attrNameLst>
                                      </p:cBhvr>
                                      <p:to>
                                        <p:strVal val="hidden"/>
                                      </p:to>
                                    </p:set>
                                  </p:childTnLst>
                                </p:cTn>
                              </p:par>
                              <p:par>
                                <p:cTn id="601" presetID="2" presetClass="exit" presetSubtype="4" fill="hold" grpId="3" nodeType="withEffect">
                                  <p:stCondLst>
                                    <p:cond delay="0"/>
                                  </p:stCondLst>
                                  <p:childTnLst>
                                    <p:anim calcmode="lin" valueType="num">
                                      <p:cBhvr additive="base">
                                        <p:cTn id="602" dur="2000"/>
                                        <p:tgtEl>
                                          <p:spTgt spid="5"/>
                                        </p:tgtEl>
                                        <p:attrNameLst>
                                          <p:attrName>ppt_x</p:attrName>
                                        </p:attrNameLst>
                                      </p:cBhvr>
                                      <p:tavLst>
                                        <p:tav tm="0">
                                          <p:val>
                                            <p:strVal val="ppt_x"/>
                                          </p:val>
                                        </p:tav>
                                        <p:tav tm="100000">
                                          <p:val>
                                            <p:strVal val="ppt_x"/>
                                          </p:val>
                                        </p:tav>
                                      </p:tavLst>
                                    </p:anim>
                                    <p:anim calcmode="lin" valueType="num">
                                      <p:cBhvr additive="base">
                                        <p:cTn id="603" dur="2000"/>
                                        <p:tgtEl>
                                          <p:spTgt spid="5"/>
                                        </p:tgtEl>
                                        <p:attrNameLst>
                                          <p:attrName>ppt_y</p:attrName>
                                        </p:attrNameLst>
                                      </p:cBhvr>
                                      <p:tavLst>
                                        <p:tav tm="0">
                                          <p:val>
                                            <p:strVal val="ppt_y"/>
                                          </p:val>
                                        </p:tav>
                                        <p:tav tm="100000">
                                          <p:val>
                                            <p:strVal val="1+ppt_h/2"/>
                                          </p:val>
                                        </p:tav>
                                      </p:tavLst>
                                    </p:anim>
                                    <p:set>
                                      <p:cBhvr>
                                        <p:cTn id="604" dur="1" fill="hold">
                                          <p:stCondLst>
                                            <p:cond delay="1999"/>
                                          </p:stCondLst>
                                        </p:cTn>
                                        <p:tgtEl>
                                          <p:spTgt spid="5"/>
                                        </p:tgtEl>
                                        <p:attrNameLst>
                                          <p:attrName>style.visibility</p:attrName>
                                        </p:attrNameLst>
                                      </p:cBhvr>
                                      <p:to>
                                        <p:strVal val="hidden"/>
                                      </p:to>
                                    </p:set>
                                  </p:childTnLst>
                                </p:cTn>
                              </p:par>
                              <p:par>
                                <p:cTn id="605" presetID="2" presetClass="exit" presetSubtype="4" fill="hold" grpId="3" nodeType="withEffect">
                                  <p:stCondLst>
                                    <p:cond delay="0"/>
                                  </p:stCondLst>
                                  <p:childTnLst>
                                    <p:anim calcmode="lin" valueType="num">
                                      <p:cBhvr additive="base">
                                        <p:cTn id="606" dur="2000"/>
                                        <p:tgtEl>
                                          <p:spTgt spid="6"/>
                                        </p:tgtEl>
                                        <p:attrNameLst>
                                          <p:attrName>ppt_x</p:attrName>
                                        </p:attrNameLst>
                                      </p:cBhvr>
                                      <p:tavLst>
                                        <p:tav tm="0">
                                          <p:val>
                                            <p:strVal val="ppt_x"/>
                                          </p:val>
                                        </p:tav>
                                        <p:tav tm="100000">
                                          <p:val>
                                            <p:strVal val="ppt_x"/>
                                          </p:val>
                                        </p:tav>
                                      </p:tavLst>
                                    </p:anim>
                                    <p:anim calcmode="lin" valueType="num">
                                      <p:cBhvr additive="base">
                                        <p:cTn id="607" dur="2000"/>
                                        <p:tgtEl>
                                          <p:spTgt spid="6"/>
                                        </p:tgtEl>
                                        <p:attrNameLst>
                                          <p:attrName>ppt_y</p:attrName>
                                        </p:attrNameLst>
                                      </p:cBhvr>
                                      <p:tavLst>
                                        <p:tav tm="0">
                                          <p:val>
                                            <p:strVal val="ppt_y"/>
                                          </p:val>
                                        </p:tav>
                                        <p:tav tm="100000">
                                          <p:val>
                                            <p:strVal val="1+ppt_h/2"/>
                                          </p:val>
                                        </p:tav>
                                      </p:tavLst>
                                    </p:anim>
                                    <p:set>
                                      <p:cBhvr>
                                        <p:cTn id="608" dur="1" fill="hold">
                                          <p:stCondLst>
                                            <p:cond delay="1999"/>
                                          </p:stCondLst>
                                        </p:cTn>
                                        <p:tgtEl>
                                          <p:spTgt spid="6"/>
                                        </p:tgtEl>
                                        <p:attrNameLst>
                                          <p:attrName>style.visibility</p:attrName>
                                        </p:attrNameLst>
                                      </p:cBhvr>
                                      <p:to>
                                        <p:strVal val="hidden"/>
                                      </p:to>
                                    </p:set>
                                  </p:childTnLst>
                                </p:cTn>
                              </p:par>
                              <p:par>
                                <p:cTn id="609" presetID="2" presetClass="exit" presetSubtype="4" fill="hold" grpId="3" nodeType="withEffect">
                                  <p:stCondLst>
                                    <p:cond delay="0"/>
                                  </p:stCondLst>
                                  <p:childTnLst>
                                    <p:anim calcmode="lin" valueType="num">
                                      <p:cBhvr additive="base">
                                        <p:cTn id="610" dur="2000"/>
                                        <p:tgtEl>
                                          <p:spTgt spid="7"/>
                                        </p:tgtEl>
                                        <p:attrNameLst>
                                          <p:attrName>ppt_x</p:attrName>
                                        </p:attrNameLst>
                                      </p:cBhvr>
                                      <p:tavLst>
                                        <p:tav tm="0">
                                          <p:val>
                                            <p:strVal val="ppt_x"/>
                                          </p:val>
                                        </p:tav>
                                        <p:tav tm="100000">
                                          <p:val>
                                            <p:strVal val="ppt_x"/>
                                          </p:val>
                                        </p:tav>
                                      </p:tavLst>
                                    </p:anim>
                                    <p:anim calcmode="lin" valueType="num">
                                      <p:cBhvr additive="base">
                                        <p:cTn id="611" dur="2000"/>
                                        <p:tgtEl>
                                          <p:spTgt spid="7"/>
                                        </p:tgtEl>
                                        <p:attrNameLst>
                                          <p:attrName>ppt_y</p:attrName>
                                        </p:attrNameLst>
                                      </p:cBhvr>
                                      <p:tavLst>
                                        <p:tav tm="0">
                                          <p:val>
                                            <p:strVal val="ppt_y"/>
                                          </p:val>
                                        </p:tav>
                                        <p:tav tm="100000">
                                          <p:val>
                                            <p:strVal val="1+ppt_h/2"/>
                                          </p:val>
                                        </p:tav>
                                      </p:tavLst>
                                    </p:anim>
                                    <p:set>
                                      <p:cBhvr>
                                        <p:cTn id="612" dur="1" fill="hold">
                                          <p:stCondLst>
                                            <p:cond delay="1999"/>
                                          </p:stCondLst>
                                        </p:cTn>
                                        <p:tgtEl>
                                          <p:spTgt spid="7"/>
                                        </p:tgtEl>
                                        <p:attrNameLst>
                                          <p:attrName>style.visibility</p:attrName>
                                        </p:attrNameLst>
                                      </p:cBhvr>
                                      <p:to>
                                        <p:strVal val="hidden"/>
                                      </p:to>
                                    </p:set>
                                  </p:childTnLst>
                                </p:cTn>
                              </p:par>
                              <p:par>
                                <p:cTn id="613" presetID="2" presetClass="exit" presetSubtype="4" fill="hold" grpId="3" nodeType="withEffect">
                                  <p:stCondLst>
                                    <p:cond delay="0"/>
                                  </p:stCondLst>
                                  <p:childTnLst>
                                    <p:anim calcmode="lin" valueType="num">
                                      <p:cBhvr additive="base">
                                        <p:cTn id="614" dur="2000"/>
                                        <p:tgtEl>
                                          <p:spTgt spid="8"/>
                                        </p:tgtEl>
                                        <p:attrNameLst>
                                          <p:attrName>ppt_x</p:attrName>
                                        </p:attrNameLst>
                                      </p:cBhvr>
                                      <p:tavLst>
                                        <p:tav tm="0">
                                          <p:val>
                                            <p:strVal val="ppt_x"/>
                                          </p:val>
                                        </p:tav>
                                        <p:tav tm="100000">
                                          <p:val>
                                            <p:strVal val="ppt_x"/>
                                          </p:val>
                                        </p:tav>
                                      </p:tavLst>
                                    </p:anim>
                                    <p:anim calcmode="lin" valueType="num">
                                      <p:cBhvr additive="base">
                                        <p:cTn id="615" dur="2000"/>
                                        <p:tgtEl>
                                          <p:spTgt spid="8"/>
                                        </p:tgtEl>
                                        <p:attrNameLst>
                                          <p:attrName>ppt_y</p:attrName>
                                        </p:attrNameLst>
                                      </p:cBhvr>
                                      <p:tavLst>
                                        <p:tav tm="0">
                                          <p:val>
                                            <p:strVal val="ppt_y"/>
                                          </p:val>
                                        </p:tav>
                                        <p:tav tm="100000">
                                          <p:val>
                                            <p:strVal val="1+ppt_h/2"/>
                                          </p:val>
                                        </p:tav>
                                      </p:tavLst>
                                    </p:anim>
                                    <p:set>
                                      <p:cBhvr>
                                        <p:cTn id="616" dur="1" fill="hold">
                                          <p:stCondLst>
                                            <p:cond delay="1999"/>
                                          </p:stCondLst>
                                        </p:cTn>
                                        <p:tgtEl>
                                          <p:spTgt spid="8"/>
                                        </p:tgtEl>
                                        <p:attrNameLst>
                                          <p:attrName>style.visibility</p:attrName>
                                        </p:attrNameLst>
                                      </p:cBhvr>
                                      <p:to>
                                        <p:strVal val="hidden"/>
                                      </p:to>
                                    </p:set>
                                  </p:childTnLst>
                                </p:cTn>
                              </p:par>
                              <p:par>
                                <p:cTn id="617" presetID="2" presetClass="exit" presetSubtype="4" fill="hold" grpId="3" nodeType="withEffect">
                                  <p:stCondLst>
                                    <p:cond delay="0"/>
                                  </p:stCondLst>
                                  <p:childTnLst>
                                    <p:anim calcmode="lin" valueType="num">
                                      <p:cBhvr additive="base">
                                        <p:cTn id="618" dur="2000"/>
                                        <p:tgtEl>
                                          <p:spTgt spid="9"/>
                                        </p:tgtEl>
                                        <p:attrNameLst>
                                          <p:attrName>ppt_x</p:attrName>
                                        </p:attrNameLst>
                                      </p:cBhvr>
                                      <p:tavLst>
                                        <p:tav tm="0">
                                          <p:val>
                                            <p:strVal val="ppt_x"/>
                                          </p:val>
                                        </p:tav>
                                        <p:tav tm="100000">
                                          <p:val>
                                            <p:strVal val="ppt_x"/>
                                          </p:val>
                                        </p:tav>
                                      </p:tavLst>
                                    </p:anim>
                                    <p:anim calcmode="lin" valueType="num">
                                      <p:cBhvr additive="base">
                                        <p:cTn id="619" dur="2000"/>
                                        <p:tgtEl>
                                          <p:spTgt spid="9"/>
                                        </p:tgtEl>
                                        <p:attrNameLst>
                                          <p:attrName>ppt_y</p:attrName>
                                        </p:attrNameLst>
                                      </p:cBhvr>
                                      <p:tavLst>
                                        <p:tav tm="0">
                                          <p:val>
                                            <p:strVal val="ppt_y"/>
                                          </p:val>
                                        </p:tav>
                                        <p:tav tm="100000">
                                          <p:val>
                                            <p:strVal val="1+ppt_h/2"/>
                                          </p:val>
                                        </p:tav>
                                      </p:tavLst>
                                    </p:anim>
                                    <p:set>
                                      <p:cBhvr>
                                        <p:cTn id="620" dur="1" fill="hold">
                                          <p:stCondLst>
                                            <p:cond delay="1999"/>
                                          </p:stCondLst>
                                        </p:cTn>
                                        <p:tgtEl>
                                          <p:spTgt spid="9"/>
                                        </p:tgtEl>
                                        <p:attrNameLst>
                                          <p:attrName>style.visibility</p:attrName>
                                        </p:attrNameLst>
                                      </p:cBhvr>
                                      <p:to>
                                        <p:strVal val="hidden"/>
                                      </p:to>
                                    </p:set>
                                  </p:childTnLst>
                                </p:cTn>
                              </p:par>
                              <p:par>
                                <p:cTn id="621" presetID="2" presetClass="exit" presetSubtype="4" fill="hold" grpId="3" nodeType="withEffect">
                                  <p:stCondLst>
                                    <p:cond delay="0"/>
                                  </p:stCondLst>
                                  <p:childTnLst>
                                    <p:anim calcmode="lin" valueType="num">
                                      <p:cBhvr additive="base">
                                        <p:cTn id="622" dur="2000"/>
                                        <p:tgtEl>
                                          <p:spTgt spid="10"/>
                                        </p:tgtEl>
                                        <p:attrNameLst>
                                          <p:attrName>ppt_x</p:attrName>
                                        </p:attrNameLst>
                                      </p:cBhvr>
                                      <p:tavLst>
                                        <p:tav tm="0">
                                          <p:val>
                                            <p:strVal val="ppt_x"/>
                                          </p:val>
                                        </p:tav>
                                        <p:tav tm="100000">
                                          <p:val>
                                            <p:strVal val="ppt_x"/>
                                          </p:val>
                                        </p:tav>
                                      </p:tavLst>
                                    </p:anim>
                                    <p:anim calcmode="lin" valueType="num">
                                      <p:cBhvr additive="base">
                                        <p:cTn id="623" dur="2000"/>
                                        <p:tgtEl>
                                          <p:spTgt spid="10"/>
                                        </p:tgtEl>
                                        <p:attrNameLst>
                                          <p:attrName>ppt_y</p:attrName>
                                        </p:attrNameLst>
                                      </p:cBhvr>
                                      <p:tavLst>
                                        <p:tav tm="0">
                                          <p:val>
                                            <p:strVal val="ppt_y"/>
                                          </p:val>
                                        </p:tav>
                                        <p:tav tm="100000">
                                          <p:val>
                                            <p:strVal val="1+ppt_h/2"/>
                                          </p:val>
                                        </p:tav>
                                      </p:tavLst>
                                    </p:anim>
                                    <p:set>
                                      <p:cBhvr>
                                        <p:cTn id="624" dur="1" fill="hold">
                                          <p:stCondLst>
                                            <p:cond delay="1999"/>
                                          </p:stCondLst>
                                        </p:cTn>
                                        <p:tgtEl>
                                          <p:spTgt spid="10"/>
                                        </p:tgtEl>
                                        <p:attrNameLst>
                                          <p:attrName>style.visibility</p:attrName>
                                        </p:attrNameLst>
                                      </p:cBhvr>
                                      <p:to>
                                        <p:strVal val="hidden"/>
                                      </p:to>
                                    </p:set>
                                  </p:childTnLst>
                                </p:cTn>
                              </p:par>
                              <p:par>
                                <p:cTn id="625" presetID="2" presetClass="exit" presetSubtype="4" fill="hold" grpId="3" nodeType="withEffect">
                                  <p:stCondLst>
                                    <p:cond delay="0"/>
                                  </p:stCondLst>
                                  <p:childTnLst>
                                    <p:anim calcmode="lin" valueType="num">
                                      <p:cBhvr additive="base">
                                        <p:cTn id="626" dur="2000"/>
                                        <p:tgtEl>
                                          <p:spTgt spid="11"/>
                                        </p:tgtEl>
                                        <p:attrNameLst>
                                          <p:attrName>ppt_x</p:attrName>
                                        </p:attrNameLst>
                                      </p:cBhvr>
                                      <p:tavLst>
                                        <p:tav tm="0">
                                          <p:val>
                                            <p:strVal val="ppt_x"/>
                                          </p:val>
                                        </p:tav>
                                        <p:tav tm="100000">
                                          <p:val>
                                            <p:strVal val="ppt_x"/>
                                          </p:val>
                                        </p:tav>
                                      </p:tavLst>
                                    </p:anim>
                                    <p:anim calcmode="lin" valueType="num">
                                      <p:cBhvr additive="base">
                                        <p:cTn id="627" dur="2000"/>
                                        <p:tgtEl>
                                          <p:spTgt spid="11"/>
                                        </p:tgtEl>
                                        <p:attrNameLst>
                                          <p:attrName>ppt_y</p:attrName>
                                        </p:attrNameLst>
                                      </p:cBhvr>
                                      <p:tavLst>
                                        <p:tav tm="0">
                                          <p:val>
                                            <p:strVal val="ppt_y"/>
                                          </p:val>
                                        </p:tav>
                                        <p:tav tm="100000">
                                          <p:val>
                                            <p:strVal val="1+ppt_h/2"/>
                                          </p:val>
                                        </p:tav>
                                      </p:tavLst>
                                    </p:anim>
                                    <p:set>
                                      <p:cBhvr>
                                        <p:cTn id="628" dur="1" fill="hold">
                                          <p:stCondLst>
                                            <p:cond delay="1999"/>
                                          </p:stCondLst>
                                        </p:cTn>
                                        <p:tgtEl>
                                          <p:spTgt spid="11"/>
                                        </p:tgtEl>
                                        <p:attrNameLst>
                                          <p:attrName>style.visibility</p:attrName>
                                        </p:attrNameLst>
                                      </p:cBhvr>
                                      <p:to>
                                        <p:strVal val="hidden"/>
                                      </p:to>
                                    </p:set>
                                  </p:childTnLst>
                                </p:cTn>
                              </p:par>
                              <p:par>
                                <p:cTn id="629" presetID="2" presetClass="exit" presetSubtype="4" fill="hold" grpId="3" nodeType="withEffect">
                                  <p:stCondLst>
                                    <p:cond delay="0"/>
                                  </p:stCondLst>
                                  <p:childTnLst>
                                    <p:anim calcmode="lin" valueType="num">
                                      <p:cBhvr additive="base">
                                        <p:cTn id="630" dur="2000"/>
                                        <p:tgtEl>
                                          <p:spTgt spid="12"/>
                                        </p:tgtEl>
                                        <p:attrNameLst>
                                          <p:attrName>ppt_x</p:attrName>
                                        </p:attrNameLst>
                                      </p:cBhvr>
                                      <p:tavLst>
                                        <p:tav tm="0">
                                          <p:val>
                                            <p:strVal val="ppt_x"/>
                                          </p:val>
                                        </p:tav>
                                        <p:tav tm="100000">
                                          <p:val>
                                            <p:strVal val="ppt_x"/>
                                          </p:val>
                                        </p:tav>
                                      </p:tavLst>
                                    </p:anim>
                                    <p:anim calcmode="lin" valueType="num">
                                      <p:cBhvr additive="base">
                                        <p:cTn id="631" dur="2000"/>
                                        <p:tgtEl>
                                          <p:spTgt spid="12"/>
                                        </p:tgtEl>
                                        <p:attrNameLst>
                                          <p:attrName>ppt_y</p:attrName>
                                        </p:attrNameLst>
                                      </p:cBhvr>
                                      <p:tavLst>
                                        <p:tav tm="0">
                                          <p:val>
                                            <p:strVal val="ppt_y"/>
                                          </p:val>
                                        </p:tav>
                                        <p:tav tm="100000">
                                          <p:val>
                                            <p:strVal val="1+ppt_h/2"/>
                                          </p:val>
                                        </p:tav>
                                      </p:tavLst>
                                    </p:anim>
                                    <p:set>
                                      <p:cBhvr>
                                        <p:cTn id="632" dur="1" fill="hold">
                                          <p:stCondLst>
                                            <p:cond delay="1999"/>
                                          </p:stCondLst>
                                        </p:cTn>
                                        <p:tgtEl>
                                          <p:spTgt spid="12"/>
                                        </p:tgtEl>
                                        <p:attrNameLst>
                                          <p:attrName>style.visibility</p:attrName>
                                        </p:attrNameLst>
                                      </p:cBhvr>
                                      <p:to>
                                        <p:strVal val="hidden"/>
                                      </p:to>
                                    </p:set>
                                  </p:childTnLst>
                                </p:cTn>
                              </p:par>
                              <p:par>
                                <p:cTn id="633" presetID="2" presetClass="exit" presetSubtype="4" fill="hold" grpId="3" nodeType="withEffect">
                                  <p:stCondLst>
                                    <p:cond delay="0"/>
                                  </p:stCondLst>
                                  <p:childTnLst>
                                    <p:anim calcmode="lin" valueType="num">
                                      <p:cBhvr additive="base">
                                        <p:cTn id="634" dur="2000"/>
                                        <p:tgtEl>
                                          <p:spTgt spid="13"/>
                                        </p:tgtEl>
                                        <p:attrNameLst>
                                          <p:attrName>ppt_x</p:attrName>
                                        </p:attrNameLst>
                                      </p:cBhvr>
                                      <p:tavLst>
                                        <p:tav tm="0">
                                          <p:val>
                                            <p:strVal val="ppt_x"/>
                                          </p:val>
                                        </p:tav>
                                        <p:tav tm="100000">
                                          <p:val>
                                            <p:strVal val="ppt_x"/>
                                          </p:val>
                                        </p:tav>
                                      </p:tavLst>
                                    </p:anim>
                                    <p:anim calcmode="lin" valueType="num">
                                      <p:cBhvr additive="base">
                                        <p:cTn id="635" dur="2000"/>
                                        <p:tgtEl>
                                          <p:spTgt spid="13"/>
                                        </p:tgtEl>
                                        <p:attrNameLst>
                                          <p:attrName>ppt_y</p:attrName>
                                        </p:attrNameLst>
                                      </p:cBhvr>
                                      <p:tavLst>
                                        <p:tav tm="0">
                                          <p:val>
                                            <p:strVal val="ppt_y"/>
                                          </p:val>
                                        </p:tav>
                                        <p:tav tm="100000">
                                          <p:val>
                                            <p:strVal val="1+ppt_h/2"/>
                                          </p:val>
                                        </p:tav>
                                      </p:tavLst>
                                    </p:anim>
                                    <p:set>
                                      <p:cBhvr>
                                        <p:cTn id="636" dur="1" fill="hold">
                                          <p:stCondLst>
                                            <p:cond delay="1999"/>
                                          </p:stCondLst>
                                        </p:cTn>
                                        <p:tgtEl>
                                          <p:spTgt spid="13"/>
                                        </p:tgtEl>
                                        <p:attrNameLst>
                                          <p:attrName>style.visibility</p:attrName>
                                        </p:attrNameLst>
                                      </p:cBhvr>
                                      <p:to>
                                        <p:strVal val="hidden"/>
                                      </p:to>
                                    </p:set>
                                  </p:childTnLst>
                                </p:cTn>
                              </p:par>
                              <p:par>
                                <p:cTn id="637" presetID="2" presetClass="exit" presetSubtype="4" fill="hold" grpId="3" nodeType="withEffect">
                                  <p:stCondLst>
                                    <p:cond delay="0"/>
                                  </p:stCondLst>
                                  <p:childTnLst>
                                    <p:anim calcmode="lin" valueType="num">
                                      <p:cBhvr additive="base">
                                        <p:cTn id="638" dur="2000"/>
                                        <p:tgtEl>
                                          <p:spTgt spid="14"/>
                                        </p:tgtEl>
                                        <p:attrNameLst>
                                          <p:attrName>ppt_x</p:attrName>
                                        </p:attrNameLst>
                                      </p:cBhvr>
                                      <p:tavLst>
                                        <p:tav tm="0">
                                          <p:val>
                                            <p:strVal val="ppt_x"/>
                                          </p:val>
                                        </p:tav>
                                        <p:tav tm="100000">
                                          <p:val>
                                            <p:strVal val="ppt_x"/>
                                          </p:val>
                                        </p:tav>
                                      </p:tavLst>
                                    </p:anim>
                                    <p:anim calcmode="lin" valueType="num">
                                      <p:cBhvr additive="base">
                                        <p:cTn id="639" dur="2000"/>
                                        <p:tgtEl>
                                          <p:spTgt spid="14"/>
                                        </p:tgtEl>
                                        <p:attrNameLst>
                                          <p:attrName>ppt_y</p:attrName>
                                        </p:attrNameLst>
                                      </p:cBhvr>
                                      <p:tavLst>
                                        <p:tav tm="0">
                                          <p:val>
                                            <p:strVal val="ppt_y"/>
                                          </p:val>
                                        </p:tav>
                                        <p:tav tm="100000">
                                          <p:val>
                                            <p:strVal val="1+ppt_h/2"/>
                                          </p:val>
                                        </p:tav>
                                      </p:tavLst>
                                    </p:anim>
                                    <p:set>
                                      <p:cBhvr>
                                        <p:cTn id="640" dur="1" fill="hold">
                                          <p:stCondLst>
                                            <p:cond delay="1999"/>
                                          </p:stCondLst>
                                        </p:cTn>
                                        <p:tgtEl>
                                          <p:spTgt spid="14"/>
                                        </p:tgtEl>
                                        <p:attrNameLst>
                                          <p:attrName>style.visibility</p:attrName>
                                        </p:attrNameLst>
                                      </p:cBhvr>
                                      <p:to>
                                        <p:strVal val="hidden"/>
                                      </p:to>
                                    </p:set>
                                  </p:childTnLst>
                                </p:cTn>
                              </p:par>
                              <p:par>
                                <p:cTn id="641" presetID="2" presetClass="exit" presetSubtype="4" fill="hold" grpId="3" nodeType="withEffect">
                                  <p:stCondLst>
                                    <p:cond delay="0"/>
                                  </p:stCondLst>
                                  <p:childTnLst>
                                    <p:anim calcmode="lin" valueType="num">
                                      <p:cBhvr additive="base">
                                        <p:cTn id="642" dur="2000"/>
                                        <p:tgtEl>
                                          <p:spTgt spid="15"/>
                                        </p:tgtEl>
                                        <p:attrNameLst>
                                          <p:attrName>ppt_x</p:attrName>
                                        </p:attrNameLst>
                                      </p:cBhvr>
                                      <p:tavLst>
                                        <p:tav tm="0">
                                          <p:val>
                                            <p:strVal val="ppt_x"/>
                                          </p:val>
                                        </p:tav>
                                        <p:tav tm="100000">
                                          <p:val>
                                            <p:strVal val="ppt_x"/>
                                          </p:val>
                                        </p:tav>
                                      </p:tavLst>
                                    </p:anim>
                                    <p:anim calcmode="lin" valueType="num">
                                      <p:cBhvr additive="base">
                                        <p:cTn id="643" dur="2000"/>
                                        <p:tgtEl>
                                          <p:spTgt spid="15"/>
                                        </p:tgtEl>
                                        <p:attrNameLst>
                                          <p:attrName>ppt_y</p:attrName>
                                        </p:attrNameLst>
                                      </p:cBhvr>
                                      <p:tavLst>
                                        <p:tav tm="0">
                                          <p:val>
                                            <p:strVal val="ppt_y"/>
                                          </p:val>
                                        </p:tav>
                                        <p:tav tm="100000">
                                          <p:val>
                                            <p:strVal val="1+ppt_h/2"/>
                                          </p:val>
                                        </p:tav>
                                      </p:tavLst>
                                    </p:anim>
                                    <p:set>
                                      <p:cBhvr>
                                        <p:cTn id="644" dur="1" fill="hold">
                                          <p:stCondLst>
                                            <p:cond delay="1999"/>
                                          </p:stCondLst>
                                        </p:cTn>
                                        <p:tgtEl>
                                          <p:spTgt spid="15"/>
                                        </p:tgtEl>
                                        <p:attrNameLst>
                                          <p:attrName>style.visibility</p:attrName>
                                        </p:attrNameLst>
                                      </p:cBhvr>
                                      <p:to>
                                        <p:strVal val="hidden"/>
                                      </p:to>
                                    </p:set>
                                  </p:childTnLst>
                                </p:cTn>
                              </p:par>
                              <p:par>
                                <p:cTn id="645" presetID="2" presetClass="exit" presetSubtype="4" fill="hold" grpId="3" nodeType="withEffect">
                                  <p:stCondLst>
                                    <p:cond delay="0"/>
                                  </p:stCondLst>
                                  <p:childTnLst>
                                    <p:anim calcmode="lin" valueType="num">
                                      <p:cBhvr additive="base">
                                        <p:cTn id="646" dur="2000"/>
                                        <p:tgtEl>
                                          <p:spTgt spid="16"/>
                                        </p:tgtEl>
                                        <p:attrNameLst>
                                          <p:attrName>ppt_x</p:attrName>
                                        </p:attrNameLst>
                                      </p:cBhvr>
                                      <p:tavLst>
                                        <p:tav tm="0">
                                          <p:val>
                                            <p:strVal val="ppt_x"/>
                                          </p:val>
                                        </p:tav>
                                        <p:tav tm="100000">
                                          <p:val>
                                            <p:strVal val="ppt_x"/>
                                          </p:val>
                                        </p:tav>
                                      </p:tavLst>
                                    </p:anim>
                                    <p:anim calcmode="lin" valueType="num">
                                      <p:cBhvr additive="base">
                                        <p:cTn id="647" dur="2000"/>
                                        <p:tgtEl>
                                          <p:spTgt spid="16"/>
                                        </p:tgtEl>
                                        <p:attrNameLst>
                                          <p:attrName>ppt_y</p:attrName>
                                        </p:attrNameLst>
                                      </p:cBhvr>
                                      <p:tavLst>
                                        <p:tav tm="0">
                                          <p:val>
                                            <p:strVal val="ppt_y"/>
                                          </p:val>
                                        </p:tav>
                                        <p:tav tm="100000">
                                          <p:val>
                                            <p:strVal val="1+ppt_h/2"/>
                                          </p:val>
                                        </p:tav>
                                      </p:tavLst>
                                    </p:anim>
                                    <p:set>
                                      <p:cBhvr>
                                        <p:cTn id="648" dur="1" fill="hold">
                                          <p:stCondLst>
                                            <p:cond delay="1999"/>
                                          </p:stCondLst>
                                        </p:cTn>
                                        <p:tgtEl>
                                          <p:spTgt spid="16"/>
                                        </p:tgtEl>
                                        <p:attrNameLst>
                                          <p:attrName>style.visibility</p:attrName>
                                        </p:attrNameLst>
                                      </p:cBhvr>
                                      <p:to>
                                        <p:strVal val="hidden"/>
                                      </p:to>
                                    </p:set>
                                  </p:childTnLst>
                                </p:cTn>
                              </p:par>
                              <p:par>
                                <p:cTn id="649" presetID="2" presetClass="exit" presetSubtype="4" fill="hold" grpId="3" nodeType="withEffect">
                                  <p:stCondLst>
                                    <p:cond delay="0"/>
                                  </p:stCondLst>
                                  <p:childTnLst>
                                    <p:anim calcmode="lin" valueType="num">
                                      <p:cBhvr additive="base">
                                        <p:cTn id="650" dur="2000"/>
                                        <p:tgtEl>
                                          <p:spTgt spid="17"/>
                                        </p:tgtEl>
                                        <p:attrNameLst>
                                          <p:attrName>ppt_x</p:attrName>
                                        </p:attrNameLst>
                                      </p:cBhvr>
                                      <p:tavLst>
                                        <p:tav tm="0">
                                          <p:val>
                                            <p:strVal val="ppt_x"/>
                                          </p:val>
                                        </p:tav>
                                        <p:tav tm="100000">
                                          <p:val>
                                            <p:strVal val="ppt_x"/>
                                          </p:val>
                                        </p:tav>
                                      </p:tavLst>
                                    </p:anim>
                                    <p:anim calcmode="lin" valueType="num">
                                      <p:cBhvr additive="base">
                                        <p:cTn id="651" dur="2000"/>
                                        <p:tgtEl>
                                          <p:spTgt spid="17"/>
                                        </p:tgtEl>
                                        <p:attrNameLst>
                                          <p:attrName>ppt_y</p:attrName>
                                        </p:attrNameLst>
                                      </p:cBhvr>
                                      <p:tavLst>
                                        <p:tav tm="0">
                                          <p:val>
                                            <p:strVal val="ppt_y"/>
                                          </p:val>
                                        </p:tav>
                                        <p:tav tm="100000">
                                          <p:val>
                                            <p:strVal val="1+ppt_h/2"/>
                                          </p:val>
                                        </p:tav>
                                      </p:tavLst>
                                    </p:anim>
                                    <p:set>
                                      <p:cBhvr>
                                        <p:cTn id="652" dur="1" fill="hold">
                                          <p:stCondLst>
                                            <p:cond delay="1999"/>
                                          </p:stCondLst>
                                        </p:cTn>
                                        <p:tgtEl>
                                          <p:spTgt spid="17"/>
                                        </p:tgtEl>
                                        <p:attrNameLst>
                                          <p:attrName>style.visibility</p:attrName>
                                        </p:attrNameLst>
                                      </p:cBhvr>
                                      <p:to>
                                        <p:strVal val="hidden"/>
                                      </p:to>
                                    </p:set>
                                  </p:childTnLst>
                                </p:cTn>
                              </p:par>
                              <p:par>
                                <p:cTn id="653" presetID="2" presetClass="exit" presetSubtype="4" fill="hold" grpId="3" nodeType="withEffect">
                                  <p:stCondLst>
                                    <p:cond delay="0"/>
                                  </p:stCondLst>
                                  <p:childTnLst>
                                    <p:anim calcmode="lin" valueType="num">
                                      <p:cBhvr additive="base">
                                        <p:cTn id="654" dur="2000"/>
                                        <p:tgtEl>
                                          <p:spTgt spid="18"/>
                                        </p:tgtEl>
                                        <p:attrNameLst>
                                          <p:attrName>ppt_x</p:attrName>
                                        </p:attrNameLst>
                                      </p:cBhvr>
                                      <p:tavLst>
                                        <p:tav tm="0">
                                          <p:val>
                                            <p:strVal val="ppt_x"/>
                                          </p:val>
                                        </p:tav>
                                        <p:tav tm="100000">
                                          <p:val>
                                            <p:strVal val="ppt_x"/>
                                          </p:val>
                                        </p:tav>
                                      </p:tavLst>
                                    </p:anim>
                                    <p:anim calcmode="lin" valueType="num">
                                      <p:cBhvr additive="base">
                                        <p:cTn id="655" dur="2000"/>
                                        <p:tgtEl>
                                          <p:spTgt spid="18"/>
                                        </p:tgtEl>
                                        <p:attrNameLst>
                                          <p:attrName>ppt_y</p:attrName>
                                        </p:attrNameLst>
                                      </p:cBhvr>
                                      <p:tavLst>
                                        <p:tav tm="0">
                                          <p:val>
                                            <p:strVal val="ppt_y"/>
                                          </p:val>
                                        </p:tav>
                                        <p:tav tm="100000">
                                          <p:val>
                                            <p:strVal val="1+ppt_h/2"/>
                                          </p:val>
                                        </p:tav>
                                      </p:tavLst>
                                    </p:anim>
                                    <p:set>
                                      <p:cBhvr>
                                        <p:cTn id="656" dur="1" fill="hold">
                                          <p:stCondLst>
                                            <p:cond delay="1999"/>
                                          </p:stCondLst>
                                        </p:cTn>
                                        <p:tgtEl>
                                          <p:spTgt spid="18"/>
                                        </p:tgtEl>
                                        <p:attrNameLst>
                                          <p:attrName>style.visibility</p:attrName>
                                        </p:attrNameLst>
                                      </p:cBhvr>
                                      <p:to>
                                        <p:strVal val="hidden"/>
                                      </p:to>
                                    </p:set>
                                  </p:childTnLst>
                                </p:cTn>
                              </p:par>
                              <p:par>
                                <p:cTn id="657" presetID="2" presetClass="exit" presetSubtype="4" fill="hold" grpId="3" nodeType="withEffect">
                                  <p:stCondLst>
                                    <p:cond delay="0"/>
                                  </p:stCondLst>
                                  <p:childTnLst>
                                    <p:anim calcmode="lin" valueType="num">
                                      <p:cBhvr additive="base">
                                        <p:cTn id="658" dur="2000"/>
                                        <p:tgtEl>
                                          <p:spTgt spid="19"/>
                                        </p:tgtEl>
                                        <p:attrNameLst>
                                          <p:attrName>ppt_x</p:attrName>
                                        </p:attrNameLst>
                                      </p:cBhvr>
                                      <p:tavLst>
                                        <p:tav tm="0">
                                          <p:val>
                                            <p:strVal val="ppt_x"/>
                                          </p:val>
                                        </p:tav>
                                        <p:tav tm="100000">
                                          <p:val>
                                            <p:strVal val="ppt_x"/>
                                          </p:val>
                                        </p:tav>
                                      </p:tavLst>
                                    </p:anim>
                                    <p:anim calcmode="lin" valueType="num">
                                      <p:cBhvr additive="base">
                                        <p:cTn id="659" dur="2000"/>
                                        <p:tgtEl>
                                          <p:spTgt spid="19"/>
                                        </p:tgtEl>
                                        <p:attrNameLst>
                                          <p:attrName>ppt_y</p:attrName>
                                        </p:attrNameLst>
                                      </p:cBhvr>
                                      <p:tavLst>
                                        <p:tav tm="0">
                                          <p:val>
                                            <p:strVal val="ppt_y"/>
                                          </p:val>
                                        </p:tav>
                                        <p:tav tm="100000">
                                          <p:val>
                                            <p:strVal val="1+ppt_h/2"/>
                                          </p:val>
                                        </p:tav>
                                      </p:tavLst>
                                    </p:anim>
                                    <p:set>
                                      <p:cBhvr>
                                        <p:cTn id="660" dur="1" fill="hold">
                                          <p:stCondLst>
                                            <p:cond delay="1999"/>
                                          </p:stCondLst>
                                        </p:cTn>
                                        <p:tgtEl>
                                          <p:spTgt spid="19"/>
                                        </p:tgtEl>
                                        <p:attrNameLst>
                                          <p:attrName>style.visibility</p:attrName>
                                        </p:attrNameLst>
                                      </p:cBhvr>
                                      <p:to>
                                        <p:strVal val="hidden"/>
                                      </p:to>
                                    </p:set>
                                  </p:childTnLst>
                                </p:cTn>
                              </p:par>
                              <p:par>
                                <p:cTn id="661" presetID="2" presetClass="exit" presetSubtype="4" fill="hold" grpId="3" nodeType="withEffect">
                                  <p:stCondLst>
                                    <p:cond delay="0"/>
                                  </p:stCondLst>
                                  <p:childTnLst>
                                    <p:anim calcmode="lin" valueType="num">
                                      <p:cBhvr additive="base">
                                        <p:cTn id="662" dur="2000"/>
                                        <p:tgtEl>
                                          <p:spTgt spid="20"/>
                                        </p:tgtEl>
                                        <p:attrNameLst>
                                          <p:attrName>ppt_x</p:attrName>
                                        </p:attrNameLst>
                                      </p:cBhvr>
                                      <p:tavLst>
                                        <p:tav tm="0">
                                          <p:val>
                                            <p:strVal val="ppt_x"/>
                                          </p:val>
                                        </p:tav>
                                        <p:tav tm="100000">
                                          <p:val>
                                            <p:strVal val="ppt_x"/>
                                          </p:val>
                                        </p:tav>
                                      </p:tavLst>
                                    </p:anim>
                                    <p:anim calcmode="lin" valueType="num">
                                      <p:cBhvr additive="base">
                                        <p:cTn id="663" dur="2000"/>
                                        <p:tgtEl>
                                          <p:spTgt spid="20"/>
                                        </p:tgtEl>
                                        <p:attrNameLst>
                                          <p:attrName>ppt_y</p:attrName>
                                        </p:attrNameLst>
                                      </p:cBhvr>
                                      <p:tavLst>
                                        <p:tav tm="0">
                                          <p:val>
                                            <p:strVal val="ppt_y"/>
                                          </p:val>
                                        </p:tav>
                                        <p:tav tm="100000">
                                          <p:val>
                                            <p:strVal val="1+ppt_h/2"/>
                                          </p:val>
                                        </p:tav>
                                      </p:tavLst>
                                    </p:anim>
                                    <p:set>
                                      <p:cBhvr>
                                        <p:cTn id="664" dur="1" fill="hold">
                                          <p:stCondLst>
                                            <p:cond delay="1999"/>
                                          </p:stCondLst>
                                        </p:cTn>
                                        <p:tgtEl>
                                          <p:spTgt spid="20"/>
                                        </p:tgtEl>
                                        <p:attrNameLst>
                                          <p:attrName>style.visibility</p:attrName>
                                        </p:attrNameLst>
                                      </p:cBhvr>
                                      <p:to>
                                        <p:strVal val="hidden"/>
                                      </p:to>
                                    </p:set>
                                  </p:childTnLst>
                                </p:cTn>
                              </p:par>
                              <p:par>
                                <p:cTn id="665" presetID="2" presetClass="exit" presetSubtype="4" fill="hold" grpId="3" nodeType="withEffect">
                                  <p:stCondLst>
                                    <p:cond delay="0"/>
                                  </p:stCondLst>
                                  <p:childTnLst>
                                    <p:anim calcmode="lin" valueType="num">
                                      <p:cBhvr additive="base">
                                        <p:cTn id="666" dur="2000"/>
                                        <p:tgtEl>
                                          <p:spTgt spid="21"/>
                                        </p:tgtEl>
                                        <p:attrNameLst>
                                          <p:attrName>ppt_x</p:attrName>
                                        </p:attrNameLst>
                                      </p:cBhvr>
                                      <p:tavLst>
                                        <p:tav tm="0">
                                          <p:val>
                                            <p:strVal val="ppt_x"/>
                                          </p:val>
                                        </p:tav>
                                        <p:tav tm="100000">
                                          <p:val>
                                            <p:strVal val="ppt_x"/>
                                          </p:val>
                                        </p:tav>
                                      </p:tavLst>
                                    </p:anim>
                                    <p:anim calcmode="lin" valueType="num">
                                      <p:cBhvr additive="base">
                                        <p:cTn id="667" dur="2000"/>
                                        <p:tgtEl>
                                          <p:spTgt spid="21"/>
                                        </p:tgtEl>
                                        <p:attrNameLst>
                                          <p:attrName>ppt_y</p:attrName>
                                        </p:attrNameLst>
                                      </p:cBhvr>
                                      <p:tavLst>
                                        <p:tav tm="0">
                                          <p:val>
                                            <p:strVal val="ppt_y"/>
                                          </p:val>
                                        </p:tav>
                                        <p:tav tm="100000">
                                          <p:val>
                                            <p:strVal val="1+ppt_h/2"/>
                                          </p:val>
                                        </p:tav>
                                      </p:tavLst>
                                    </p:anim>
                                    <p:set>
                                      <p:cBhvr>
                                        <p:cTn id="668" dur="1" fill="hold">
                                          <p:stCondLst>
                                            <p:cond delay="1999"/>
                                          </p:stCondLst>
                                        </p:cTn>
                                        <p:tgtEl>
                                          <p:spTgt spid="21"/>
                                        </p:tgtEl>
                                        <p:attrNameLst>
                                          <p:attrName>style.visibility</p:attrName>
                                        </p:attrNameLst>
                                      </p:cBhvr>
                                      <p:to>
                                        <p:strVal val="hidden"/>
                                      </p:to>
                                    </p:set>
                                  </p:childTnLst>
                                </p:cTn>
                              </p:par>
                              <p:par>
                                <p:cTn id="669" presetID="2" presetClass="exit" presetSubtype="4" fill="hold" grpId="3" nodeType="withEffect">
                                  <p:stCondLst>
                                    <p:cond delay="0"/>
                                  </p:stCondLst>
                                  <p:childTnLst>
                                    <p:anim calcmode="lin" valueType="num">
                                      <p:cBhvr additive="base">
                                        <p:cTn id="670" dur="2000"/>
                                        <p:tgtEl>
                                          <p:spTgt spid="22"/>
                                        </p:tgtEl>
                                        <p:attrNameLst>
                                          <p:attrName>ppt_x</p:attrName>
                                        </p:attrNameLst>
                                      </p:cBhvr>
                                      <p:tavLst>
                                        <p:tav tm="0">
                                          <p:val>
                                            <p:strVal val="ppt_x"/>
                                          </p:val>
                                        </p:tav>
                                        <p:tav tm="100000">
                                          <p:val>
                                            <p:strVal val="ppt_x"/>
                                          </p:val>
                                        </p:tav>
                                      </p:tavLst>
                                    </p:anim>
                                    <p:anim calcmode="lin" valueType="num">
                                      <p:cBhvr additive="base">
                                        <p:cTn id="671" dur="2000"/>
                                        <p:tgtEl>
                                          <p:spTgt spid="22"/>
                                        </p:tgtEl>
                                        <p:attrNameLst>
                                          <p:attrName>ppt_y</p:attrName>
                                        </p:attrNameLst>
                                      </p:cBhvr>
                                      <p:tavLst>
                                        <p:tav tm="0">
                                          <p:val>
                                            <p:strVal val="ppt_y"/>
                                          </p:val>
                                        </p:tav>
                                        <p:tav tm="100000">
                                          <p:val>
                                            <p:strVal val="1+ppt_h/2"/>
                                          </p:val>
                                        </p:tav>
                                      </p:tavLst>
                                    </p:anim>
                                    <p:set>
                                      <p:cBhvr>
                                        <p:cTn id="672" dur="1" fill="hold">
                                          <p:stCondLst>
                                            <p:cond delay="1999"/>
                                          </p:stCondLst>
                                        </p:cTn>
                                        <p:tgtEl>
                                          <p:spTgt spid="22"/>
                                        </p:tgtEl>
                                        <p:attrNameLst>
                                          <p:attrName>style.visibility</p:attrName>
                                        </p:attrNameLst>
                                      </p:cBhvr>
                                      <p:to>
                                        <p:strVal val="hidden"/>
                                      </p:to>
                                    </p:set>
                                  </p:childTnLst>
                                </p:cTn>
                              </p:par>
                              <p:par>
                                <p:cTn id="673" presetID="2" presetClass="exit" presetSubtype="4" fill="hold" grpId="3" nodeType="withEffect">
                                  <p:stCondLst>
                                    <p:cond delay="0"/>
                                  </p:stCondLst>
                                  <p:childTnLst>
                                    <p:anim calcmode="lin" valueType="num">
                                      <p:cBhvr additive="base">
                                        <p:cTn id="674" dur="2000"/>
                                        <p:tgtEl>
                                          <p:spTgt spid="23"/>
                                        </p:tgtEl>
                                        <p:attrNameLst>
                                          <p:attrName>ppt_x</p:attrName>
                                        </p:attrNameLst>
                                      </p:cBhvr>
                                      <p:tavLst>
                                        <p:tav tm="0">
                                          <p:val>
                                            <p:strVal val="ppt_x"/>
                                          </p:val>
                                        </p:tav>
                                        <p:tav tm="100000">
                                          <p:val>
                                            <p:strVal val="ppt_x"/>
                                          </p:val>
                                        </p:tav>
                                      </p:tavLst>
                                    </p:anim>
                                    <p:anim calcmode="lin" valueType="num">
                                      <p:cBhvr additive="base">
                                        <p:cTn id="675" dur="2000"/>
                                        <p:tgtEl>
                                          <p:spTgt spid="23"/>
                                        </p:tgtEl>
                                        <p:attrNameLst>
                                          <p:attrName>ppt_y</p:attrName>
                                        </p:attrNameLst>
                                      </p:cBhvr>
                                      <p:tavLst>
                                        <p:tav tm="0">
                                          <p:val>
                                            <p:strVal val="ppt_y"/>
                                          </p:val>
                                        </p:tav>
                                        <p:tav tm="100000">
                                          <p:val>
                                            <p:strVal val="1+ppt_h/2"/>
                                          </p:val>
                                        </p:tav>
                                      </p:tavLst>
                                    </p:anim>
                                    <p:set>
                                      <p:cBhvr>
                                        <p:cTn id="676" dur="1" fill="hold">
                                          <p:stCondLst>
                                            <p:cond delay="1999"/>
                                          </p:stCondLst>
                                        </p:cTn>
                                        <p:tgtEl>
                                          <p:spTgt spid="23"/>
                                        </p:tgtEl>
                                        <p:attrNameLst>
                                          <p:attrName>style.visibility</p:attrName>
                                        </p:attrNameLst>
                                      </p:cBhvr>
                                      <p:to>
                                        <p:strVal val="hidden"/>
                                      </p:to>
                                    </p:set>
                                  </p:childTnLst>
                                </p:cTn>
                              </p:par>
                              <p:par>
                                <p:cTn id="677" presetID="2" presetClass="exit" presetSubtype="4" fill="hold" grpId="3" nodeType="withEffect">
                                  <p:stCondLst>
                                    <p:cond delay="0"/>
                                  </p:stCondLst>
                                  <p:childTnLst>
                                    <p:anim calcmode="lin" valueType="num">
                                      <p:cBhvr additive="base">
                                        <p:cTn id="678" dur="2000"/>
                                        <p:tgtEl>
                                          <p:spTgt spid="24"/>
                                        </p:tgtEl>
                                        <p:attrNameLst>
                                          <p:attrName>ppt_x</p:attrName>
                                        </p:attrNameLst>
                                      </p:cBhvr>
                                      <p:tavLst>
                                        <p:tav tm="0">
                                          <p:val>
                                            <p:strVal val="ppt_x"/>
                                          </p:val>
                                        </p:tav>
                                        <p:tav tm="100000">
                                          <p:val>
                                            <p:strVal val="ppt_x"/>
                                          </p:val>
                                        </p:tav>
                                      </p:tavLst>
                                    </p:anim>
                                    <p:anim calcmode="lin" valueType="num">
                                      <p:cBhvr additive="base">
                                        <p:cTn id="679" dur="2000"/>
                                        <p:tgtEl>
                                          <p:spTgt spid="24"/>
                                        </p:tgtEl>
                                        <p:attrNameLst>
                                          <p:attrName>ppt_y</p:attrName>
                                        </p:attrNameLst>
                                      </p:cBhvr>
                                      <p:tavLst>
                                        <p:tav tm="0">
                                          <p:val>
                                            <p:strVal val="ppt_y"/>
                                          </p:val>
                                        </p:tav>
                                        <p:tav tm="100000">
                                          <p:val>
                                            <p:strVal val="1+ppt_h/2"/>
                                          </p:val>
                                        </p:tav>
                                      </p:tavLst>
                                    </p:anim>
                                    <p:set>
                                      <p:cBhvr>
                                        <p:cTn id="680" dur="1" fill="hold">
                                          <p:stCondLst>
                                            <p:cond delay="1999"/>
                                          </p:stCondLst>
                                        </p:cTn>
                                        <p:tgtEl>
                                          <p:spTgt spid="24"/>
                                        </p:tgtEl>
                                        <p:attrNameLst>
                                          <p:attrName>style.visibility</p:attrName>
                                        </p:attrNameLst>
                                      </p:cBhvr>
                                      <p:to>
                                        <p:strVal val="hidden"/>
                                      </p:to>
                                    </p:set>
                                  </p:childTnLst>
                                </p:cTn>
                              </p:par>
                              <p:par>
                                <p:cTn id="681" presetID="2" presetClass="exit" presetSubtype="4" fill="hold" grpId="3" nodeType="withEffect">
                                  <p:stCondLst>
                                    <p:cond delay="0"/>
                                  </p:stCondLst>
                                  <p:childTnLst>
                                    <p:anim calcmode="lin" valueType="num">
                                      <p:cBhvr additive="base">
                                        <p:cTn id="682" dur="2000"/>
                                        <p:tgtEl>
                                          <p:spTgt spid="25"/>
                                        </p:tgtEl>
                                        <p:attrNameLst>
                                          <p:attrName>ppt_x</p:attrName>
                                        </p:attrNameLst>
                                      </p:cBhvr>
                                      <p:tavLst>
                                        <p:tav tm="0">
                                          <p:val>
                                            <p:strVal val="ppt_x"/>
                                          </p:val>
                                        </p:tav>
                                        <p:tav tm="100000">
                                          <p:val>
                                            <p:strVal val="ppt_x"/>
                                          </p:val>
                                        </p:tav>
                                      </p:tavLst>
                                    </p:anim>
                                    <p:anim calcmode="lin" valueType="num">
                                      <p:cBhvr additive="base">
                                        <p:cTn id="683" dur="2000"/>
                                        <p:tgtEl>
                                          <p:spTgt spid="25"/>
                                        </p:tgtEl>
                                        <p:attrNameLst>
                                          <p:attrName>ppt_y</p:attrName>
                                        </p:attrNameLst>
                                      </p:cBhvr>
                                      <p:tavLst>
                                        <p:tav tm="0">
                                          <p:val>
                                            <p:strVal val="ppt_y"/>
                                          </p:val>
                                        </p:tav>
                                        <p:tav tm="100000">
                                          <p:val>
                                            <p:strVal val="1+ppt_h/2"/>
                                          </p:val>
                                        </p:tav>
                                      </p:tavLst>
                                    </p:anim>
                                    <p:set>
                                      <p:cBhvr>
                                        <p:cTn id="684" dur="1" fill="hold">
                                          <p:stCondLst>
                                            <p:cond delay="1999"/>
                                          </p:stCondLst>
                                        </p:cTn>
                                        <p:tgtEl>
                                          <p:spTgt spid="25"/>
                                        </p:tgtEl>
                                        <p:attrNameLst>
                                          <p:attrName>style.visibility</p:attrName>
                                        </p:attrNameLst>
                                      </p:cBhvr>
                                      <p:to>
                                        <p:strVal val="hidden"/>
                                      </p:to>
                                    </p:set>
                                  </p:childTnLst>
                                </p:cTn>
                              </p:par>
                              <p:par>
                                <p:cTn id="685" presetID="2" presetClass="exit" presetSubtype="4" fill="hold" grpId="3" nodeType="withEffect">
                                  <p:stCondLst>
                                    <p:cond delay="0"/>
                                  </p:stCondLst>
                                  <p:childTnLst>
                                    <p:anim calcmode="lin" valueType="num">
                                      <p:cBhvr additive="base">
                                        <p:cTn id="686" dur="2000"/>
                                        <p:tgtEl>
                                          <p:spTgt spid="26"/>
                                        </p:tgtEl>
                                        <p:attrNameLst>
                                          <p:attrName>ppt_x</p:attrName>
                                        </p:attrNameLst>
                                      </p:cBhvr>
                                      <p:tavLst>
                                        <p:tav tm="0">
                                          <p:val>
                                            <p:strVal val="ppt_x"/>
                                          </p:val>
                                        </p:tav>
                                        <p:tav tm="100000">
                                          <p:val>
                                            <p:strVal val="ppt_x"/>
                                          </p:val>
                                        </p:tav>
                                      </p:tavLst>
                                    </p:anim>
                                    <p:anim calcmode="lin" valueType="num">
                                      <p:cBhvr additive="base">
                                        <p:cTn id="687" dur="2000"/>
                                        <p:tgtEl>
                                          <p:spTgt spid="26"/>
                                        </p:tgtEl>
                                        <p:attrNameLst>
                                          <p:attrName>ppt_y</p:attrName>
                                        </p:attrNameLst>
                                      </p:cBhvr>
                                      <p:tavLst>
                                        <p:tav tm="0">
                                          <p:val>
                                            <p:strVal val="ppt_y"/>
                                          </p:val>
                                        </p:tav>
                                        <p:tav tm="100000">
                                          <p:val>
                                            <p:strVal val="1+ppt_h/2"/>
                                          </p:val>
                                        </p:tav>
                                      </p:tavLst>
                                    </p:anim>
                                    <p:set>
                                      <p:cBhvr>
                                        <p:cTn id="688" dur="1" fill="hold">
                                          <p:stCondLst>
                                            <p:cond delay="1999"/>
                                          </p:stCondLst>
                                        </p:cTn>
                                        <p:tgtEl>
                                          <p:spTgt spid="26"/>
                                        </p:tgtEl>
                                        <p:attrNameLst>
                                          <p:attrName>style.visibility</p:attrName>
                                        </p:attrNameLst>
                                      </p:cBhvr>
                                      <p:to>
                                        <p:strVal val="hidden"/>
                                      </p:to>
                                    </p:set>
                                  </p:childTnLst>
                                </p:cTn>
                              </p:par>
                              <p:par>
                                <p:cTn id="689" presetID="2" presetClass="exit" presetSubtype="4" fill="hold" grpId="3" nodeType="withEffect">
                                  <p:stCondLst>
                                    <p:cond delay="0"/>
                                  </p:stCondLst>
                                  <p:childTnLst>
                                    <p:anim calcmode="lin" valueType="num">
                                      <p:cBhvr additive="base">
                                        <p:cTn id="690" dur="2000"/>
                                        <p:tgtEl>
                                          <p:spTgt spid="27"/>
                                        </p:tgtEl>
                                        <p:attrNameLst>
                                          <p:attrName>ppt_x</p:attrName>
                                        </p:attrNameLst>
                                      </p:cBhvr>
                                      <p:tavLst>
                                        <p:tav tm="0">
                                          <p:val>
                                            <p:strVal val="ppt_x"/>
                                          </p:val>
                                        </p:tav>
                                        <p:tav tm="100000">
                                          <p:val>
                                            <p:strVal val="ppt_x"/>
                                          </p:val>
                                        </p:tav>
                                      </p:tavLst>
                                    </p:anim>
                                    <p:anim calcmode="lin" valueType="num">
                                      <p:cBhvr additive="base">
                                        <p:cTn id="691" dur="2000"/>
                                        <p:tgtEl>
                                          <p:spTgt spid="27"/>
                                        </p:tgtEl>
                                        <p:attrNameLst>
                                          <p:attrName>ppt_y</p:attrName>
                                        </p:attrNameLst>
                                      </p:cBhvr>
                                      <p:tavLst>
                                        <p:tav tm="0">
                                          <p:val>
                                            <p:strVal val="ppt_y"/>
                                          </p:val>
                                        </p:tav>
                                        <p:tav tm="100000">
                                          <p:val>
                                            <p:strVal val="1+ppt_h/2"/>
                                          </p:val>
                                        </p:tav>
                                      </p:tavLst>
                                    </p:anim>
                                    <p:set>
                                      <p:cBhvr>
                                        <p:cTn id="692" dur="1" fill="hold">
                                          <p:stCondLst>
                                            <p:cond delay="1999"/>
                                          </p:stCondLst>
                                        </p:cTn>
                                        <p:tgtEl>
                                          <p:spTgt spid="27"/>
                                        </p:tgtEl>
                                        <p:attrNameLst>
                                          <p:attrName>style.visibility</p:attrName>
                                        </p:attrNameLst>
                                      </p:cBhvr>
                                      <p:to>
                                        <p:strVal val="hidden"/>
                                      </p:to>
                                    </p:set>
                                  </p:childTnLst>
                                </p:cTn>
                              </p:par>
                              <p:par>
                                <p:cTn id="693" presetID="2" presetClass="exit" presetSubtype="4" fill="hold" grpId="3" nodeType="withEffect">
                                  <p:stCondLst>
                                    <p:cond delay="0"/>
                                  </p:stCondLst>
                                  <p:childTnLst>
                                    <p:anim calcmode="lin" valueType="num">
                                      <p:cBhvr additive="base">
                                        <p:cTn id="694" dur="2000"/>
                                        <p:tgtEl>
                                          <p:spTgt spid="28"/>
                                        </p:tgtEl>
                                        <p:attrNameLst>
                                          <p:attrName>ppt_x</p:attrName>
                                        </p:attrNameLst>
                                      </p:cBhvr>
                                      <p:tavLst>
                                        <p:tav tm="0">
                                          <p:val>
                                            <p:strVal val="ppt_x"/>
                                          </p:val>
                                        </p:tav>
                                        <p:tav tm="100000">
                                          <p:val>
                                            <p:strVal val="ppt_x"/>
                                          </p:val>
                                        </p:tav>
                                      </p:tavLst>
                                    </p:anim>
                                    <p:anim calcmode="lin" valueType="num">
                                      <p:cBhvr additive="base">
                                        <p:cTn id="695" dur="2000"/>
                                        <p:tgtEl>
                                          <p:spTgt spid="28"/>
                                        </p:tgtEl>
                                        <p:attrNameLst>
                                          <p:attrName>ppt_y</p:attrName>
                                        </p:attrNameLst>
                                      </p:cBhvr>
                                      <p:tavLst>
                                        <p:tav tm="0">
                                          <p:val>
                                            <p:strVal val="ppt_y"/>
                                          </p:val>
                                        </p:tav>
                                        <p:tav tm="100000">
                                          <p:val>
                                            <p:strVal val="1+ppt_h/2"/>
                                          </p:val>
                                        </p:tav>
                                      </p:tavLst>
                                    </p:anim>
                                    <p:set>
                                      <p:cBhvr>
                                        <p:cTn id="696" dur="1" fill="hold">
                                          <p:stCondLst>
                                            <p:cond delay="1999"/>
                                          </p:stCondLst>
                                        </p:cTn>
                                        <p:tgtEl>
                                          <p:spTgt spid="28"/>
                                        </p:tgtEl>
                                        <p:attrNameLst>
                                          <p:attrName>style.visibility</p:attrName>
                                        </p:attrNameLst>
                                      </p:cBhvr>
                                      <p:to>
                                        <p:strVal val="hidden"/>
                                      </p:to>
                                    </p:set>
                                  </p:childTnLst>
                                </p:cTn>
                              </p:par>
                              <p:par>
                                <p:cTn id="697" presetID="2" presetClass="exit" presetSubtype="4" fill="hold" grpId="3" nodeType="withEffect">
                                  <p:stCondLst>
                                    <p:cond delay="0"/>
                                  </p:stCondLst>
                                  <p:childTnLst>
                                    <p:anim calcmode="lin" valueType="num">
                                      <p:cBhvr additive="base">
                                        <p:cTn id="698" dur="2000"/>
                                        <p:tgtEl>
                                          <p:spTgt spid="29"/>
                                        </p:tgtEl>
                                        <p:attrNameLst>
                                          <p:attrName>ppt_x</p:attrName>
                                        </p:attrNameLst>
                                      </p:cBhvr>
                                      <p:tavLst>
                                        <p:tav tm="0">
                                          <p:val>
                                            <p:strVal val="ppt_x"/>
                                          </p:val>
                                        </p:tav>
                                        <p:tav tm="100000">
                                          <p:val>
                                            <p:strVal val="ppt_x"/>
                                          </p:val>
                                        </p:tav>
                                      </p:tavLst>
                                    </p:anim>
                                    <p:anim calcmode="lin" valueType="num">
                                      <p:cBhvr additive="base">
                                        <p:cTn id="699" dur="2000"/>
                                        <p:tgtEl>
                                          <p:spTgt spid="29"/>
                                        </p:tgtEl>
                                        <p:attrNameLst>
                                          <p:attrName>ppt_y</p:attrName>
                                        </p:attrNameLst>
                                      </p:cBhvr>
                                      <p:tavLst>
                                        <p:tav tm="0">
                                          <p:val>
                                            <p:strVal val="ppt_y"/>
                                          </p:val>
                                        </p:tav>
                                        <p:tav tm="100000">
                                          <p:val>
                                            <p:strVal val="1+ppt_h/2"/>
                                          </p:val>
                                        </p:tav>
                                      </p:tavLst>
                                    </p:anim>
                                    <p:set>
                                      <p:cBhvr>
                                        <p:cTn id="700" dur="1" fill="hold">
                                          <p:stCondLst>
                                            <p:cond delay="1999"/>
                                          </p:stCondLst>
                                        </p:cTn>
                                        <p:tgtEl>
                                          <p:spTgt spid="29"/>
                                        </p:tgtEl>
                                        <p:attrNameLst>
                                          <p:attrName>style.visibility</p:attrName>
                                        </p:attrNameLst>
                                      </p:cBhvr>
                                      <p:to>
                                        <p:strVal val="hidden"/>
                                      </p:to>
                                    </p:set>
                                  </p:childTnLst>
                                </p:cTn>
                              </p:par>
                              <p:par>
                                <p:cTn id="701" presetID="2" presetClass="exit" presetSubtype="4" fill="hold" grpId="3" nodeType="withEffect">
                                  <p:stCondLst>
                                    <p:cond delay="0"/>
                                  </p:stCondLst>
                                  <p:childTnLst>
                                    <p:anim calcmode="lin" valueType="num">
                                      <p:cBhvr additive="base">
                                        <p:cTn id="702" dur="2000"/>
                                        <p:tgtEl>
                                          <p:spTgt spid="30"/>
                                        </p:tgtEl>
                                        <p:attrNameLst>
                                          <p:attrName>ppt_x</p:attrName>
                                        </p:attrNameLst>
                                      </p:cBhvr>
                                      <p:tavLst>
                                        <p:tav tm="0">
                                          <p:val>
                                            <p:strVal val="ppt_x"/>
                                          </p:val>
                                        </p:tav>
                                        <p:tav tm="100000">
                                          <p:val>
                                            <p:strVal val="ppt_x"/>
                                          </p:val>
                                        </p:tav>
                                      </p:tavLst>
                                    </p:anim>
                                    <p:anim calcmode="lin" valueType="num">
                                      <p:cBhvr additive="base">
                                        <p:cTn id="703" dur="2000"/>
                                        <p:tgtEl>
                                          <p:spTgt spid="30"/>
                                        </p:tgtEl>
                                        <p:attrNameLst>
                                          <p:attrName>ppt_y</p:attrName>
                                        </p:attrNameLst>
                                      </p:cBhvr>
                                      <p:tavLst>
                                        <p:tav tm="0">
                                          <p:val>
                                            <p:strVal val="ppt_y"/>
                                          </p:val>
                                        </p:tav>
                                        <p:tav tm="100000">
                                          <p:val>
                                            <p:strVal val="1+ppt_h/2"/>
                                          </p:val>
                                        </p:tav>
                                      </p:tavLst>
                                    </p:anim>
                                    <p:set>
                                      <p:cBhvr>
                                        <p:cTn id="704" dur="1" fill="hold">
                                          <p:stCondLst>
                                            <p:cond delay="1999"/>
                                          </p:stCondLst>
                                        </p:cTn>
                                        <p:tgtEl>
                                          <p:spTgt spid="30"/>
                                        </p:tgtEl>
                                        <p:attrNameLst>
                                          <p:attrName>style.visibility</p:attrName>
                                        </p:attrNameLst>
                                      </p:cBhvr>
                                      <p:to>
                                        <p:strVal val="hidden"/>
                                      </p:to>
                                    </p:set>
                                  </p:childTnLst>
                                </p:cTn>
                              </p:par>
                              <p:par>
                                <p:cTn id="705" presetID="2" presetClass="exit" presetSubtype="4" fill="hold" grpId="3" nodeType="withEffect">
                                  <p:stCondLst>
                                    <p:cond delay="0"/>
                                  </p:stCondLst>
                                  <p:childTnLst>
                                    <p:anim calcmode="lin" valueType="num">
                                      <p:cBhvr additive="base">
                                        <p:cTn id="706" dur="2000"/>
                                        <p:tgtEl>
                                          <p:spTgt spid="31"/>
                                        </p:tgtEl>
                                        <p:attrNameLst>
                                          <p:attrName>ppt_x</p:attrName>
                                        </p:attrNameLst>
                                      </p:cBhvr>
                                      <p:tavLst>
                                        <p:tav tm="0">
                                          <p:val>
                                            <p:strVal val="ppt_x"/>
                                          </p:val>
                                        </p:tav>
                                        <p:tav tm="100000">
                                          <p:val>
                                            <p:strVal val="ppt_x"/>
                                          </p:val>
                                        </p:tav>
                                      </p:tavLst>
                                    </p:anim>
                                    <p:anim calcmode="lin" valueType="num">
                                      <p:cBhvr additive="base">
                                        <p:cTn id="707" dur="2000"/>
                                        <p:tgtEl>
                                          <p:spTgt spid="31"/>
                                        </p:tgtEl>
                                        <p:attrNameLst>
                                          <p:attrName>ppt_y</p:attrName>
                                        </p:attrNameLst>
                                      </p:cBhvr>
                                      <p:tavLst>
                                        <p:tav tm="0">
                                          <p:val>
                                            <p:strVal val="ppt_y"/>
                                          </p:val>
                                        </p:tav>
                                        <p:tav tm="100000">
                                          <p:val>
                                            <p:strVal val="1+ppt_h/2"/>
                                          </p:val>
                                        </p:tav>
                                      </p:tavLst>
                                    </p:anim>
                                    <p:set>
                                      <p:cBhvr>
                                        <p:cTn id="708" dur="1" fill="hold">
                                          <p:stCondLst>
                                            <p:cond delay="1999"/>
                                          </p:stCondLst>
                                        </p:cTn>
                                        <p:tgtEl>
                                          <p:spTgt spid="31"/>
                                        </p:tgtEl>
                                        <p:attrNameLst>
                                          <p:attrName>style.visibility</p:attrName>
                                        </p:attrNameLst>
                                      </p:cBhvr>
                                      <p:to>
                                        <p:strVal val="hidden"/>
                                      </p:to>
                                    </p:set>
                                  </p:childTnLst>
                                </p:cTn>
                              </p:par>
                              <p:par>
                                <p:cTn id="709" presetID="2" presetClass="exit" presetSubtype="4" fill="hold" grpId="3" nodeType="withEffect">
                                  <p:stCondLst>
                                    <p:cond delay="0"/>
                                  </p:stCondLst>
                                  <p:childTnLst>
                                    <p:anim calcmode="lin" valueType="num">
                                      <p:cBhvr additive="base">
                                        <p:cTn id="710" dur="2000"/>
                                        <p:tgtEl>
                                          <p:spTgt spid="32"/>
                                        </p:tgtEl>
                                        <p:attrNameLst>
                                          <p:attrName>ppt_x</p:attrName>
                                        </p:attrNameLst>
                                      </p:cBhvr>
                                      <p:tavLst>
                                        <p:tav tm="0">
                                          <p:val>
                                            <p:strVal val="ppt_x"/>
                                          </p:val>
                                        </p:tav>
                                        <p:tav tm="100000">
                                          <p:val>
                                            <p:strVal val="ppt_x"/>
                                          </p:val>
                                        </p:tav>
                                      </p:tavLst>
                                    </p:anim>
                                    <p:anim calcmode="lin" valueType="num">
                                      <p:cBhvr additive="base">
                                        <p:cTn id="711" dur="2000"/>
                                        <p:tgtEl>
                                          <p:spTgt spid="32"/>
                                        </p:tgtEl>
                                        <p:attrNameLst>
                                          <p:attrName>ppt_y</p:attrName>
                                        </p:attrNameLst>
                                      </p:cBhvr>
                                      <p:tavLst>
                                        <p:tav tm="0">
                                          <p:val>
                                            <p:strVal val="ppt_y"/>
                                          </p:val>
                                        </p:tav>
                                        <p:tav tm="100000">
                                          <p:val>
                                            <p:strVal val="1+ppt_h/2"/>
                                          </p:val>
                                        </p:tav>
                                      </p:tavLst>
                                    </p:anim>
                                    <p:set>
                                      <p:cBhvr>
                                        <p:cTn id="712" dur="1" fill="hold">
                                          <p:stCondLst>
                                            <p:cond delay="1999"/>
                                          </p:stCondLst>
                                        </p:cTn>
                                        <p:tgtEl>
                                          <p:spTgt spid="32"/>
                                        </p:tgtEl>
                                        <p:attrNameLst>
                                          <p:attrName>style.visibility</p:attrName>
                                        </p:attrNameLst>
                                      </p:cBhvr>
                                      <p:to>
                                        <p:strVal val="hidden"/>
                                      </p:to>
                                    </p:set>
                                  </p:childTnLst>
                                </p:cTn>
                              </p:par>
                              <p:par>
                                <p:cTn id="713" presetID="2" presetClass="exit" presetSubtype="4" fill="hold" grpId="3" nodeType="withEffect">
                                  <p:stCondLst>
                                    <p:cond delay="0"/>
                                  </p:stCondLst>
                                  <p:childTnLst>
                                    <p:anim calcmode="lin" valueType="num">
                                      <p:cBhvr additive="base">
                                        <p:cTn id="714" dur="2000"/>
                                        <p:tgtEl>
                                          <p:spTgt spid="33"/>
                                        </p:tgtEl>
                                        <p:attrNameLst>
                                          <p:attrName>ppt_x</p:attrName>
                                        </p:attrNameLst>
                                      </p:cBhvr>
                                      <p:tavLst>
                                        <p:tav tm="0">
                                          <p:val>
                                            <p:strVal val="ppt_x"/>
                                          </p:val>
                                        </p:tav>
                                        <p:tav tm="100000">
                                          <p:val>
                                            <p:strVal val="ppt_x"/>
                                          </p:val>
                                        </p:tav>
                                      </p:tavLst>
                                    </p:anim>
                                    <p:anim calcmode="lin" valueType="num">
                                      <p:cBhvr additive="base">
                                        <p:cTn id="715" dur="2000"/>
                                        <p:tgtEl>
                                          <p:spTgt spid="33"/>
                                        </p:tgtEl>
                                        <p:attrNameLst>
                                          <p:attrName>ppt_y</p:attrName>
                                        </p:attrNameLst>
                                      </p:cBhvr>
                                      <p:tavLst>
                                        <p:tav tm="0">
                                          <p:val>
                                            <p:strVal val="ppt_y"/>
                                          </p:val>
                                        </p:tav>
                                        <p:tav tm="100000">
                                          <p:val>
                                            <p:strVal val="1+ppt_h/2"/>
                                          </p:val>
                                        </p:tav>
                                      </p:tavLst>
                                    </p:anim>
                                    <p:set>
                                      <p:cBhvr>
                                        <p:cTn id="716" dur="1" fill="hold">
                                          <p:stCondLst>
                                            <p:cond delay="1999"/>
                                          </p:stCondLst>
                                        </p:cTn>
                                        <p:tgtEl>
                                          <p:spTgt spid="33"/>
                                        </p:tgtEl>
                                        <p:attrNameLst>
                                          <p:attrName>style.visibility</p:attrName>
                                        </p:attrNameLst>
                                      </p:cBhvr>
                                      <p:to>
                                        <p:strVal val="hidden"/>
                                      </p:to>
                                    </p:set>
                                  </p:childTnLst>
                                </p:cTn>
                              </p:par>
                              <p:par>
                                <p:cTn id="717" presetID="2" presetClass="exit" presetSubtype="4" fill="hold" grpId="3" nodeType="withEffect">
                                  <p:stCondLst>
                                    <p:cond delay="0"/>
                                  </p:stCondLst>
                                  <p:childTnLst>
                                    <p:anim calcmode="lin" valueType="num">
                                      <p:cBhvr additive="base">
                                        <p:cTn id="718" dur="2000"/>
                                        <p:tgtEl>
                                          <p:spTgt spid="34"/>
                                        </p:tgtEl>
                                        <p:attrNameLst>
                                          <p:attrName>ppt_x</p:attrName>
                                        </p:attrNameLst>
                                      </p:cBhvr>
                                      <p:tavLst>
                                        <p:tav tm="0">
                                          <p:val>
                                            <p:strVal val="ppt_x"/>
                                          </p:val>
                                        </p:tav>
                                        <p:tav tm="100000">
                                          <p:val>
                                            <p:strVal val="ppt_x"/>
                                          </p:val>
                                        </p:tav>
                                      </p:tavLst>
                                    </p:anim>
                                    <p:anim calcmode="lin" valueType="num">
                                      <p:cBhvr additive="base">
                                        <p:cTn id="719" dur="2000"/>
                                        <p:tgtEl>
                                          <p:spTgt spid="34"/>
                                        </p:tgtEl>
                                        <p:attrNameLst>
                                          <p:attrName>ppt_y</p:attrName>
                                        </p:attrNameLst>
                                      </p:cBhvr>
                                      <p:tavLst>
                                        <p:tav tm="0">
                                          <p:val>
                                            <p:strVal val="ppt_y"/>
                                          </p:val>
                                        </p:tav>
                                        <p:tav tm="100000">
                                          <p:val>
                                            <p:strVal val="1+ppt_h/2"/>
                                          </p:val>
                                        </p:tav>
                                      </p:tavLst>
                                    </p:anim>
                                    <p:set>
                                      <p:cBhvr>
                                        <p:cTn id="720" dur="1" fill="hold">
                                          <p:stCondLst>
                                            <p:cond delay="1999"/>
                                          </p:stCondLst>
                                        </p:cTn>
                                        <p:tgtEl>
                                          <p:spTgt spid="34"/>
                                        </p:tgtEl>
                                        <p:attrNameLst>
                                          <p:attrName>style.visibility</p:attrName>
                                        </p:attrNameLst>
                                      </p:cBhvr>
                                      <p:to>
                                        <p:strVal val="hidden"/>
                                      </p:to>
                                    </p:set>
                                  </p:childTnLst>
                                </p:cTn>
                              </p:par>
                              <p:par>
                                <p:cTn id="721" presetID="2" presetClass="exit" presetSubtype="4" fill="hold" grpId="3" nodeType="withEffect">
                                  <p:stCondLst>
                                    <p:cond delay="0"/>
                                  </p:stCondLst>
                                  <p:childTnLst>
                                    <p:anim calcmode="lin" valueType="num">
                                      <p:cBhvr additive="base">
                                        <p:cTn id="722" dur="2000"/>
                                        <p:tgtEl>
                                          <p:spTgt spid="35"/>
                                        </p:tgtEl>
                                        <p:attrNameLst>
                                          <p:attrName>ppt_x</p:attrName>
                                        </p:attrNameLst>
                                      </p:cBhvr>
                                      <p:tavLst>
                                        <p:tav tm="0">
                                          <p:val>
                                            <p:strVal val="ppt_x"/>
                                          </p:val>
                                        </p:tav>
                                        <p:tav tm="100000">
                                          <p:val>
                                            <p:strVal val="ppt_x"/>
                                          </p:val>
                                        </p:tav>
                                      </p:tavLst>
                                    </p:anim>
                                    <p:anim calcmode="lin" valueType="num">
                                      <p:cBhvr additive="base">
                                        <p:cTn id="723" dur="2000"/>
                                        <p:tgtEl>
                                          <p:spTgt spid="35"/>
                                        </p:tgtEl>
                                        <p:attrNameLst>
                                          <p:attrName>ppt_y</p:attrName>
                                        </p:attrNameLst>
                                      </p:cBhvr>
                                      <p:tavLst>
                                        <p:tav tm="0">
                                          <p:val>
                                            <p:strVal val="ppt_y"/>
                                          </p:val>
                                        </p:tav>
                                        <p:tav tm="100000">
                                          <p:val>
                                            <p:strVal val="1+ppt_h/2"/>
                                          </p:val>
                                        </p:tav>
                                      </p:tavLst>
                                    </p:anim>
                                    <p:set>
                                      <p:cBhvr>
                                        <p:cTn id="724" dur="1" fill="hold">
                                          <p:stCondLst>
                                            <p:cond delay="1999"/>
                                          </p:stCondLst>
                                        </p:cTn>
                                        <p:tgtEl>
                                          <p:spTgt spid="35"/>
                                        </p:tgtEl>
                                        <p:attrNameLst>
                                          <p:attrName>style.visibility</p:attrName>
                                        </p:attrNameLst>
                                      </p:cBhvr>
                                      <p:to>
                                        <p:strVal val="hidden"/>
                                      </p:to>
                                    </p:set>
                                  </p:childTnLst>
                                </p:cTn>
                              </p:par>
                              <p:par>
                                <p:cTn id="725" presetID="2" presetClass="exit" presetSubtype="4" fill="hold" grpId="3" nodeType="withEffect">
                                  <p:stCondLst>
                                    <p:cond delay="0"/>
                                  </p:stCondLst>
                                  <p:childTnLst>
                                    <p:anim calcmode="lin" valueType="num">
                                      <p:cBhvr additive="base">
                                        <p:cTn id="726" dur="2000"/>
                                        <p:tgtEl>
                                          <p:spTgt spid="36"/>
                                        </p:tgtEl>
                                        <p:attrNameLst>
                                          <p:attrName>ppt_x</p:attrName>
                                        </p:attrNameLst>
                                      </p:cBhvr>
                                      <p:tavLst>
                                        <p:tav tm="0">
                                          <p:val>
                                            <p:strVal val="ppt_x"/>
                                          </p:val>
                                        </p:tav>
                                        <p:tav tm="100000">
                                          <p:val>
                                            <p:strVal val="ppt_x"/>
                                          </p:val>
                                        </p:tav>
                                      </p:tavLst>
                                    </p:anim>
                                    <p:anim calcmode="lin" valueType="num">
                                      <p:cBhvr additive="base">
                                        <p:cTn id="727" dur="2000"/>
                                        <p:tgtEl>
                                          <p:spTgt spid="36"/>
                                        </p:tgtEl>
                                        <p:attrNameLst>
                                          <p:attrName>ppt_y</p:attrName>
                                        </p:attrNameLst>
                                      </p:cBhvr>
                                      <p:tavLst>
                                        <p:tav tm="0">
                                          <p:val>
                                            <p:strVal val="ppt_y"/>
                                          </p:val>
                                        </p:tav>
                                        <p:tav tm="100000">
                                          <p:val>
                                            <p:strVal val="1+ppt_h/2"/>
                                          </p:val>
                                        </p:tav>
                                      </p:tavLst>
                                    </p:anim>
                                    <p:set>
                                      <p:cBhvr>
                                        <p:cTn id="728" dur="1" fill="hold">
                                          <p:stCondLst>
                                            <p:cond delay="1999"/>
                                          </p:stCondLst>
                                        </p:cTn>
                                        <p:tgtEl>
                                          <p:spTgt spid="36"/>
                                        </p:tgtEl>
                                        <p:attrNameLst>
                                          <p:attrName>style.visibility</p:attrName>
                                        </p:attrNameLst>
                                      </p:cBhvr>
                                      <p:to>
                                        <p:strVal val="hidden"/>
                                      </p:to>
                                    </p:set>
                                  </p:childTnLst>
                                </p:cTn>
                              </p:par>
                              <p:par>
                                <p:cTn id="729" presetID="2" presetClass="exit" presetSubtype="4" fill="hold" grpId="3" nodeType="withEffect">
                                  <p:stCondLst>
                                    <p:cond delay="0"/>
                                  </p:stCondLst>
                                  <p:childTnLst>
                                    <p:anim calcmode="lin" valueType="num">
                                      <p:cBhvr additive="base">
                                        <p:cTn id="730" dur="2000"/>
                                        <p:tgtEl>
                                          <p:spTgt spid="37"/>
                                        </p:tgtEl>
                                        <p:attrNameLst>
                                          <p:attrName>ppt_x</p:attrName>
                                        </p:attrNameLst>
                                      </p:cBhvr>
                                      <p:tavLst>
                                        <p:tav tm="0">
                                          <p:val>
                                            <p:strVal val="ppt_x"/>
                                          </p:val>
                                        </p:tav>
                                        <p:tav tm="100000">
                                          <p:val>
                                            <p:strVal val="ppt_x"/>
                                          </p:val>
                                        </p:tav>
                                      </p:tavLst>
                                    </p:anim>
                                    <p:anim calcmode="lin" valueType="num">
                                      <p:cBhvr additive="base">
                                        <p:cTn id="731" dur="2000"/>
                                        <p:tgtEl>
                                          <p:spTgt spid="37"/>
                                        </p:tgtEl>
                                        <p:attrNameLst>
                                          <p:attrName>ppt_y</p:attrName>
                                        </p:attrNameLst>
                                      </p:cBhvr>
                                      <p:tavLst>
                                        <p:tav tm="0">
                                          <p:val>
                                            <p:strVal val="ppt_y"/>
                                          </p:val>
                                        </p:tav>
                                        <p:tav tm="100000">
                                          <p:val>
                                            <p:strVal val="1+ppt_h/2"/>
                                          </p:val>
                                        </p:tav>
                                      </p:tavLst>
                                    </p:anim>
                                    <p:set>
                                      <p:cBhvr>
                                        <p:cTn id="732" dur="1" fill="hold">
                                          <p:stCondLst>
                                            <p:cond delay="1999"/>
                                          </p:stCondLst>
                                        </p:cTn>
                                        <p:tgtEl>
                                          <p:spTgt spid="37"/>
                                        </p:tgtEl>
                                        <p:attrNameLst>
                                          <p:attrName>style.visibility</p:attrName>
                                        </p:attrNameLst>
                                      </p:cBhvr>
                                      <p:to>
                                        <p:strVal val="hidden"/>
                                      </p:to>
                                    </p:set>
                                  </p:childTnLst>
                                </p:cTn>
                              </p:par>
                              <p:par>
                                <p:cTn id="733" presetID="2" presetClass="exit" presetSubtype="4" fill="hold" grpId="3" nodeType="withEffect">
                                  <p:stCondLst>
                                    <p:cond delay="0"/>
                                  </p:stCondLst>
                                  <p:childTnLst>
                                    <p:anim calcmode="lin" valueType="num">
                                      <p:cBhvr additive="base">
                                        <p:cTn id="734" dur="2000"/>
                                        <p:tgtEl>
                                          <p:spTgt spid="38"/>
                                        </p:tgtEl>
                                        <p:attrNameLst>
                                          <p:attrName>ppt_x</p:attrName>
                                        </p:attrNameLst>
                                      </p:cBhvr>
                                      <p:tavLst>
                                        <p:tav tm="0">
                                          <p:val>
                                            <p:strVal val="ppt_x"/>
                                          </p:val>
                                        </p:tav>
                                        <p:tav tm="100000">
                                          <p:val>
                                            <p:strVal val="ppt_x"/>
                                          </p:val>
                                        </p:tav>
                                      </p:tavLst>
                                    </p:anim>
                                    <p:anim calcmode="lin" valueType="num">
                                      <p:cBhvr additive="base">
                                        <p:cTn id="735" dur="2000"/>
                                        <p:tgtEl>
                                          <p:spTgt spid="38"/>
                                        </p:tgtEl>
                                        <p:attrNameLst>
                                          <p:attrName>ppt_y</p:attrName>
                                        </p:attrNameLst>
                                      </p:cBhvr>
                                      <p:tavLst>
                                        <p:tav tm="0">
                                          <p:val>
                                            <p:strVal val="ppt_y"/>
                                          </p:val>
                                        </p:tav>
                                        <p:tav tm="100000">
                                          <p:val>
                                            <p:strVal val="1+ppt_h/2"/>
                                          </p:val>
                                        </p:tav>
                                      </p:tavLst>
                                    </p:anim>
                                    <p:set>
                                      <p:cBhvr>
                                        <p:cTn id="736" dur="1" fill="hold">
                                          <p:stCondLst>
                                            <p:cond delay="1999"/>
                                          </p:stCondLst>
                                        </p:cTn>
                                        <p:tgtEl>
                                          <p:spTgt spid="38"/>
                                        </p:tgtEl>
                                        <p:attrNameLst>
                                          <p:attrName>style.visibility</p:attrName>
                                        </p:attrNameLst>
                                      </p:cBhvr>
                                      <p:to>
                                        <p:strVal val="hidden"/>
                                      </p:to>
                                    </p:set>
                                  </p:childTnLst>
                                </p:cTn>
                              </p:par>
                              <p:par>
                                <p:cTn id="737" presetID="2" presetClass="exit" presetSubtype="4" fill="hold" grpId="3" nodeType="withEffect">
                                  <p:stCondLst>
                                    <p:cond delay="0"/>
                                  </p:stCondLst>
                                  <p:childTnLst>
                                    <p:anim calcmode="lin" valueType="num">
                                      <p:cBhvr additive="base">
                                        <p:cTn id="738" dur="2000"/>
                                        <p:tgtEl>
                                          <p:spTgt spid="39"/>
                                        </p:tgtEl>
                                        <p:attrNameLst>
                                          <p:attrName>ppt_x</p:attrName>
                                        </p:attrNameLst>
                                      </p:cBhvr>
                                      <p:tavLst>
                                        <p:tav tm="0">
                                          <p:val>
                                            <p:strVal val="ppt_x"/>
                                          </p:val>
                                        </p:tav>
                                        <p:tav tm="100000">
                                          <p:val>
                                            <p:strVal val="ppt_x"/>
                                          </p:val>
                                        </p:tav>
                                      </p:tavLst>
                                    </p:anim>
                                    <p:anim calcmode="lin" valueType="num">
                                      <p:cBhvr additive="base">
                                        <p:cTn id="739" dur="2000"/>
                                        <p:tgtEl>
                                          <p:spTgt spid="39"/>
                                        </p:tgtEl>
                                        <p:attrNameLst>
                                          <p:attrName>ppt_y</p:attrName>
                                        </p:attrNameLst>
                                      </p:cBhvr>
                                      <p:tavLst>
                                        <p:tav tm="0">
                                          <p:val>
                                            <p:strVal val="ppt_y"/>
                                          </p:val>
                                        </p:tav>
                                        <p:tav tm="100000">
                                          <p:val>
                                            <p:strVal val="1+ppt_h/2"/>
                                          </p:val>
                                        </p:tav>
                                      </p:tavLst>
                                    </p:anim>
                                    <p:set>
                                      <p:cBhvr>
                                        <p:cTn id="740" dur="1" fill="hold">
                                          <p:stCondLst>
                                            <p:cond delay="1999"/>
                                          </p:stCondLst>
                                        </p:cTn>
                                        <p:tgtEl>
                                          <p:spTgt spid="39"/>
                                        </p:tgtEl>
                                        <p:attrNameLst>
                                          <p:attrName>style.visibility</p:attrName>
                                        </p:attrNameLst>
                                      </p:cBhvr>
                                      <p:to>
                                        <p:strVal val="hidden"/>
                                      </p:to>
                                    </p:set>
                                  </p:childTnLst>
                                </p:cTn>
                              </p:par>
                              <p:par>
                                <p:cTn id="741" presetID="2" presetClass="exit" presetSubtype="4" fill="hold" grpId="3" nodeType="withEffect">
                                  <p:stCondLst>
                                    <p:cond delay="0"/>
                                  </p:stCondLst>
                                  <p:childTnLst>
                                    <p:anim calcmode="lin" valueType="num">
                                      <p:cBhvr additive="base">
                                        <p:cTn id="742" dur="2000"/>
                                        <p:tgtEl>
                                          <p:spTgt spid="40"/>
                                        </p:tgtEl>
                                        <p:attrNameLst>
                                          <p:attrName>ppt_x</p:attrName>
                                        </p:attrNameLst>
                                      </p:cBhvr>
                                      <p:tavLst>
                                        <p:tav tm="0">
                                          <p:val>
                                            <p:strVal val="ppt_x"/>
                                          </p:val>
                                        </p:tav>
                                        <p:tav tm="100000">
                                          <p:val>
                                            <p:strVal val="ppt_x"/>
                                          </p:val>
                                        </p:tav>
                                      </p:tavLst>
                                    </p:anim>
                                    <p:anim calcmode="lin" valueType="num">
                                      <p:cBhvr additive="base">
                                        <p:cTn id="743" dur="2000"/>
                                        <p:tgtEl>
                                          <p:spTgt spid="40"/>
                                        </p:tgtEl>
                                        <p:attrNameLst>
                                          <p:attrName>ppt_y</p:attrName>
                                        </p:attrNameLst>
                                      </p:cBhvr>
                                      <p:tavLst>
                                        <p:tav tm="0">
                                          <p:val>
                                            <p:strVal val="ppt_y"/>
                                          </p:val>
                                        </p:tav>
                                        <p:tav tm="100000">
                                          <p:val>
                                            <p:strVal val="1+ppt_h/2"/>
                                          </p:val>
                                        </p:tav>
                                      </p:tavLst>
                                    </p:anim>
                                    <p:set>
                                      <p:cBhvr>
                                        <p:cTn id="744" dur="1" fill="hold">
                                          <p:stCondLst>
                                            <p:cond delay="1999"/>
                                          </p:stCondLst>
                                        </p:cTn>
                                        <p:tgtEl>
                                          <p:spTgt spid="40"/>
                                        </p:tgtEl>
                                        <p:attrNameLst>
                                          <p:attrName>style.visibility</p:attrName>
                                        </p:attrNameLst>
                                      </p:cBhvr>
                                      <p:to>
                                        <p:strVal val="hidden"/>
                                      </p:to>
                                    </p:set>
                                  </p:childTnLst>
                                </p:cTn>
                              </p:par>
                              <p:par>
                                <p:cTn id="745" presetID="2" presetClass="exit" presetSubtype="4" fill="hold" grpId="3" nodeType="withEffect">
                                  <p:stCondLst>
                                    <p:cond delay="0"/>
                                  </p:stCondLst>
                                  <p:childTnLst>
                                    <p:anim calcmode="lin" valueType="num">
                                      <p:cBhvr additive="base">
                                        <p:cTn id="746" dur="2000"/>
                                        <p:tgtEl>
                                          <p:spTgt spid="41"/>
                                        </p:tgtEl>
                                        <p:attrNameLst>
                                          <p:attrName>ppt_x</p:attrName>
                                        </p:attrNameLst>
                                      </p:cBhvr>
                                      <p:tavLst>
                                        <p:tav tm="0">
                                          <p:val>
                                            <p:strVal val="ppt_x"/>
                                          </p:val>
                                        </p:tav>
                                        <p:tav tm="100000">
                                          <p:val>
                                            <p:strVal val="ppt_x"/>
                                          </p:val>
                                        </p:tav>
                                      </p:tavLst>
                                    </p:anim>
                                    <p:anim calcmode="lin" valueType="num">
                                      <p:cBhvr additive="base">
                                        <p:cTn id="747" dur="2000"/>
                                        <p:tgtEl>
                                          <p:spTgt spid="41"/>
                                        </p:tgtEl>
                                        <p:attrNameLst>
                                          <p:attrName>ppt_y</p:attrName>
                                        </p:attrNameLst>
                                      </p:cBhvr>
                                      <p:tavLst>
                                        <p:tav tm="0">
                                          <p:val>
                                            <p:strVal val="ppt_y"/>
                                          </p:val>
                                        </p:tav>
                                        <p:tav tm="100000">
                                          <p:val>
                                            <p:strVal val="1+ppt_h/2"/>
                                          </p:val>
                                        </p:tav>
                                      </p:tavLst>
                                    </p:anim>
                                    <p:set>
                                      <p:cBhvr>
                                        <p:cTn id="748" dur="1" fill="hold">
                                          <p:stCondLst>
                                            <p:cond delay="1999"/>
                                          </p:stCondLst>
                                        </p:cTn>
                                        <p:tgtEl>
                                          <p:spTgt spid="41"/>
                                        </p:tgtEl>
                                        <p:attrNameLst>
                                          <p:attrName>style.visibility</p:attrName>
                                        </p:attrNameLst>
                                      </p:cBhvr>
                                      <p:to>
                                        <p:strVal val="hidden"/>
                                      </p:to>
                                    </p:set>
                                  </p:childTnLst>
                                </p:cTn>
                              </p:par>
                              <p:par>
                                <p:cTn id="749" presetID="2" presetClass="exit" presetSubtype="4" fill="hold" grpId="3" nodeType="withEffect">
                                  <p:stCondLst>
                                    <p:cond delay="0"/>
                                  </p:stCondLst>
                                  <p:childTnLst>
                                    <p:anim calcmode="lin" valueType="num">
                                      <p:cBhvr additive="base">
                                        <p:cTn id="750" dur="2000"/>
                                        <p:tgtEl>
                                          <p:spTgt spid="42"/>
                                        </p:tgtEl>
                                        <p:attrNameLst>
                                          <p:attrName>ppt_x</p:attrName>
                                        </p:attrNameLst>
                                      </p:cBhvr>
                                      <p:tavLst>
                                        <p:tav tm="0">
                                          <p:val>
                                            <p:strVal val="ppt_x"/>
                                          </p:val>
                                        </p:tav>
                                        <p:tav tm="100000">
                                          <p:val>
                                            <p:strVal val="ppt_x"/>
                                          </p:val>
                                        </p:tav>
                                      </p:tavLst>
                                    </p:anim>
                                    <p:anim calcmode="lin" valueType="num">
                                      <p:cBhvr additive="base">
                                        <p:cTn id="751" dur="2000"/>
                                        <p:tgtEl>
                                          <p:spTgt spid="42"/>
                                        </p:tgtEl>
                                        <p:attrNameLst>
                                          <p:attrName>ppt_y</p:attrName>
                                        </p:attrNameLst>
                                      </p:cBhvr>
                                      <p:tavLst>
                                        <p:tav tm="0">
                                          <p:val>
                                            <p:strVal val="ppt_y"/>
                                          </p:val>
                                        </p:tav>
                                        <p:tav tm="100000">
                                          <p:val>
                                            <p:strVal val="1+ppt_h/2"/>
                                          </p:val>
                                        </p:tav>
                                      </p:tavLst>
                                    </p:anim>
                                    <p:set>
                                      <p:cBhvr>
                                        <p:cTn id="752" dur="1" fill="hold">
                                          <p:stCondLst>
                                            <p:cond delay="1999"/>
                                          </p:stCondLst>
                                        </p:cTn>
                                        <p:tgtEl>
                                          <p:spTgt spid="42"/>
                                        </p:tgtEl>
                                        <p:attrNameLst>
                                          <p:attrName>style.visibility</p:attrName>
                                        </p:attrNameLst>
                                      </p:cBhvr>
                                      <p:to>
                                        <p:strVal val="hidden"/>
                                      </p:to>
                                    </p:set>
                                  </p:childTnLst>
                                </p:cTn>
                              </p:par>
                              <p:par>
                                <p:cTn id="753" presetID="2" presetClass="exit" presetSubtype="4" fill="hold" grpId="3" nodeType="withEffect">
                                  <p:stCondLst>
                                    <p:cond delay="0"/>
                                  </p:stCondLst>
                                  <p:childTnLst>
                                    <p:anim calcmode="lin" valueType="num">
                                      <p:cBhvr additive="base">
                                        <p:cTn id="754" dur="2000"/>
                                        <p:tgtEl>
                                          <p:spTgt spid="43"/>
                                        </p:tgtEl>
                                        <p:attrNameLst>
                                          <p:attrName>ppt_x</p:attrName>
                                        </p:attrNameLst>
                                      </p:cBhvr>
                                      <p:tavLst>
                                        <p:tav tm="0">
                                          <p:val>
                                            <p:strVal val="ppt_x"/>
                                          </p:val>
                                        </p:tav>
                                        <p:tav tm="100000">
                                          <p:val>
                                            <p:strVal val="ppt_x"/>
                                          </p:val>
                                        </p:tav>
                                      </p:tavLst>
                                    </p:anim>
                                    <p:anim calcmode="lin" valueType="num">
                                      <p:cBhvr additive="base">
                                        <p:cTn id="755" dur="2000"/>
                                        <p:tgtEl>
                                          <p:spTgt spid="43"/>
                                        </p:tgtEl>
                                        <p:attrNameLst>
                                          <p:attrName>ppt_y</p:attrName>
                                        </p:attrNameLst>
                                      </p:cBhvr>
                                      <p:tavLst>
                                        <p:tav tm="0">
                                          <p:val>
                                            <p:strVal val="ppt_y"/>
                                          </p:val>
                                        </p:tav>
                                        <p:tav tm="100000">
                                          <p:val>
                                            <p:strVal val="1+ppt_h/2"/>
                                          </p:val>
                                        </p:tav>
                                      </p:tavLst>
                                    </p:anim>
                                    <p:set>
                                      <p:cBhvr>
                                        <p:cTn id="756" dur="1" fill="hold">
                                          <p:stCondLst>
                                            <p:cond delay="1999"/>
                                          </p:stCondLst>
                                        </p:cTn>
                                        <p:tgtEl>
                                          <p:spTgt spid="43"/>
                                        </p:tgtEl>
                                        <p:attrNameLst>
                                          <p:attrName>style.visibility</p:attrName>
                                        </p:attrNameLst>
                                      </p:cBhvr>
                                      <p:to>
                                        <p:strVal val="hidden"/>
                                      </p:to>
                                    </p:set>
                                  </p:childTnLst>
                                </p:cTn>
                              </p:par>
                              <p:par>
                                <p:cTn id="757" presetID="2" presetClass="exit" presetSubtype="4" fill="hold" grpId="3" nodeType="withEffect">
                                  <p:stCondLst>
                                    <p:cond delay="0"/>
                                  </p:stCondLst>
                                  <p:childTnLst>
                                    <p:anim calcmode="lin" valueType="num">
                                      <p:cBhvr additive="base">
                                        <p:cTn id="758" dur="2000"/>
                                        <p:tgtEl>
                                          <p:spTgt spid="44"/>
                                        </p:tgtEl>
                                        <p:attrNameLst>
                                          <p:attrName>ppt_x</p:attrName>
                                        </p:attrNameLst>
                                      </p:cBhvr>
                                      <p:tavLst>
                                        <p:tav tm="0">
                                          <p:val>
                                            <p:strVal val="ppt_x"/>
                                          </p:val>
                                        </p:tav>
                                        <p:tav tm="100000">
                                          <p:val>
                                            <p:strVal val="ppt_x"/>
                                          </p:val>
                                        </p:tav>
                                      </p:tavLst>
                                    </p:anim>
                                    <p:anim calcmode="lin" valueType="num">
                                      <p:cBhvr additive="base">
                                        <p:cTn id="759" dur="2000"/>
                                        <p:tgtEl>
                                          <p:spTgt spid="44"/>
                                        </p:tgtEl>
                                        <p:attrNameLst>
                                          <p:attrName>ppt_y</p:attrName>
                                        </p:attrNameLst>
                                      </p:cBhvr>
                                      <p:tavLst>
                                        <p:tav tm="0">
                                          <p:val>
                                            <p:strVal val="ppt_y"/>
                                          </p:val>
                                        </p:tav>
                                        <p:tav tm="100000">
                                          <p:val>
                                            <p:strVal val="1+ppt_h/2"/>
                                          </p:val>
                                        </p:tav>
                                      </p:tavLst>
                                    </p:anim>
                                    <p:set>
                                      <p:cBhvr>
                                        <p:cTn id="760" dur="1" fill="hold">
                                          <p:stCondLst>
                                            <p:cond delay="1999"/>
                                          </p:stCondLst>
                                        </p:cTn>
                                        <p:tgtEl>
                                          <p:spTgt spid="44"/>
                                        </p:tgtEl>
                                        <p:attrNameLst>
                                          <p:attrName>style.visibility</p:attrName>
                                        </p:attrNameLst>
                                      </p:cBhvr>
                                      <p:to>
                                        <p:strVal val="hidden"/>
                                      </p:to>
                                    </p:set>
                                  </p:childTnLst>
                                </p:cTn>
                              </p:par>
                              <p:par>
                                <p:cTn id="761" presetID="2" presetClass="exit" presetSubtype="4" fill="hold" grpId="3" nodeType="withEffect">
                                  <p:stCondLst>
                                    <p:cond delay="0"/>
                                  </p:stCondLst>
                                  <p:childTnLst>
                                    <p:anim calcmode="lin" valueType="num">
                                      <p:cBhvr additive="base">
                                        <p:cTn id="762" dur="2000"/>
                                        <p:tgtEl>
                                          <p:spTgt spid="45"/>
                                        </p:tgtEl>
                                        <p:attrNameLst>
                                          <p:attrName>ppt_x</p:attrName>
                                        </p:attrNameLst>
                                      </p:cBhvr>
                                      <p:tavLst>
                                        <p:tav tm="0">
                                          <p:val>
                                            <p:strVal val="ppt_x"/>
                                          </p:val>
                                        </p:tav>
                                        <p:tav tm="100000">
                                          <p:val>
                                            <p:strVal val="ppt_x"/>
                                          </p:val>
                                        </p:tav>
                                      </p:tavLst>
                                    </p:anim>
                                    <p:anim calcmode="lin" valueType="num">
                                      <p:cBhvr additive="base">
                                        <p:cTn id="763" dur="2000"/>
                                        <p:tgtEl>
                                          <p:spTgt spid="45"/>
                                        </p:tgtEl>
                                        <p:attrNameLst>
                                          <p:attrName>ppt_y</p:attrName>
                                        </p:attrNameLst>
                                      </p:cBhvr>
                                      <p:tavLst>
                                        <p:tav tm="0">
                                          <p:val>
                                            <p:strVal val="ppt_y"/>
                                          </p:val>
                                        </p:tav>
                                        <p:tav tm="100000">
                                          <p:val>
                                            <p:strVal val="1+ppt_h/2"/>
                                          </p:val>
                                        </p:tav>
                                      </p:tavLst>
                                    </p:anim>
                                    <p:set>
                                      <p:cBhvr>
                                        <p:cTn id="764" dur="1" fill="hold">
                                          <p:stCondLst>
                                            <p:cond delay="1999"/>
                                          </p:stCondLst>
                                        </p:cTn>
                                        <p:tgtEl>
                                          <p:spTgt spid="45"/>
                                        </p:tgtEl>
                                        <p:attrNameLst>
                                          <p:attrName>style.visibility</p:attrName>
                                        </p:attrNameLst>
                                      </p:cBhvr>
                                      <p:to>
                                        <p:strVal val="hidden"/>
                                      </p:to>
                                    </p:set>
                                  </p:childTnLst>
                                </p:cTn>
                              </p:par>
                              <p:par>
                                <p:cTn id="765" presetID="2" presetClass="exit" presetSubtype="4" fill="hold" grpId="3" nodeType="withEffect">
                                  <p:stCondLst>
                                    <p:cond delay="0"/>
                                  </p:stCondLst>
                                  <p:childTnLst>
                                    <p:anim calcmode="lin" valueType="num">
                                      <p:cBhvr additive="base">
                                        <p:cTn id="766" dur="2000"/>
                                        <p:tgtEl>
                                          <p:spTgt spid="46"/>
                                        </p:tgtEl>
                                        <p:attrNameLst>
                                          <p:attrName>ppt_x</p:attrName>
                                        </p:attrNameLst>
                                      </p:cBhvr>
                                      <p:tavLst>
                                        <p:tav tm="0">
                                          <p:val>
                                            <p:strVal val="ppt_x"/>
                                          </p:val>
                                        </p:tav>
                                        <p:tav tm="100000">
                                          <p:val>
                                            <p:strVal val="ppt_x"/>
                                          </p:val>
                                        </p:tav>
                                      </p:tavLst>
                                    </p:anim>
                                    <p:anim calcmode="lin" valueType="num">
                                      <p:cBhvr additive="base">
                                        <p:cTn id="767" dur="2000"/>
                                        <p:tgtEl>
                                          <p:spTgt spid="46"/>
                                        </p:tgtEl>
                                        <p:attrNameLst>
                                          <p:attrName>ppt_y</p:attrName>
                                        </p:attrNameLst>
                                      </p:cBhvr>
                                      <p:tavLst>
                                        <p:tav tm="0">
                                          <p:val>
                                            <p:strVal val="ppt_y"/>
                                          </p:val>
                                        </p:tav>
                                        <p:tav tm="100000">
                                          <p:val>
                                            <p:strVal val="1+ppt_h/2"/>
                                          </p:val>
                                        </p:tav>
                                      </p:tavLst>
                                    </p:anim>
                                    <p:set>
                                      <p:cBhvr>
                                        <p:cTn id="768" dur="1" fill="hold">
                                          <p:stCondLst>
                                            <p:cond delay="1999"/>
                                          </p:stCondLst>
                                        </p:cTn>
                                        <p:tgtEl>
                                          <p:spTgt spid="46"/>
                                        </p:tgtEl>
                                        <p:attrNameLst>
                                          <p:attrName>style.visibility</p:attrName>
                                        </p:attrNameLst>
                                      </p:cBhvr>
                                      <p:to>
                                        <p:strVal val="hidden"/>
                                      </p:to>
                                    </p:set>
                                  </p:childTnLst>
                                </p:cTn>
                              </p:par>
                              <p:par>
                                <p:cTn id="769" presetID="2" presetClass="exit" presetSubtype="4" fill="hold" grpId="3" nodeType="withEffect">
                                  <p:stCondLst>
                                    <p:cond delay="0"/>
                                  </p:stCondLst>
                                  <p:childTnLst>
                                    <p:anim calcmode="lin" valueType="num">
                                      <p:cBhvr additive="base">
                                        <p:cTn id="770" dur="2000"/>
                                        <p:tgtEl>
                                          <p:spTgt spid="47"/>
                                        </p:tgtEl>
                                        <p:attrNameLst>
                                          <p:attrName>ppt_x</p:attrName>
                                        </p:attrNameLst>
                                      </p:cBhvr>
                                      <p:tavLst>
                                        <p:tav tm="0">
                                          <p:val>
                                            <p:strVal val="ppt_x"/>
                                          </p:val>
                                        </p:tav>
                                        <p:tav tm="100000">
                                          <p:val>
                                            <p:strVal val="ppt_x"/>
                                          </p:val>
                                        </p:tav>
                                      </p:tavLst>
                                    </p:anim>
                                    <p:anim calcmode="lin" valueType="num">
                                      <p:cBhvr additive="base">
                                        <p:cTn id="771" dur="2000"/>
                                        <p:tgtEl>
                                          <p:spTgt spid="47"/>
                                        </p:tgtEl>
                                        <p:attrNameLst>
                                          <p:attrName>ppt_y</p:attrName>
                                        </p:attrNameLst>
                                      </p:cBhvr>
                                      <p:tavLst>
                                        <p:tav tm="0">
                                          <p:val>
                                            <p:strVal val="ppt_y"/>
                                          </p:val>
                                        </p:tav>
                                        <p:tav tm="100000">
                                          <p:val>
                                            <p:strVal val="1+ppt_h/2"/>
                                          </p:val>
                                        </p:tav>
                                      </p:tavLst>
                                    </p:anim>
                                    <p:set>
                                      <p:cBhvr>
                                        <p:cTn id="772" dur="1" fill="hold">
                                          <p:stCondLst>
                                            <p:cond delay="1999"/>
                                          </p:stCondLst>
                                        </p:cTn>
                                        <p:tgtEl>
                                          <p:spTgt spid="47"/>
                                        </p:tgtEl>
                                        <p:attrNameLst>
                                          <p:attrName>style.visibility</p:attrName>
                                        </p:attrNameLst>
                                      </p:cBhvr>
                                      <p:to>
                                        <p:strVal val="hidden"/>
                                      </p:to>
                                    </p:set>
                                  </p:childTnLst>
                                </p:cTn>
                              </p:par>
                              <p:par>
                                <p:cTn id="773" presetID="2" presetClass="exit" presetSubtype="4" fill="hold" grpId="3" nodeType="withEffect">
                                  <p:stCondLst>
                                    <p:cond delay="0"/>
                                  </p:stCondLst>
                                  <p:childTnLst>
                                    <p:anim calcmode="lin" valueType="num">
                                      <p:cBhvr additive="base">
                                        <p:cTn id="774" dur="2000"/>
                                        <p:tgtEl>
                                          <p:spTgt spid="48"/>
                                        </p:tgtEl>
                                        <p:attrNameLst>
                                          <p:attrName>ppt_x</p:attrName>
                                        </p:attrNameLst>
                                      </p:cBhvr>
                                      <p:tavLst>
                                        <p:tav tm="0">
                                          <p:val>
                                            <p:strVal val="ppt_x"/>
                                          </p:val>
                                        </p:tav>
                                        <p:tav tm="100000">
                                          <p:val>
                                            <p:strVal val="ppt_x"/>
                                          </p:val>
                                        </p:tav>
                                      </p:tavLst>
                                    </p:anim>
                                    <p:anim calcmode="lin" valueType="num">
                                      <p:cBhvr additive="base">
                                        <p:cTn id="775" dur="2000"/>
                                        <p:tgtEl>
                                          <p:spTgt spid="48"/>
                                        </p:tgtEl>
                                        <p:attrNameLst>
                                          <p:attrName>ppt_y</p:attrName>
                                        </p:attrNameLst>
                                      </p:cBhvr>
                                      <p:tavLst>
                                        <p:tav tm="0">
                                          <p:val>
                                            <p:strVal val="ppt_y"/>
                                          </p:val>
                                        </p:tav>
                                        <p:tav tm="100000">
                                          <p:val>
                                            <p:strVal val="1+ppt_h/2"/>
                                          </p:val>
                                        </p:tav>
                                      </p:tavLst>
                                    </p:anim>
                                    <p:set>
                                      <p:cBhvr>
                                        <p:cTn id="776" dur="1" fill="hold">
                                          <p:stCondLst>
                                            <p:cond delay="1999"/>
                                          </p:stCondLst>
                                        </p:cTn>
                                        <p:tgtEl>
                                          <p:spTgt spid="48"/>
                                        </p:tgtEl>
                                        <p:attrNameLst>
                                          <p:attrName>style.visibility</p:attrName>
                                        </p:attrNameLst>
                                      </p:cBhvr>
                                      <p:to>
                                        <p:strVal val="hidden"/>
                                      </p:to>
                                    </p:set>
                                  </p:childTnLst>
                                </p:cTn>
                              </p:par>
                              <p:par>
                                <p:cTn id="777" presetID="2" presetClass="exit" presetSubtype="4" fill="hold" grpId="3" nodeType="withEffect">
                                  <p:stCondLst>
                                    <p:cond delay="0"/>
                                  </p:stCondLst>
                                  <p:childTnLst>
                                    <p:anim calcmode="lin" valueType="num">
                                      <p:cBhvr additive="base">
                                        <p:cTn id="778" dur="2000"/>
                                        <p:tgtEl>
                                          <p:spTgt spid="49"/>
                                        </p:tgtEl>
                                        <p:attrNameLst>
                                          <p:attrName>ppt_x</p:attrName>
                                        </p:attrNameLst>
                                      </p:cBhvr>
                                      <p:tavLst>
                                        <p:tav tm="0">
                                          <p:val>
                                            <p:strVal val="ppt_x"/>
                                          </p:val>
                                        </p:tav>
                                        <p:tav tm="100000">
                                          <p:val>
                                            <p:strVal val="ppt_x"/>
                                          </p:val>
                                        </p:tav>
                                      </p:tavLst>
                                    </p:anim>
                                    <p:anim calcmode="lin" valueType="num">
                                      <p:cBhvr additive="base">
                                        <p:cTn id="779" dur="2000"/>
                                        <p:tgtEl>
                                          <p:spTgt spid="49"/>
                                        </p:tgtEl>
                                        <p:attrNameLst>
                                          <p:attrName>ppt_y</p:attrName>
                                        </p:attrNameLst>
                                      </p:cBhvr>
                                      <p:tavLst>
                                        <p:tav tm="0">
                                          <p:val>
                                            <p:strVal val="ppt_y"/>
                                          </p:val>
                                        </p:tav>
                                        <p:tav tm="100000">
                                          <p:val>
                                            <p:strVal val="1+ppt_h/2"/>
                                          </p:val>
                                        </p:tav>
                                      </p:tavLst>
                                    </p:anim>
                                    <p:set>
                                      <p:cBhvr>
                                        <p:cTn id="780" dur="1" fill="hold">
                                          <p:stCondLst>
                                            <p:cond delay="1999"/>
                                          </p:stCondLst>
                                        </p:cTn>
                                        <p:tgtEl>
                                          <p:spTgt spid="49"/>
                                        </p:tgtEl>
                                        <p:attrNameLst>
                                          <p:attrName>style.visibility</p:attrName>
                                        </p:attrNameLst>
                                      </p:cBhvr>
                                      <p:to>
                                        <p:strVal val="hidden"/>
                                      </p:to>
                                    </p:set>
                                  </p:childTnLst>
                                </p:cTn>
                              </p:par>
                              <p:par>
                                <p:cTn id="781" presetID="2" presetClass="exit" presetSubtype="4" fill="hold" grpId="3" nodeType="withEffect">
                                  <p:stCondLst>
                                    <p:cond delay="0"/>
                                  </p:stCondLst>
                                  <p:childTnLst>
                                    <p:anim calcmode="lin" valueType="num">
                                      <p:cBhvr additive="base">
                                        <p:cTn id="782" dur="2000"/>
                                        <p:tgtEl>
                                          <p:spTgt spid="50"/>
                                        </p:tgtEl>
                                        <p:attrNameLst>
                                          <p:attrName>ppt_x</p:attrName>
                                        </p:attrNameLst>
                                      </p:cBhvr>
                                      <p:tavLst>
                                        <p:tav tm="0">
                                          <p:val>
                                            <p:strVal val="ppt_x"/>
                                          </p:val>
                                        </p:tav>
                                        <p:tav tm="100000">
                                          <p:val>
                                            <p:strVal val="ppt_x"/>
                                          </p:val>
                                        </p:tav>
                                      </p:tavLst>
                                    </p:anim>
                                    <p:anim calcmode="lin" valueType="num">
                                      <p:cBhvr additive="base">
                                        <p:cTn id="783" dur="2000"/>
                                        <p:tgtEl>
                                          <p:spTgt spid="50"/>
                                        </p:tgtEl>
                                        <p:attrNameLst>
                                          <p:attrName>ppt_y</p:attrName>
                                        </p:attrNameLst>
                                      </p:cBhvr>
                                      <p:tavLst>
                                        <p:tav tm="0">
                                          <p:val>
                                            <p:strVal val="ppt_y"/>
                                          </p:val>
                                        </p:tav>
                                        <p:tav tm="100000">
                                          <p:val>
                                            <p:strVal val="1+ppt_h/2"/>
                                          </p:val>
                                        </p:tav>
                                      </p:tavLst>
                                    </p:anim>
                                    <p:set>
                                      <p:cBhvr>
                                        <p:cTn id="784" dur="1" fill="hold">
                                          <p:stCondLst>
                                            <p:cond delay="1999"/>
                                          </p:stCondLst>
                                        </p:cTn>
                                        <p:tgtEl>
                                          <p:spTgt spid="50"/>
                                        </p:tgtEl>
                                        <p:attrNameLst>
                                          <p:attrName>style.visibility</p:attrName>
                                        </p:attrNameLst>
                                      </p:cBhvr>
                                      <p:to>
                                        <p:strVal val="hidden"/>
                                      </p:to>
                                    </p:set>
                                  </p:childTnLst>
                                </p:cTn>
                              </p:par>
                              <p:par>
                                <p:cTn id="785" presetID="2" presetClass="exit" presetSubtype="4" fill="hold" grpId="3" nodeType="withEffect">
                                  <p:stCondLst>
                                    <p:cond delay="0"/>
                                  </p:stCondLst>
                                  <p:childTnLst>
                                    <p:anim calcmode="lin" valueType="num">
                                      <p:cBhvr additive="base">
                                        <p:cTn id="786" dur="2000"/>
                                        <p:tgtEl>
                                          <p:spTgt spid="51"/>
                                        </p:tgtEl>
                                        <p:attrNameLst>
                                          <p:attrName>ppt_x</p:attrName>
                                        </p:attrNameLst>
                                      </p:cBhvr>
                                      <p:tavLst>
                                        <p:tav tm="0">
                                          <p:val>
                                            <p:strVal val="ppt_x"/>
                                          </p:val>
                                        </p:tav>
                                        <p:tav tm="100000">
                                          <p:val>
                                            <p:strVal val="ppt_x"/>
                                          </p:val>
                                        </p:tav>
                                      </p:tavLst>
                                    </p:anim>
                                    <p:anim calcmode="lin" valueType="num">
                                      <p:cBhvr additive="base">
                                        <p:cTn id="787" dur="2000"/>
                                        <p:tgtEl>
                                          <p:spTgt spid="51"/>
                                        </p:tgtEl>
                                        <p:attrNameLst>
                                          <p:attrName>ppt_y</p:attrName>
                                        </p:attrNameLst>
                                      </p:cBhvr>
                                      <p:tavLst>
                                        <p:tav tm="0">
                                          <p:val>
                                            <p:strVal val="ppt_y"/>
                                          </p:val>
                                        </p:tav>
                                        <p:tav tm="100000">
                                          <p:val>
                                            <p:strVal val="1+ppt_h/2"/>
                                          </p:val>
                                        </p:tav>
                                      </p:tavLst>
                                    </p:anim>
                                    <p:set>
                                      <p:cBhvr>
                                        <p:cTn id="788" dur="1" fill="hold">
                                          <p:stCondLst>
                                            <p:cond delay="1999"/>
                                          </p:stCondLst>
                                        </p:cTn>
                                        <p:tgtEl>
                                          <p:spTgt spid="51"/>
                                        </p:tgtEl>
                                        <p:attrNameLst>
                                          <p:attrName>style.visibility</p:attrName>
                                        </p:attrNameLst>
                                      </p:cBhvr>
                                      <p:to>
                                        <p:strVal val="hidden"/>
                                      </p:to>
                                    </p:set>
                                  </p:childTnLst>
                                </p:cTn>
                              </p:par>
                              <p:par>
                                <p:cTn id="789" presetID="2" presetClass="exit" presetSubtype="4" fill="hold" grpId="3" nodeType="withEffect">
                                  <p:stCondLst>
                                    <p:cond delay="0"/>
                                  </p:stCondLst>
                                  <p:childTnLst>
                                    <p:anim calcmode="lin" valueType="num">
                                      <p:cBhvr additive="base">
                                        <p:cTn id="790" dur="2000"/>
                                        <p:tgtEl>
                                          <p:spTgt spid="52"/>
                                        </p:tgtEl>
                                        <p:attrNameLst>
                                          <p:attrName>ppt_x</p:attrName>
                                        </p:attrNameLst>
                                      </p:cBhvr>
                                      <p:tavLst>
                                        <p:tav tm="0">
                                          <p:val>
                                            <p:strVal val="ppt_x"/>
                                          </p:val>
                                        </p:tav>
                                        <p:tav tm="100000">
                                          <p:val>
                                            <p:strVal val="ppt_x"/>
                                          </p:val>
                                        </p:tav>
                                      </p:tavLst>
                                    </p:anim>
                                    <p:anim calcmode="lin" valueType="num">
                                      <p:cBhvr additive="base">
                                        <p:cTn id="791" dur="2000"/>
                                        <p:tgtEl>
                                          <p:spTgt spid="52"/>
                                        </p:tgtEl>
                                        <p:attrNameLst>
                                          <p:attrName>ppt_y</p:attrName>
                                        </p:attrNameLst>
                                      </p:cBhvr>
                                      <p:tavLst>
                                        <p:tav tm="0">
                                          <p:val>
                                            <p:strVal val="ppt_y"/>
                                          </p:val>
                                        </p:tav>
                                        <p:tav tm="100000">
                                          <p:val>
                                            <p:strVal val="1+ppt_h/2"/>
                                          </p:val>
                                        </p:tav>
                                      </p:tavLst>
                                    </p:anim>
                                    <p:set>
                                      <p:cBhvr>
                                        <p:cTn id="792" dur="1" fill="hold">
                                          <p:stCondLst>
                                            <p:cond delay="1999"/>
                                          </p:stCondLst>
                                        </p:cTn>
                                        <p:tgtEl>
                                          <p:spTgt spid="52"/>
                                        </p:tgtEl>
                                        <p:attrNameLst>
                                          <p:attrName>style.visibility</p:attrName>
                                        </p:attrNameLst>
                                      </p:cBhvr>
                                      <p:to>
                                        <p:strVal val="hidden"/>
                                      </p:to>
                                    </p:set>
                                  </p:childTnLst>
                                </p:cTn>
                              </p:par>
                              <p:par>
                                <p:cTn id="793" presetID="2" presetClass="exit" presetSubtype="4" fill="hold" grpId="3" nodeType="withEffect">
                                  <p:stCondLst>
                                    <p:cond delay="0"/>
                                  </p:stCondLst>
                                  <p:childTnLst>
                                    <p:anim calcmode="lin" valueType="num">
                                      <p:cBhvr additive="base">
                                        <p:cTn id="794" dur="2000"/>
                                        <p:tgtEl>
                                          <p:spTgt spid="53"/>
                                        </p:tgtEl>
                                        <p:attrNameLst>
                                          <p:attrName>ppt_x</p:attrName>
                                        </p:attrNameLst>
                                      </p:cBhvr>
                                      <p:tavLst>
                                        <p:tav tm="0">
                                          <p:val>
                                            <p:strVal val="ppt_x"/>
                                          </p:val>
                                        </p:tav>
                                        <p:tav tm="100000">
                                          <p:val>
                                            <p:strVal val="ppt_x"/>
                                          </p:val>
                                        </p:tav>
                                      </p:tavLst>
                                    </p:anim>
                                    <p:anim calcmode="lin" valueType="num">
                                      <p:cBhvr additive="base">
                                        <p:cTn id="795" dur="2000"/>
                                        <p:tgtEl>
                                          <p:spTgt spid="53"/>
                                        </p:tgtEl>
                                        <p:attrNameLst>
                                          <p:attrName>ppt_y</p:attrName>
                                        </p:attrNameLst>
                                      </p:cBhvr>
                                      <p:tavLst>
                                        <p:tav tm="0">
                                          <p:val>
                                            <p:strVal val="ppt_y"/>
                                          </p:val>
                                        </p:tav>
                                        <p:tav tm="100000">
                                          <p:val>
                                            <p:strVal val="1+ppt_h/2"/>
                                          </p:val>
                                        </p:tav>
                                      </p:tavLst>
                                    </p:anim>
                                    <p:set>
                                      <p:cBhvr>
                                        <p:cTn id="796" dur="1" fill="hold">
                                          <p:stCondLst>
                                            <p:cond delay="1999"/>
                                          </p:stCondLst>
                                        </p:cTn>
                                        <p:tgtEl>
                                          <p:spTgt spid="53"/>
                                        </p:tgtEl>
                                        <p:attrNameLst>
                                          <p:attrName>style.visibility</p:attrName>
                                        </p:attrNameLst>
                                      </p:cBhvr>
                                      <p:to>
                                        <p:strVal val="hidden"/>
                                      </p:to>
                                    </p:set>
                                  </p:childTnLst>
                                </p:cTn>
                              </p:par>
                              <p:par>
                                <p:cTn id="797" presetID="2" presetClass="exit" presetSubtype="4" fill="hold" grpId="3" nodeType="withEffect">
                                  <p:stCondLst>
                                    <p:cond delay="0"/>
                                  </p:stCondLst>
                                  <p:childTnLst>
                                    <p:anim calcmode="lin" valueType="num">
                                      <p:cBhvr additive="base">
                                        <p:cTn id="798" dur="2000"/>
                                        <p:tgtEl>
                                          <p:spTgt spid="54"/>
                                        </p:tgtEl>
                                        <p:attrNameLst>
                                          <p:attrName>ppt_x</p:attrName>
                                        </p:attrNameLst>
                                      </p:cBhvr>
                                      <p:tavLst>
                                        <p:tav tm="0">
                                          <p:val>
                                            <p:strVal val="ppt_x"/>
                                          </p:val>
                                        </p:tav>
                                        <p:tav tm="100000">
                                          <p:val>
                                            <p:strVal val="ppt_x"/>
                                          </p:val>
                                        </p:tav>
                                      </p:tavLst>
                                    </p:anim>
                                    <p:anim calcmode="lin" valueType="num">
                                      <p:cBhvr additive="base">
                                        <p:cTn id="799" dur="2000"/>
                                        <p:tgtEl>
                                          <p:spTgt spid="54"/>
                                        </p:tgtEl>
                                        <p:attrNameLst>
                                          <p:attrName>ppt_y</p:attrName>
                                        </p:attrNameLst>
                                      </p:cBhvr>
                                      <p:tavLst>
                                        <p:tav tm="0">
                                          <p:val>
                                            <p:strVal val="ppt_y"/>
                                          </p:val>
                                        </p:tav>
                                        <p:tav tm="100000">
                                          <p:val>
                                            <p:strVal val="1+ppt_h/2"/>
                                          </p:val>
                                        </p:tav>
                                      </p:tavLst>
                                    </p:anim>
                                    <p:set>
                                      <p:cBhvr>
                                        <p:cTn id="800" dur="1" fill="hold">
                                          <p:stCondLst>
                                            <p:cond delay="1999"/>
                                          </p:stCondLst>
                                        </p:cTn>
                                        <p:tgtEl>
                                          <p:spTgt spid="54"/>
                                        </p:tgtEl>
                                        <p:attrNameLst>
                                          <p:attrName>style.visibility</p:attrName>
                                        </p:attrNameLst>
                                      </p:cBhvr>
                                      <p:to>
                                        <p:strVal val="hidden"/>
                                      </p:to>
                                    </p:set>
                                  </p:childTnLst>
                                </p:cTn>
                              </p:par>
                              <p:par>
                                <p:cTn id="801" presetID="2" presetClass="exit" presetSubtype="4" fill="hold" grpId="3" nodeType="withEffect">
                                  <p:stCondLst>
                                    <p:cond delay="0"/>
                                  </p:stCondLst>
                                  <p:childTnLst>
                                    <p:anim calcmode="lin" valueType="num">
                                      <p:cBhvr additive="base">
                                        <p:cTn id="802" dur="2000"/>
                                        <p:tgtEl>
                                          <p:spTgt spid="55"/>
                                        </p:tgtEl>
                                        <p:attrNameLst>
                                          <p:attrName>ppt_x</p:attrName>
                                        </p:attrNameLst>
                                      </p:cBhvr>
                                      <p:tavLst>
                                        <p:tav tm="0">
                                          <p:val>
                                            <p:strVal val="ppt_x"/>
                                          </p:val>
                                        </p:tav>
                                        <p:tav tm="100000">
                                          <p:val>
                                            <p:strVal val="ppt_x"/>
                                          </p:val>
                                        </p:tav>
                                      </p:tavLst>
                                    </p:anim>
                                    <p:anim calcmode="lin" valueType="num">
                                      <p:cBhvr additive="base">
                                        <p:cTn id="803" dur="2000"/>
                                        <p:tgtEl>
                                          <p:spTgt spid="55"/>
                                        </p:tgtEl>
                                        <p:attrNameLst>
                                          <p:attrName>ppt_y</p:attrName>
                                        </p:attrNameLst>
                                      </p:cBhvr>
                                      <p:tavLst>
                                        <p:tav tm="0">
                                          <p:val>
                                            <p:strVal val="ppt_y"/>
                                          </p:val>
                                        </p:tav>
                                        <p:tav tm="100000">
                                          <p:val>
                                            <p:strVal val="1+ppt_h/2"/>
                                          </p:val>
                                        </p:tav>
                                      </p:tavLst>
                                    </p:anim>
                                    <p:set>
                                      <p:cBhvr>
                                        <p:cTn id="804" dur="1" fill="hold">
                                          <p:stCondLst>
                                            <p:cond delay="1999"/>
                                          </p:stCondLst>
                                        </p:cTn>
                                        <p:tgtEl>
                                          <p:spTgt spid="55"/>
                                        </p:tgtEl>
                                        <p:attrNameLst>
                                          <p:attrName>style.visibility</p:attrName>
                                        </p:attrNameLst>
                                      </p:cBhvr>
                                      <p:to>
                                        <p:strVal val="hidden"/>
                                      </p:to>
                                    </p:set>
                                  </p:childTnLst>
                                </p:cTn>
                              </p:par>
                              <p:par>
                                <p:cTn id="805" presetID="2" presetClass="exit" presetSubtype="4" fill="hold" grpId="3" nodeType="withEffect">
                                  <p:stCondLst>
                                    <p:cond delay="0"/>
                                  </p:stCondLst>
                                  <p:childTnLst>
                                    <p:anim calcmode="lin" valueType="num">
                                      <p:cBhvr additive="base">
                                        <p:cTn id="806" dur="2000"/>
                                        <p:tgtEl>
                                          <p:spTgt spid="56"/>
                                        </p:tgtEl>
                                        <p:attrNameLst>
                                          <p:attrName>ppt_x</p:attrName>
                                        </p:attrNameLst>
                                      </p:cBhvr>
                                      <p:tavLst>
                                        <p:tav tm="0">
                                          <p:val>
                                            <p:strVal val="ppt_x"/>
                                          </p:val>
                                        </p:tav>
                                        <p:tav tm="100000">
                                          <p:val>
                                            <p:strVal val="ppt_x"/>
                                          </p:val>
                                        </p:tav>
                                      </p:tavLst>
                                    </p:anim>
                                    <p:anim calcmode="lin" valueType="num">
                                      <p:cBhvr additive="base">
                                        <p:cTn id="807" dur="2000"/>
                                        <p:tgtEl>
                                          <p:spTgt spid="56"/>
                                        </p:tgtEl>
                                        <p:attrNameLst>
                                          <p:attrName>ppt_y</p:attrName>
                                        </p:attrNameLst>
                                      </p:cBhvr>
                                      <p:tavLst>
                                        <p:tav tm="0">
                                          <p:val>
                                            <p:strVal val="ppt_y"/>
                                          </p:val>
                                        </p:tav>
                                        <p:tav tm="100000">
                                          <p:val>
                                            <p:strVal val="1+ppt_h/2"/>
                                          </p:val>
                                        </p:tav>
                                      </p:tavLst>
                                    </p:anim>
                                    <p:set>
                                      <p:cBhvr>
                                        <p:cTn id="808" dur="1" fill="hold">
                                          <p:stCondLst>
                                            <p:cond delay="1999"/>
                                          </p:stCondLst>
                                        </p:cTn>
                                        <p:tgtEl>
                                          <p:spTgt spid="56"/>
                                        </p:tgtEl>
                                        <p:attrNameLst>
                                          <p:attrName>style.visibility</p:attrName>
                                        </p:attrNameLst>
                                      </p:cBhvr>
                                      <p:to>
                                        <p:strVal val="hidden"/>
                                      </p:to>
                                    </p:set>
                                  </p:childTnLst>
                                </p:cTn>
                              </p:par>
                              <p:par>
                                <p:cTn id="809" presetID="2" presetClass="exit" presetSubtype="4" fill="hold" grpId="3" nodeType="withEffect">
                                  <p:stCondLst>
                                    <p:cond delay="0"/>
                                  </p:stCondLst>
                                  <p:childTnLst>
                                    <p:anim calcmode="lin" valueType="num">
                                      <p:cBhvr additive="base">
                                        <p:cTn id="810" dur="2000"/>
                                        <p:tgtEl>
                                          <p:spTgt spid="57"/>
                                        </p:tgtEl>
                                        <p:attrNameLst>
                                          <p:attrName>ppt_x</p:attrName>
                                        </p:attrNameLst>
                                      </p:cBhvr>
                                      <p:tavLst>
                                        <p:tav tm="0">
                                          <p:val>
                                            <p:strVal val="ppt_x"/>
                                          </p:val>
                                        </p:tav>
                                        <p:tav tm="100000">
                                          <p:val>
                                            <p:strVal val="ppt_x"/>
                                          </p:val>
                                        </p:tav>
                                      </p:tavLst>
                                    </p:anim>
                                    <p:anim calcmode="lin" valueType="num">
                                      <p:cBhvr additive="base">
                                        <p:cTn id="811" dur="2000"/>
                                        <p:tgtEl>
                                          <p:spTgt spid="57"/>
                                        </p:tgtEl>
                                        <p:attrNameLst>
                                          <p:attrName>ppt_y</p:attrName>
                                        </p:attrNameLst>
                                      </p:cBhvr>
                                      <p:tavLst>
                                        <p:tav tm="0">
                                          <p:val>
                                            <p:strVal val="ppt_y"/>
                                          </p:val>
                                        </p:tav>
                                        <p:tav tm="100000">
                                          <p:val>
                                            <p:strVal val="1+ppt_h/2"/>
                                          </p:val>
                                        </p:tav>
                                      </p:tavLst>
                                    </p:anim>
                                    <p:set>
                                      <p:cBhvr>
                                        <p:cTn id="812" dur="1" fill="hold">
                                          <p:stCondLst>
                                            <p:cond delay="1999"/>
                                          </p:stCondLst>
                                        </p:cTn>
                                        <p:tgtEl>
                                          <p:spTgt spid="57"/>
                                        </p:tgtEl>
                                        <p:attrNameLst>
                                          <p:attrName>style.visibility</p:attrName>
                                        </p:attrNameLst>
                                      </p:cBhvr>
                                      <p:to>
                                        <p:strVal val="hidden"/>
                                      </p:to>
                                    </p:set>
                                  </p:childTnLst>
                                </p:cTn>
                              </p:par>
                              <p:par>
                                <p:cTn id="813" presetID="2" presetClass="exit" presetSubtype="4" fill="hold" grpId="3" nodeType="withEffect">
                                  <p:stCondLst>
                                    <p:cond delay="0"/>
                                  </p:stCondLst>
                                  <p:childTnLst>
                                    <p:anim calcmode="lin" valueType="num">
                                      <p:cBhvr additive="base">
                                        <p:cTn id="814" dur="2000"/>
                                        <p:tgtEl>
                                          <p:spTgt spid="58"/>
                                        </p:tgtEl>
                                        <p:attrNameLst>
                                          <p:attrName>ppt_x</p:attrName>
                                        </p:attrNameLst>
                                      </p:cBhvr>
                                      <p:tavLst>
                                        <p:tav tm="0">
                                          <p:val>
                                            <p:strVal val="ppt_x"/>
                                          </p:val>
                                        </p:tav>
                                        <p:tav tm="100000">
                                          <p:val>
                                            <p:strVal val="ppt_x"/>
                                          </p:val>
                                        </p:tav>
                                      </p:tavLst>
                                    </p:anim>
                                    <p:anim calcmode="lin" valueType="num">
                                      <p:cBhvr additive="base">
                                        <p:cTn id="815" dur="2000"/>
                                        <p:tgtEl>
                                          <p:spTgt spid="58"/>
                                        </p:tgtEl>
                                        <p:attrNameLst>
                                          <p:attrName>ppt_y</p:attrName>
                                        </p:attrNameLst>
                                      </p:cBhvr>
                                      <p:tavLst>
                                        <p:tav tm="0">
                                          <p:val>
                                            <p:strVal val="ppt_y"/>
                                          </p:val>
                                        </p:tav>
                                        <p:tav tm="100000">
                                          <p:val>
                                            <p:strVal val="1+ppt_h/2"/>
                                          </p:val>
                                        </p:tav>
                                      </p:tavLst>
                                    </p:anim>
                                    <p:set>
                                      <p:cBhvr>
                                        <p:cTn id="816" dur="1" fill="hold">
                                          <p:stCondLst>
                                            <p:cond delay="1999"/>
                                          </p:stCondLst>
                                        </p:cTn>
                                        <p:tgtEl>
                                          <p:spTgt spid="58"/>
                                        </p:tgtEl>
                                        <p:attrNameLst>
                                          <p:attrName>style.visibility</p:attrName>
                                        </p:attrNameLst>
                                      </p:cBhvr>
                                      <p:to>
                                        <p:strVal val="hidden"/>
                                      </p:to>
                                    </p:set>
                                  </p:childTnLst>
                                </p:cTn>
                              </p:par>
                              <p:par>
                                <p:cTn id="817" presetID="2" presetClass="exit" presetSubtype="4" fill="hold" grpId="3" nodeType="withEffect">
                                  <p:stCondLst>
                                    <p:cond delay="0"/>
                                  </p:stCondLst>
                                  <p:childTnLst>
                                    <p:anim calcmode="lin" valueType="num">
                                      <p:cBhvr additive="base">
                                        <p:cTn id="818" dur="2000"/>
                                        <p:tgtEl>
                                          <p:spTgt spid="59"/>
                                        </p:tgtEl>
                                        <p:attrNameLst>
                                          <p:attrName>ppt_x</p:attrName>
                                        </p:attrNameLst>
                                      </p:cBhvr>
                                      <p:tavLst>
                                        <p:tav tm="0">
                                          <p:val>
                                            <p:strVal val="ppt_x"/>
                                          </p:val>
                                        </p:tav>
                                        <p:tav tm="100000">
                                          <p:val>
                                            <p:strVal val="ppt_x"/>
                                          </p:val>
                                        </p:tav>
                                      </p:tavLst>
                                    </p:anim>
                                    <p:anim calcmode="lin" valueType="num">
                                      <p:cBhvr additive="base">
                                        <p:cTn id="819" dur="2000"/>
                                        <p:tgtEl>
                                          <p:spTgt spid="59"/>
                                        </p:tgtEl>
                                        <p:attrNameLst>
                                          <p:attrName>ppt_y</p:attrName>
                                        </p:attrNameLst>
                                      </p:cBhvr>
                                      <p:tavLst>
                                        <p:tav tm="0">
                                          <p:val>
                                            <p:strVal val="ppt_y"/>
                                          </p:val>
                                        </p:tav>
                                        <p:tav tm="100000">
                                          <p:val>
                                            <p:strVal val="1+ppt_h/2"/>
                                          </p:val>
                                        </p:tav>
                                      </p:tavLst>
                                    </p:anim>
                                    <p:set>
                                      <p:cBhvr>
                                        <p:cTn id="820" dur="1" fill="hold">
                                          <p:stCondLst>
                                            <p:cond delay="1999"/>
                                          </p:stCondLst>
                                        </p:cTn>
                                        <p:tgtEl>
                                          <p:spTgt spid="59"/>
                                        </p:tgtEl>
                                        <p:attrNameLst>
                                          <p:attrName>style.visibility</p:attrName>
                                        </p:attrNameLst>
                                      </p:cBhvr>
                                      <p:to>
                                        <p:strVal val="hidden"/>
                                      </p:to>
                                    </p:set>
                                  </p:childTnLst>
                                </p:cTn>
                              </p:par>
                              <p:par>
                                <p:cTn id="821" presetID="2" presetClass="exit" presetSubtype="4" fill="hold" grpId="3" nodeType="withEffect">
                                  <p:stCondLst>
                                    <p:cond delay="0"/>
                                  </p:stCondLst>
                                  <p:childTnLst>
                                    <p:anim calcmode="lin" valueType="num">
                                      <p:cBhvr additive="base">
                                        <p:cTn id="822" dur="2000"/>
                                        <p:tgtEl>
                                          <p:spTgt spid="60"/>
                                        </p:tgtEl>
                                        <p:attrNameLst>
                                          <p:attrName>ppt_x</p:attrName>
                                        </p:attrNameLst>
                                      </p:cBhvr>
                                      <p:tavLst>
                                        <p:tav tm="0">
                                          <p:val>
                                            <p:strVal val="ppt_x"/>
                                          </p:val>
                                        </p:tav>
                                        <p:tav tm="100000">
                                          <p:val>
                                            <p:strVal val="ppt_x"/>
                                          </p:val>
                                        </p:tav>
                                      </p:tavLst>
                                    </p:anim>
                                    <p:anim calcmode="lin" valueType="num">
                                      <p:cBhvr additive="base">
                                        <p:cTn id="823" dur="2000"/>
                                        <p:tgtEl>
                                          <p:spTgt spid="60"/>
                                        </p:tgtEl>
                                        <p:attrNameLst>
                                          <p:attrName>ppt_y</p:attrName>
                                        </p:attrNameLst>
                                      </p:cBhvr>
                                      <p:tavLst>
                                        <p:tav tm="0">
                                          <p:val>
                                            <p:strVal val="ppt_y"/>
                                          </p:val>
                                        </p:tav>
                                        <p:tav tm="100000">
                                          <p:val>
                                            <p:strVal val="1+ppt_h/2"/>
                                          </p:val>
                                        </p:tav>
                                      </p:tavLst>
                                    </p:anim>
                                    <p:set>
                                      <p:cBhvr>
                                        <p:cTn id="824" dur="1" fill="hold">
                                          <p:stCondLst>
                                            <p:cond delay="1999"/>
                                          </p:stCondLst>
                                        </p:cTn>
                                        <p:tgtEl>
                                          <p:spTgt spid="60"/>
                                        </p:tgtEl>
                                        <p:attrNameLst>
                                          <p:attrName>style.visibility</p:attrName>
                                        </p:attrNameLst>
                                      </p:cBhvr>
                                      <p:to>
                                        <p:strVal val="hidden"/>
                                      </p:to>
                                    </p:set>
                                  </p:childTnLst>
                                </p:cTn>
                              </p:par>
                              <p:par>
                                <p:cTn id="825" presetID="2" presetClass="exit" presetSubtype="4" fill="hold" grpId="3" nodeType="withEffect">
                                  <p:stCondLst>
                                    <p:cond delay="0"/>
                                  </p:stCondLst>
                                  <p:childTnLst>
                                    <p:anim calcmode="lin" valueType="num">
                                      <p:cBhvr additive="base">
                                        <p:cTn id="826" dur="2000"/>
                                        <p:tgtEl>
                                          <p:spTgt spid="61"/>
                                        </p:tgtEl>
                                        <p:attrNameLst>
                                          <p:attrName>ppt_x</p:attrName>
                                        </p:attrNameLst>
                                      </p:cBhvr>
                                      <p:tavLst>
                                        <p:tav tm="0">
                                          <p:val>
                                            <p:strVal val="ppt_x"/>
                                          </p:val>
                                        </p:tav>
                                        <p:tav tm="100000">
                                          <p:val>
                                            <p:strVal val="ppt_x"/>
                                          </p:val>
                                        </p:tav>
                                      </p:tavLst>
                                    </p:anim>
                                    <p:anim calcmode="lin" valueType="num">
                                      <p:cBhvr additive="base">
                                        <p:cTn id="827" dur="2000"/>
                                        <p:tgtEl>
                                          <p:spTgt spid="61"/>
                                        </p:tgtEl>
                                        <p:attrNameLst>
                                          <p:attrName>ppt_y</p:attrName>
                                        </p:attrNameLst>
                                      </p:cBhvr>
                                      <p:tavLst>
                                        <p:tav tm="0">
                                          <p:val>
                                            <p:strVal val="ppt_y"/>
                                          </p:val>
                                        </p:tav>
                                        <p:tav tm="100000">
                                          <p:val>
                                            <p:strVal val="1+ppt_h/2"/>
                                          </p:val>
                                        </p:tav>
                                      </p:tavLst>
                                    </p:anim>
                                    <p:set>
                                      <p:cBhvr>
                                        <p:cTn id="828" dur="1" fill="hold">
                                          <p:stCondLst>
                                            <p:cond delay="1999"/>
                                          </p:stCondLst>
                                        </p:cTn>
                                        <p:tgtEl>
                                          <p:spTgt spid="61"/>
                                        </p:tgtEl>
                                        <p:attrNameLst>
                                          <p:attrName>style.visibility</p:attrName>
                                        </p:attrNameLst>
                                      </p:cBhvr>
                                      <p:to>
                                        <p:strVal val="hidden"/>
                                      </p:to>
                                    </p:set>
                                  </p:childTnLst>
                                </p:cTn>
                              </p:par>
                              <p:par>
                                <p:cTn id="829" presetID="2" presetClass="exit" presetSubtype="4" fill="hold" grpId="3" nodeType="withEffect">
                                  <p:stCondLst>
                                    <p:cond delay="0"/>
                                  </p:stCondLst>
                                  <p:childTnLst>
                                    <p:anim calcmode="lin" valueType="num">
                                      <p:cBhvr additive="base">
                                        <p:cTn id="830" dur="2000"/>
                                        <p:tgtEl>
                                          <p:spTgt spid="62"/>
                                        </p:tgtEl>
                                        <p:attrNameLst>
                                          <p:attrName>ppt_x</p:attrName>
                                        </p:attrNameLst>
                                      </p:cBhvr>
                                      <p:tavLst>
                                        <p:tav tm="0">
                                          <p:val>
                                            <p:strVal val="ppt_x"/>
                                          </p:val>
                                        </p:tav>
                                        <p:tav tm="100000">
                                          <p:val>
                                            <p:strVal val="ppt_x"/>
                                          </p:val>
                                        </p:tav>
                                      </p:tavLst>
                                    </p:anim>
                                    <p:anim calcmode="lin" valueType="num">
                                      <p:cBhvr additive="base">
                                        <p:cTn id="831" dur="2000"/>
                                        <p:tgtEl>
                                          <p:spTgt spid="62"/>
                                        </p:tgtEl>
                                        <p:attrNameLst>
                                          <p:attrName>ppt_y</p:attrName>
                                        </p:attrNameLst>
                                      </p:cBhvr>
                                      <p:tavLst>
                                        <p:tav tm="0">
                                          <p:val>
                                            <p:strVal val="ppt_y"/>
                                          </p:val>
                                        </p:tav>
                                        <p:tav tm="100000">
                                          <p:val>
                                            <p:strVal val="1+ppt_h/2"/>
                                          </p:val>
                                        </p:tav>
                                      </p:tavLst>
                                    </p:anim>
                                    <p:set>
                                      <p:cBhvr>
                                        <p:cTn id="832" dur="1" fill="hold">
                                          <p:stCondLst>
                                            <p:cond delay="1999"/>
                                          </p:stCondLst>
                                        </p:cTn>
                                        <p:tgtEl>
                                          <p:spTgt spid="62"/>
                                        </p:tgtEl>
                                        <p:attrNameLst>
                                          <p:attrName>style.visibility</p:attrName>
                                        </p:attrNameLst>
                                      </p:cBhvr>
                                      <p:to>
                                        <p:strVal val="hidden"/>
                                      </p:to>
                                    </p:set>
                                  </p:childTnLst>
                                </p:cTn>
                              </p:par>
                              <p:par>
                                <p:cTn id="833" presetID="2" presetClass="exit" presetSubtype="4" fill="hold" grpId="3" nodeType="withEffect">
                                  <p:stCondLst>
                                    <p:cond delay="0"/>
                                  </p:stCondLst>
                                  <p:childTnLst>
                                    <p:anim calcmode="lin" valueType="num">
                                      <p:cBhvr additive="base">
                                        <p:cTn id="834" dur="2000"/>
                                        <p:tgtEl>
                                          <p:spTgt spid="63"/>
                                        </p:tgtEl>
                                        <p:attrNameLst>
                                          <p:attrName>ppt_x</p:attrName>
                                        </p:attrNameLst>
                                      </p:cBhvr>
                                      <p:tavLst>
                                        <p:tav tm="0">
                                          <p:val>
                                            <p:strVal val="ppt_x"/>
                                          </p:val>
                                        </p:tav>
                                        <p:tav tm="100000">
                                          <p:val>
                                            <p:strVal val="ppt_x"/>
                                          </p:val>
                                        </p:tav>
                                      </p:tavLst>
                                    </p:anim>
                                    <p:anim calcmode="lin" valueType="num">
                                      <p:cBhvr additive="base">
                                        <p:cTn id="835" dur="2000"/>
                                        <p:tgtEl>
                                          <p:spTgt spid="63"/>
                                        </p:tgtEl>
                                        <p:attrNameLst>
                                          <p:attrName>ppt_y</p:attrName>
                                        </p:attrNameLst>
                                      </p:cBhvr>
                                      <p:tavLst>
                                        <p:tav tm="0">
                                          <p:val>
                                            <p:strVal val="ppt_y"/>
                                          </p:val>
                                        </p:tav>
                                        <p:tav tm="100000">
                                          <p:val>
                                            <p:strVal val="1+ppt_h/2"/>
                                          </p:val>
                                        </p:tav>
                                      </p:tavLst>
                                    </p:anim>
                                    <p:set>
                                      <p:cBhvr>
                                        <p:cTn id="836" dur="1" fill="hold">
                                          <p:stCondLst>
                                            <p:cond delay="1999"/>
                                          </p:stCondLst>
                                        </p:cTn>
                                        <p:tgtEl>
                                          <p:spTgt spid="63"/>
                                        </p:tgtEl>
                                        <p:attrNameLst>
                                          <p:attrName>style.visibility</p:attrName>
                                        </p:attrNameLst>
                                      </p:cBhvr>
                                      <p:to>
                                        <p:strVal val="hidden"/>
                                      </p:to>
                                    </p:set>
                                  </p:childTnLst>
                                </p:cTn>
                              </p:par>
                              <p:par>
                                <p:cTn id="837" presetID="2" presetClass="exit" presetSubtype="4" fill="hold" grpId="3" nodeType="withEffect">
                                  <p:stCondLst>
                                    <p:cond delay="0"/>
                                  </p:stCondLst>
                                  <p:childTnLst>
                                    <p:anim calcmode="lin" valueType="num">
                                      <p:cBhvr additive="base">
                                        <p:cTn id="838" dur="2000"/>
                                        <p:tgtEl>
                                          <p:spTgt spid="64"/>
                                        </p:tgtEl>
                                        <p:attrNameLst>
                                          <p:attrName>ppt_x</p:attrName>
                                        </p:attrNameLst>
                                      </p:cBhvr>
                                      <p:tavLst>
                                        <p:tav tm="0">
                                          <p:val>
                                            <p:strVal val="ppt_x"/>
                                          </p:val>
                                        </p:tav>
                                        <p:tav tm="100000">
                                          <p:val>
                                            <p:strVal val="ppt_x"/>
                                          </p:val>
                                        </p:tav>
                                      </p:tavLst>
                                    </p:anim>
                                    <p:anim calcmode="lin" valueType="num">
                                      <p:cBhvr additive="base">
                                        <p:cTn id="839" dur="2000"/>
                                        <p:tgtEl>
                                          <p:spTgt spid="64"/>
                                        </p:tgtEl>
                                        <p:attrNameLst>
                                          <p:attrName>ppt_y</p:attrName>
                                        </p:attrNameLst>
                                      </p:cBhvr>
                                      <p:tavLst>
                                        <p:tav tm="0">
                                          <p:val>
                                            <p:strVal val="ppt_y"/>
                                          </p:val>
                                        </p:tav>
                                        <p:tav tm="100000">
                                          <p:val>
                                            <p:strVal val="1+ppt_h/2"/>
                                          </p:val>
                                        </p:tav>
                                      </p:tavLst>
                                    </p:anim>
                                    <p:set>
                                      <p:cBhvr>
                                        <p:cTn id="840" dur="1" fill="hold">
                                          <p:stCondLst>
                                            <p:cond delay="1999"/>
                                          </p:stCondLst>
                                        </p:cTn>
                                        <p:tgtEl>
                                          <p:spTgt spid="64"/>
                                        </p:tgtEl>
                                        <p:attrNameLst>
                                          <p:attrName>style.visibility</p:attrName>
                                        </p:attrNameLst>
                                      </p:cBhvr>
                                      <p:to>
                                        <p:strVal val="hidden"/>
                                      </p:to>
                                    </p:set>
                                  </p:childTnLst>
                                </p:cTn>
                              </p:par>
                              <p:par>
                                <p:cTn id="841" presetID="2" presetClass="exit" presetSubtype="4" fill="hold" grpId="3" nodeType="withEffect">
                                  <p:stCondLst>
                                    <p:cond delay="0"/>
                                  </p:stCondLst>
                                  <p:childTnLst>
                                    <p:anim calcmode="lin" valueType="num">
                                      <p:cBhvr additive="base">
                                        <p:cTn id="842" dur="2000"/>
                                        <p:tgtEl>
                                          <p:spTgt spid="65"/>
                                        </p:tgtEl>
                                        <p:attrNameLst>
                                          <p:attrName>ppt_x</p:attrName>
                                        </p:attrNameLst>
                                      </p:cBhvr>
                                      <p:tavLst>
                                        <p:tav tm="0">
                                          <p:val>
                                            <p:strVal val="ppt_x"/>
                                          </p:val>
                                        </p:tav>
                                        <p:tav tm="100000">
                                          <p:val>
                                            <p:strVal val="ppt_x"/>
                                          </p:val>
                                        </p:tav>
                                      </p:tavLst>
                                    </p:anim>
                                    <p:anim calcmode="lin" valueType="num">
                                      <p:cBhvr additive="base">
                                        <p:cTn id="843" dur="2000"/>
                                        <p:tgtEl>
                                          <p:spTgt spid="65"/>
                                        </p:tgtEl>
                                        <p:attrNameLst>
                                          <p:attrName>ppt_y</p:attrName>
                                        </p:attrNameLst>
                                      </p:cBhvr>
                                      <p:tavLst>
                                        <p:tav tm="0">
                                          <p:val>
                                            <p:strVal val="ppt_y"/>
                                          </p:val>
                                        </p:tav>
                                        <p:tav tm="100000">
                                          <p:val>
                                            <p:strVal val="1+ppt_h/2"/>
                                          </p:val>
                                        </p:tav>
                                      </p:tavLst>
                                    </p:anim>
                                    <p:set>
                                      <p:cBhvr>
                                        <p:cTn id="844" dur="1" fill="hold">
                                          <p:stCondLst>
                                            <p:cond delay="1999"/>
                                          </p:stCondLst>
                                        </p:cTn>
                                        <p:tgtEl>
                                          <p:spTgt spid="65"/>
                                        </p:tgtEl>
                                        <p:attrNameLst>
                                          <p:attrName>style.visibility</p:attrName>
                                        </p:attrNameLst>
                                      </p:cBhvr>
                                      <p:to>
                                        <p:strVal val="hidden"/>
                                      </p:to>
                                    </p:set>
                                  </p:childTnLst>
                                </p:cTn>
                              </p:par>
                              <p:par>
                                <p:cTn id="845" presetID="2" presetClass="exit" presetSubtype="4" fill="hold" grpId="3" nodeType="withEffect">
                                  <p:stCondLst>
                                    <p:cond delay="0"/>
                                  </p:stCondLst>
                                  <p:childTnLst>
                                    <p:anim calcmode="lin" valueType="num">
                                      <p:cBhvr additive="base">
                                        <p:cTn id="846" dur="2000"/>
                                        <p:tgtEl>
                                          <p:spTgt spid="66"/>
                                        </p:tgtEl>
                                        <p:attrNameLst>
                                          <p:attrName>ppt_x</p:attrName>
                                        </p:attrNameLst>
                                      </p:cBhvr>
                                      <p:tavLst>
                                        <p:tav tm="0">
                                          <p:val>
                                            <p:strVal val="ppt_x"/>
                                          </p:val>
                                        </p:tav>
                                        <p:tav tm="100000">
                                          <p:val>
                                            <p:strVal val="ppt_x"/>
                                          </p:val>
                                        </p:tav>
                                      </p:tavLst>
                                    </p:anim>
                                    <p:anim calcmode="lin" valueType="num">
                                      <p:cBhvr additive="base">
                                        <p:cTn id="847" dur="2000"/>
                                        <p:tgtEl>
                                          <p:spTgt spid="66"/>
                                        </p:tgtEl>
                                        <p:attrNameLst>
                                          <p:attrName>ppt_y</p:attrName>
                                        </p:attrNameLst>
                                      </p:cBhvr>
                                      <p:tavLst>
                                        <p:tav tm="0">
                                          <p:val>
                                            <p:strVal val="ppt_y"/>
                                          </p:val>
                                        </p:tav>
                                        <p:tav tm="100000">
                                          <p:val>
                                            <p:strVal val="1+ppt_h/2"/>
                                          </p:val>
                                        </p:tav>
                                      </p:tavLst>
                                    </p:anim>
                                    <p:set>
                                      <p:cBhvr>
                                        <p:cTn id="848" dur="1" fill="hold">
                                          <p:stCondLst>
                                            <p:cond delay="1999"/>
                                          </p:stCondLst>
                                        </p:cTn>
                                        <p:tgtEl>
                                          <p:spTgt spid="66"/>
                                        </p:tgtEl>
                                        <p:attrNameLst>
                                          <p:attrName>style.visibility</p:attrName>
                                        </p:attrNameLst>
                                      </p:cBhvr>
                                      <p:to>
                                        <p:strVal val="hidden"/>
                                      </p:to>
                                    </p:set>
                                  </p:childTnLst>
                                </p:cTn>
                              </p:par>
                              <p:par>
                                <p:cTn id="849" presetID="2" presetClass="exit" presetSubtype="4" fill="hold" grpId="3" nodeType="withEffect">
                                  <p:stCondLst>
                                    <p:cond delay="0"/>
                                  </p:stCondLst>
                                  <p:childTnLst>
                                    <p:anim calcmode="lin" valueType="num">
                                      <p:cBhvr additive="base">
                                        <p:cTn id="850" dur="2000"/>
                                        <p:tgtEl>
                                          <p:spTgt spid="67"/>
                                        </p:tgtEl>
                                        <p:attrNameLst>
                                          <p:attrName>ppt_x</p:attrName>
                                        </p:attrNameLst>
                                      </p:cBhvr>
                                      <p:tavLst>
                                        <p:tav tm="0">
                                          <p:val>
                                            <p:strVal val="ppt_x"/>
                                          </p:val>
                                        </p:tav>
                                        <p:tav tm="100000">
                                          <p:val>
                                            <p:strVal val="ppt_x"/>
                                          </p:val>
                                        </p:tav>
                                      </p:tavLst>
                                    </p:anim>
                                    <p:anim calcmode="lin" valueType="num">
                                      <p:cBhvr additive="base">
                                        <p:cTn id="851" dur="2000"/>
                                        <p:tgtEl>
                                          <p:spTgt spid="67"/>
                                        </p:tgtEl>
                                        <p:attrNameLst>
                                          <p:attrName>ppt_y</p:attrName>
                                        </p:attrNameLst>
                                      </p:cBhvr>
                                      <p:tavLst>
                                        <p:tav tm="0">
                                          <p:val>
                                            <p:strVal val="ppt_y"/>
                                          </p:val>
                                        </p:tav>
                                        <p:tav tm="100000">
                                          <p:val>
                                            <p:strVal val="1+ppt_h/2"/>
                                          </p:val>
                                        </p:tav>
                                      </p:tavLst>
                                    </p:anim>
                                    <p:set>
                                      <p:cBhvr>
                                        <p:cTn id="852" dur="1" fill="hold">
                                          <p:stCondLst>
                                            <p:cond delay="1999"/>
                                          </p:stCondLst>
                                        </p:cTn>
                                        <p:tgtEl>
                                          <p:spTgt spid="67"/>
                                        </p:tgtEl>
                                        <p:attrNameLst>
                                          <p:attrName>style.visibility</p:attrName>
                                        </p:attrNameLst>
                                      </p:cBhvr>
                                      <p:to>
                                        <p:strVal val="hidden"/>
                                      </p:to>
                                    </p:set>
                                  </p:childTnLst>
                                </p:cTn>
                              </p:par>
                              <p:par>
                                <p:cTn id="853" presetID="19" presetClass="exit" presetSubtype="10" fill="hold" grpId="4" nodeType="withEffect">
                                  <p:stCondLst>
                                    <p:cond delay="0"/>
                                  </p:stCondLst>
                                  <p:childTnLst>
                                    <p:anim calcmode="lin" valueType="num">
                                      <p:cBhvr>
                                        <p:cTn id="854" dur="2000"/>
                                        <p:tgtEl>
                                          <p:spTgt spid="3"/>
                                        </p:tgtEl>
                                        <p:attrNameLst>
                                          <p:attrName>ppt_h</p:attrName>
                                        </p:attrNameLst>
                                      </p:cBhvr>
                                      <p:tavLst>
                                        <p:tav tm="0">
                                          <p:val>
                                            <p:strVal val="ppt_h"/>
                                          </p:val>
                                        </p:tav>
                                        <p:tav tm="100000">
                                          <p:val>
                                            <p:strVal val="ppt_h"/>
                                          </p:val>
                                        </p:tav>
                                      </p:tavLst>
                                    </p:anim>
                                    <p:anim calcmode="lin" valueType="num">
                                      <p:cBhvr>
                                        <p:cTn id="855"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56" dur="1" fill="hold">
                                          <p:stCondLst>
                                            <p:cond delay="1999"/>
                                          </p:stCondLst>
                                        </p:cTn>
                                        <p:tgtEl>
                                          <p:spTgt spid="3"/>
                                        </p:tgtEl>
                                        <p:attrNameLst>
                                          <p:attrName>style.visibility</p:attrName>
                                        </p:attrNameLst>
                                      </p:cBhvr>
                                      <p:to>
                                        <p:strVal val="hidden"/>
                                      </p:to>
                                    </p:set>
                                  </p:childTnLst>
                                </p:cTn>
                              </p:par>
                              <p:par>
                                <p:cTn id="857" presetID="19" presetClass="exit" presetSubtype="10" fill="hold" grpId="4" nodeType="withEffect">
                                  <p:stCondLst>
                                    <p:cond delay="0"/>
                                  </p:stCondLst>
                                  <p:childTnLst>
                                    <p:anim calcmode="lin" valueType="num">
                                      <p:cBhvr>
                                        <p:cTn id="858" dur="2000"/>
                                        <p:tgtEl>
                                          <p:spTgt spid="4"/>
                                        </p:tgtEl>
                                        <p:attrNameLst>
                                          <p:attrName>ppt_h</p:attrName>
                                        </p:attrNameLst>
                                      </p:cBhvr>
                                      <p:tavLst>
                                        <p:tav tm="0">
                                          <p:val>
                                            <p:strVal val="ppt_h"/>
                                          </p:val>
                                        </p:tav>
                                        <p:tav tm="100000">
                                          <p:val>
                                            <p:strVal val="ppt_h"/>
                                          </p:val>
                                        </p:tav>
                                      </p:tavLst>
                                    </p:anim>
                                    <p:anim calcmode="lin" valueType="num">
                                      <p:cBhvr>
                                        <p:cTn id="859"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0" dur="1" fill="hold">
                                          <p:stCondLst>
                                            <p:cond delay="1999"/>
                                          </p:stCondLst>
                                        </p:cTn>
                                        <p:tgtEl>
                                          <p:spTgt spid="4"/>
                                        </p:tgtEl>
                                        <p:attrNameLst>
                                          <p:attrName>style.visibility</p:attrName>
                                        </p:attrNameLst>
                                      </p:cBhvr>
                                      <p:to>
                                        <p:strVal val="hidden"/>
                                      </p:to>
                                    </p:set>
                                  </p:childTnLst>
                                </p:cTn>
                              </p:par>
                              <p:par>
                                <p:cTn id="861" presetID="19" presetClass="exit" presetSubtype="10" fill="hold" grpId="4" nodeType="withEffect">
                                  <p:stCondLst>
                                    <p:cond delay="0"/>
                                  </p:stCondLst>
                                  <p:childTnLst>
                                    <p:anim calcmode="lin" valueType="num">
                                      <p:cBhvr>
                                        <p:cTn id="862" dur="2000"/>
                                        <p:tgtEl>
                                          <p:spTgt spid="5"/>
                                        </p:tgtEl>
                                        <p:attrNameLst>
                                          <p:attrName>ppt_h</p:attrName>
                                        </p:attrNameLst>
                                      </p:cBhvr>
                                      <p:tavLst>
                                        <p:tav tm="0">
                                          <p:val>
                                            <p:strVal val="ppt_h"/>
                                          </p:val>
                                        </p:tav>
                                        <p:tav tm="100000">
                                          <p:val>
                                            <p:strVal val="ppt_h"/>
                                          </p:val>
                                        </p:tav>
                                      </p:tavLst>
                                    </p:anim>
                                    <p:anim calcmode="lin" valueType="num">
                                      <p:cBhvr>
                                        <p:cTn id="863"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4" dur="1" fill="hold">
                                          <p:stCondLst>
                                            <p:cond delay="1999"/>
                                          </p:stCondLst>
                                        </p:cTn>
                                        <p:tgtEl>
                                          <p:spTgt spid="5"/>
                                        </p:tgtEl>
                                        <p:attrNameLst>
                                          <p:attrName>style.visibility</p:attrName>
                                        </p:attrNameLst>
                                      </p:cBhvr>
                                      <p:to>
                                        <p:strVal val="hidden"/>
                                      </p:to>
                                    </p:set>
                                  </p:childTnLst>
                                </p:cTn>
                              </p:par>
                              <p:par>
                                <p:cTn id="865" presetID="19" presetClass="exit" presetSubtype="10" fill="hold" grpId="4" nodeType="withEffect">
                                  <p:stCondLst>
                                    <p:cond delay="0"/>
                                  </p:stCondLst>
                                  <p:childTnLst>
                                    <p:anim calcmode="lin" valueType="num">
                                      <p:cBhvr>
                                        <p:cTn id="866" dur="2000"/>
                                        <p:tgtEl>
                                          <p:spTgt spid="6"/>
                                        </p:tgtEl>
                                        <p:attrNameLst>
                                          <p:attrName>ppt_h</p:attrName>
                                        </p:attrNameLst>
                                      </p:cBhvr>
                                      <p:tavLst>
                                        <p:tav tm="0">
                                          <p:val>
                                            <p:strVal val="ppt_h"/>
                                          </p:val>
                                        </p:tav>
                                        <p:tav tm="100000">
                                          <p:val>
                                            <p:strVal val="ppt_h"/>
                                          </p:val>
                                        </p:tav>
                                      </p:tavLst>
                                    </p:anim>
                                    <p:anim calcmode="lin" valueType="num">
                                      <p:cBhvr>
                                        <p:cTn id="867"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8" dur="1" fill="hold">
                                          <p:stCondLst>
                                            <p:cond delay="1999"/>
                                          </p:stCondLst>
                                        </p:cTn>
                                        <p:tgtEl>
                                          <p:spTgt spid="6"/>
                                        </p:tgtEl>
                                        <p:attrNameLst>
                                          <p:attrName>style.visibility</p:attrName>
                                        </p:attrNameLst>
                                      </p:cBhvr>
                                      <p:to>
                                        <p:strVal val="hidden"/>
                                      </p:to>
                                    </p:set>
                                  </p:childTnLst>
                                </p:cTn>
                              </p:par>
                              <p:par>
                                <p:cTn id="869" presetID="19" presetClass="exit" presetSubtype="10" fill="hold" grpId="4" nodeType="withEffect">
                                  <p:stCondLst>
                                    <p:cond delay="0"/>
                                  </p:stCondLst>
                                  <p:childTnLst>
                                    <p:anim calcmode="lin" valueType="num">
                                      <p:cBhvr>
                                        <p:cTn id="870" dur="2000"/>
                                        <p:tgtEl>
                                          <p:spTgt spid="7"/>
                                        </p:tgtEl>
                                        <p:attrNameLst>
                                          <p:attrName>ppt_h</p:attrName>
                                        </p:attrNameLst>
                                      </p:cBhvr>
                                      <p:tavLst>
                                        <p:tav tm="0">
                                          <p:val>
                                            <p:strVal val="ppt_h"/>
                                          </p:val>
                                        </p:tav>
                                        <p:tav tm="100000">
                                          <p:val>
                                            <p:strVal val="ppt_h"/>
                                          </p:val>
                                        </p:tav>
                                      </p:tavLst>
                                    </p:anim>
                                    <p:anim calcmode="lin" valueType="num">
                                      <p:cBhvr>
                                        <p:cTn id="871"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2" dur="1" fill="hold">
                                          <p:stCondLst>
                                            <p:cond delay="1999"/>
                                          </p:stCondLst>
                                        </p:cTn>
                                        <p:tgtEl>
                                          <p:spTgt spid="7"/>
                                        </p:tgtEl>
                                        <p:attrNameLst>
                                          <p:attrName>style.visibility</p:attrName>
                                        </p:attrNameLst>
                                      </p:cBhvr>
                                      <p:to>
                                        <p:strVal val="hidden"/>
                                      </p:to>
                                    </p:set>
                                  </p:childTnLst>
                                </p:cTn>
                              </p:par>
                              <p:par>
                                <p:cTn id="873" presetID="19" presetClass="exit" presetSubtype="10" fill="hold" grpId="4" nodeType="withEffect">
                                  <p:stCondLst>
                                    <p:cond delay="0"/>
                                  </p:stCondLst>
                                  <p:childTnLst>
                                    <p:anim calcmode="lin" valueType="num">
                                      <p:cBhvr>
                                        <p:cTn id="874" dur="2000"/>
                                        <p:tgtEl>
                                          <p:spTgt spid="8"/>
                                        </p:tgtEl>
                                        <p:attrNameLst>
                                          <p:attrName>ppt_h</p:attrName>
                                        </p:attrNameLst>
                                      </p:cBhvr>
                                      <p:tavLst>
                                        <p:tav tm="0">
                                          <p:val>
                                            <p:strVal val="ppt_h"/>
                                          </p:val>
                                        </p:tav>
                                        <p:tav tm="100000">
                                          <p:val>
                                            <p:strVal val="ppt_h"/>
                                          </p:val>
                                        </p:tav>
                                      </p:tavLst>
                                    </p:anim>
                                    <p:anim calcmode="lin" valueType="num">
                                      <p:cBhvr>
                                        <p:cTn id="875"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6" dur="1" fill="hold">
                                          <p:stCondLst>
                                            <p:cond delay="1999"/>
                                          </p:stCondLst>
                                        </p:cTn>
                                        <p:tgtEl>
                                          <p:spTgt spid="8"/>
                                        </p:tgtEl>
                                        <p:attrNameLst>
                                          <p:attrName>style.visibility</p:attrName>
                                        </p:attrNameLst>
                                      </p:cBhvr>
                                      <p:to>
                                        <p:strVal val="hidden"/>
                                      </p:to>
                                    </p:set>
                                  </p:childTnLst>
                                </p:cTn>
                              </p:par>
                              <p:par>
                                <p:cTn id="877" presetID="19" presetClass="exit" presetSubtype="10" fill="hold" grpId="4" nodeType="withEffect">
                                  <p:stCondLst>
                                    <p:cond delay="0"/>
                                  </p:stCondLst>
                                  <p:childTnLst>
                                    <p:anim calcmode="lin" valueType="num">
                                      <p:cBhvr>
                                        <p:cTn id="878" dur="2000"/>
                                        <p:tgtEl>
                                          <p:spTgt spid="9"/>
                                        </p:tgtEl>
                                        <p:attrNameLst>
                                          <p:attrName>ppt_h</p:attrName>
                                        </p:attrNameLst>
                                      </p:cBhvr>
                                      <p:tavLst>
                                        <p:tav tm="0">
                                          <p:val>
                                            <p:strVal val="ppt_h"/>
                                          </p:val>
                                        </p:tav>
                                        <p:tav tm="100000">
                                          <p:val>
                                            <p:strVal val="ppt_h"/>
                                          </p:val>
                                        </p:tav>
                                      </p:tavLst>
                                    </p:anim>
                                    <p:anim calcmode="lin" valueType="num">
                                      <p:cBhvr>
                                        <p:cTn id="879"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0" dur="1" fill="hold">
                                          <p:stCondLst>
                                            <p:cond delay="1999"/>
                                          </p:stCondLst>
                                        </p:cTn>
                                        <p:tgtEl>
                                          <p:spTgt spid="9"/>
                                        </p:tgtEl>
                                        <p:attrNameLst>
                                          <p:attrName>style.visibility</p:attrName>
                                        </p:attrNameLst>
                                      </p:cBhvr>
                                      <p:to>
                                        <p:strVal val="hidden"/>
                                      </p:to>
                                    </p:set>
                                  </p:childTnLst>
                                </p:cTn>
                              </p:par>
                              <p:par>
                                <p:cTn id="881" presetID="19" presetClass="exit" presetSubtype="10" fill="hold" grpId="4" nodeType="withEffect">
                                  <p:stCondLst>
                                    <p:cond delay="0"/>
                                  </p:stCondLst>
                                  <p:childTnLst>
                                    <p:anim calcmode="lin" valueType="num">
                                      <p:cBhvr>
                                        <p:cTn id="882" dur="2000"/>
                                        <p:tgtEl>
                                          <p:spTgt spid="10"/>
                                        </p:tgtEl>
                                        <p:attrNameLst>
                                          <p:attrName>ppt_h</p:attrName>
                                        </p:attrNameLst>
                                      </p:cBhvr>
                                      <p:tavLst>
                                        <p:tav tm="0">
                                          <p:val>
                                            <p:strVal val="ppt_h"/>
                                          </p:val>
                                        </p:tav>
                                        <p:tav tm="100000">
                                          <p:val>
                                            <p:strVal val="ppt_h"/>
                                          </p:val>
                                        </p:tav>
                                      </p:tavLst>
                                    </p:anim>
                                    <p:anim calcmode="lin" valueType="num">
                                      <p:cBhvr>
                                        <p:cTn id="883"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4" dur="1" fill="hold">
                                          <p:stCondLst>
                                            <p:cond delay="1999"/>
                                          </p:stCondLst>
                                        </p:cTn>
                                        <p:tgtEl>
                                          <p:spTgt spid="10"/>
                                        </p:tgtEl>
                                        <p:attrNameLst>
                                          <p:attrName>style.visibility</p:attrName>
                                        </p:attrNameLst>
                                      </p:cBhvr>
                                      <p:to>
                                        <p:strVal val="hidden"/>
                                      </p:to>
                                    </p:set>
                                  </p:childTnLst>
                                </p:cTn>
                              </p:par>
                              <p:par>
                                <p:cTn id="885" presetID="19" presetClass="exit" presetSubtype="10" fill="hold" grpId="4" nodeType="withEffect">
                                  <p:stCondLst>
                                    <p:cond delay="0"/>
                                  </p:stCondLst>
                                  <p:childTnLst>
                                    <p:anim calcmode="lin" valueType="num">
                                      <p:cBhvr>
                                        <p:cTn id="886" dur="2000"/>
                                        <p:tgtEl>
                                          <p:spTgt spid="11"/>
                                        </p:tgtEl>
                                        <p:attrNameLst>
                                          <p:attrName>ppt_h</p:attrName>
                                        </p:attrNameLst>
                                      </p:cBhvr>
                                      <p:tavLst>
                                        <p:tav tm="0">
                                          <p:val>
                                            <p:strVal val="ppt_h"/>
                                          </p:val>
                                        </p:tav>
                                        <p:tav tm="100000">
                                          <p:val>
                                            <p:strVal val="ppt_h"/>
                                          </p:val>
                                        </p:tav>
                                      </p:tavLst>
                                    </p:anim>
                                    <p:anim calcmode="lin" valueType="num">
                                      <p:cBhvr>
                                        <p:cTn id="887"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8" dur="1" fill="hold">
                                          <p:stCondLst>
                                            <p:cond delay="1999"/>
                                          </p:stCondLst>
                                        </p:cTn>
                                        <p:tgtEl>
                                          <p:spTgt spid="11"/>
                                        </p:tgtEl>
                                        <p:attrNameLst>
                                          <p:attrName>style.visibility</p:attrName>
                                        </p:attrNameLst>
                                      </p:cBhvr>
                                      <p:to>
                                        <p:strVal val="hidden"/>
                                      </p:to>
                                    </p:set>
                                  </p:childTnLst>
                                </p:cTn>
                              </p:par>
                              <p:par>
                                <p:cTn id="889" presetID="19" presetClass="exit" presetSubtype="10" fill="hold" grpId="4" nodeType="withEffect">
                                  <p:stCondLst>
                                    <p:cond delay="0"/>
                                  </p:stCondLst>
                                  <p:childTnLst>
                                    <p:anim calcmode="lin" valueType="num">
                                      <p:cBhvr>
                                        <p:cTn id="890" dur="2000"/>
                                        <p:tgtEl>
                                          <p:spTgt spid="12"/>
                                        </p:tgtEl>
                                        <p:attrNameLst>
                                          <p:attrName>ppt_h</p:attrName>
                                        </p:attrNameLst>
                                      </p:cBhvr>
                                      <p:tavLst>
                                        <p:tav tm="0">
                                          <p:val>
                                            <p:strVal val="ppt_h"/>
                                          </p:val>
                                        </p:tav>
                                        <p:tav tm="100000">
                                          <p:val>
                                            <p:strVal val="ppt_h"/>
                                          </p:val>
                                        </p:tav>
                                      </p:tavLst>
                                    </p:anim>
                                    <p:anim calcmode="lin" valueType="num">
                                      <p:cBhvr>
                                        <p:cTn id="891"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2" dur="1" fill="hold">
                                          <p:stCondLst>
                                            <p:cond delay="1999"/>
                                          </p:stCondLst>
                                        </p:cTn>
                                        <p:tgtEl>
                                          <p:spTgt spid="12"/>
                                        </p:tgtEl>
                                        <p:attrNameLst>
                                          <p:attrName>style.visibility</p:attrName>
                                        </p:attrNameLst>
                                      </p:cBhvr>
                                      <p:to>
                                        <p:strVal val="hidden"/>
                                      </p:to>
                                    </p:set>
                                  </p:childTnLst>
                                </p:cTn>
                              </p:par>
                              <p:par>
                                <p:cTn id="893" presetID="19" presetClass="exit" presetSubtype="10" fill="hold" grpId="4" nodeType="withEffect">
                                  <p:stCondLst>
                                    <p:cond delay="0"/>
                                  </p:stCondLst>
                                  <p:childTnLst>
                                    <p:anim calcmode="lin" valueType="num">
                                      <p:cBhvr>
                                        <p:cTn id="894" dur="2000"/>
                                        <p:tgtEl>
                                          <p:spTgt spid="13"/>
                                        </p:tgtEl>
                                        <p:attrNameLst>
                                          <p:attrName>ppt_h</p:attrName>
                                        </p:attrNameLst>
                                      </p:cBhvr>
                                      <p:tavLst>
                                        <p:tav tm="0">
                                          <p:val>
                                            <p:strVal val="ppt_h"/>
                                          </p:val>
                                        </p:tav>
                                        <p:tav tm="100000">
                                          <p:val>
                                            <p:strVal val="ppt_h"/>
                                          </p:val>
                                        </p:tav>
                                      </p:tavLst>
                                    </p:anim>
                                    <p:anim calcmode="lin" valueType="num">
                                      <p:cBhvr>
                                        <p:cTn id="895"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6" dur="1" fill="hold">
                                          <p:stCondLst>
                                            <p:cond delay="1999"/>
                                          </p:stCondLst>
                                        </p:cTn>
                                        <p:tgtEl>
                                          <p:spTgt spid="13"/>
                                        </p:tgtEl>
                                        <p:attrNameLst>
                                          <p:attrName>style.visibility</p:attrName>
                                        </p:attrNameLst>
                                      </p:cBhvr>
                                      <p:to>
                                        <p:strVal val="hidden"/>
                                      </p:to>
                                    </p:set>
                                  </p:childTnLst>
                                </p:cTn>
                              </p:par>
                              <p:par>
                                <p:cTn id="897" presetID="19" presetClass="exit" presetSubtype="10" fill="hold" grpId="4" nodeType="withEffect">
                                  <p:stCondLst>
                                    <p:cond delay="0"/>
                                  </p:stCondLst>
                                  <p:childTnLst>
                                    <p:anim calcmode="lin" valueType="num">
                                      <p:cBhvr>
                                        <p:cTn id="898" dur="2000"/>
                                        <p:tgtEl>
                                          <p:spTgt spid="14"/>
                                        </p:tgtEl>
                                        <p:attrNameLst>
                                          <p:attrName>ppt_h</p:attrName>
                                        </p:attrNameLst>
                                      </p:cBhvr>
                                      <p:tavLst>
                                        <p:tav tm="0">
                                          <p:val>
                                            <p:strVal val="ppt_h"/>
                                          </p:val>
                                        </p:tav>
                                        <p:tav tm="100000">
                                          <p:val>
                                            <p:strVal val="ppt_h"/>
                                          </p:val>
                                        </p:tav>
                                      </p:tavLst>
                                    </p:anim>
                                    <p:anim calcmode="lin" valueType="num">
                                      <p:cBhvr>
                                        <p:cTn id="899"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0" dur="1" fill="hold">
                                          <p:stCondLst>
                                            <p:cond delay="1999"/>
                                          </p:stCondLst>
                                        </p:cTn>
                                        <p:tgtEl>
                                          <p:spTgt spid="14"/>
                                        </p:tgtEl>
                                        <p:attrNameLst>
                                          <p:attrName>style.visibility</p:attrName>
                                        </p:attrNameLst>
                                      </p:cBhvr>
                                      <p:to>
                                        <p:strVal val="hidden"/>
                                      </p:to>
                                    </p:set>
                                  </p:childTnLst>
                                </p:cTn>
                              </p:par>
                              <p:par>
                                <p:cTn id="901" presetID="19" presetClass="exit" presetSubtype="10" fill="hold" grpId="4" nodeType="withEffect">
                                  <p:stCondLst>
                                    <p:cond delay="0"/>
                                  </p:stCondLst>
                                  <p:childTnLst>
                                    <p:anim calcmode="lin" valueType="num">
                                      <p:cBhvr>
                                        <p:cTn id="902" dur="2000"/>
                                        <p:tgtEl>
                                          <p:spTgt spid="15"/>
                                        </p:tgtEl>
                                        <p:attrNameLst>
                                          <p:attrName>ppt_h</p:attrName>
                                        </p:attrNameLst>
                                      </p:cBhvr>
                                      <p:tavLst>
                                        <p:tav tm="0">
                                          <p:val>
                                            <p:strVal val="ppt_h"/>
                                          </p:val>
                                        </p:tav>
                                        <p:tav tm="100000">
                                          <p:val>
                                            <p:strVal val="ppt_h"/>
                                          </p:val>
                                        </p:tav>
                                      </p:tavLst>
                                    </p:anim>
                                    <p:anim calcmode="lin" valueType="num">
                                      <p:cBhvr>
                                        <p:cTn id="903"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4" dur="1" fill="hold">
                                          <p:stCondLst>
                                            <p:cond delay="1999"/>
                                          </p:stCondLst>
                                        </p:cTn>
                                        <p:tgtEl>
                                          <p:spTgt spid="15"/>
                                        </p:tgtEl>
                                        <p:attrNameLst>
                                          <p:attrName>style.visibility</p:attrName>
                                        </p:attrNameLst>
                                      </p:cBhvr>
                                      <p:to>
                                        <p:strVal val="hidden"/>
                                      </p:to>
                                    </p:set>
                                  </p:childTnLst>
                                </p:cTn>
                              </p:par>
                              <p:par>
                                <p:cTn id="905" presetID="19" presetClass="exit" presetSubtype="10" fill="hold" grpId="4" nodeType="withEffect">
                                  <p:stCondLst>
                                    <p:cond delay="0"/>
                                  </p:stCondLst>
                                  <p:childTnLst>
                                    <p:anim calcmode="lin" valueType="num">
                                      <p:cBhvr>
                                        <p:cTn id="906" dur="2000"/>
                                        <p:tgtEl>
                                          <p:spTgt spid="16"/>
                                        </p:tgtEl>
                                        <p:attrNameLst>
                                          <p:attrName>ppt_h</p:attrName>
                                        </p:attrNameLst>
                                      </p:cBhvr>
                                      <p:tavLst>
                                        <p:tav tm="0">
                                          <p:val>
                                            <p:strVal val="ppt_h"/>
                                          </p:val>
                                        </p:tav>
                                        <p:tav tm="100000">
                                          <p:val>
                                            <p:strVal val="ppt_h"/>
                                          </p:val>
                                        </p:tav>
                                      </p:tavLst>
                                    </p:anim>
                                    <p:anim calcmode="lin" valueType="num">
                                      <p:cBhvr>
                                        <p:cTn id="907"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8" dur="1" fill="hold">
                                          <p:stCondLst>
                                            <p:cond delay="1999"/>
                                          </p:stCondLst>
                                        </p:cTn>
                                        <p:tgtEl>
                                          <p:spTgt spid="16"/>
                                        </p:tgtEl>
                                        <p:attrNameLst>
                                          <p:attrName>style.visibility</p:attrName>
                                        </p:attrNameLst>
                                      </p:cBhvr>
                                      <p:to>
                                        <p:strVal val="hidden"/>
                                      </p:to>
                                    </p:set>
                                  </p:childTnLst>
                                </p:cTn>
                              </p:par>
                              <p:par>
                                <p:cTn id="909" presetID="19" presetClass="exit" presetSubtype="10" fill="hold" grpId="4" nodeType="withEffect">
                                  <p:stCondLst>
                                    <p:cond delay="0"/>
                                  </p:stCondLst>
                                  <p:childTnLst>
                                    <p:anim calcmode="lin" valueType="num">
                                      <p:cBhvr>
                                        <p:cTn id="910" dur="2000"/>
                                        <p:tgtEl>
                                          <p:spTgt spid="17"/>
                                        </p:tgtEl>
                                        <p:attrNameLst>
                                          <p:attrName>ppt_h</p:attrName>
                                        </p:attrNameLst>
                                      </p:cBhvr>
                                      <p:tavLst>
                                        <p:tav tm="0">
                                          <p:val>
                                            <p:strVal val="ppt_h"/>
                                          </p:val>
                                        </p:tav>
                                        <p:tav tm="100000">
                                          <p:val>
                                            <p:strVal val="ppt_h"/>
                                          </p:val>
                                        </p:tav>
                                      </p:tavLst>
                                    </p:anim>
                                    <p:anim calcmode="lin" valueType="num">
                                      <p:cBhvr>
                                        <p:cTn id="911"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2" dur="1" fill="hold">
                                          <p:stCondLst>
                                            <p:cond delay="1999"/>
                                          </p:stCondLst>
                                        </p:cTn>
                                        <p:tgtEl>
                                          <p:spTgt spid="17"/>
                                        </p:tgtEl>
                                        <p:attrNameLst>
                                          <p:attrName>style.visibility</p:attrName>
                                        </p:attrNameLst>
                                      </p:cBhvr>
                                      <p:to>
                                        <p:strVal val="hidden"/>
                                      </p:to>
                                    </p:set>
                                  </p:childTnLst>
                                </p:cTn>
                              </p:par>
                              <p:par>
                                <p:cTn id="913" presetID="19" presetClass="exit" presetSubtype="10" fill="hold" grpId="4" nodeType="withEffect">
                                  <p:stCondLst>
                                    <p:cond delay="0"/>
                                  </p:stCondLst>
                                  <p:childTnLst>
                                    <p:anim calcmode="lin" valueType="num">
                                      <p:cBhvr>
                                        <p:cTn id="914" dur="2000"/>
                                        <p:tgtEl>
                                          <p:spTgt spid="18"/>
                                        </p:tgtEl>
                                        <p:attrNameLst>
                                          <p:attrName>ppt_h</p:attrName>
                                        </p:attrNameLst>
                                      </p:cBhvr>
                                      <p:tavLst>
                                        <p:tav tm="0">
                                          <p:val>
                                            <p:strVal val="ppt_h"/>
                                          </p:val>
                                        </p:tav>
                                        <p:tav tm="100000">
                                          <p:val>
                                            <p:strVal val="ppt_h"/>
                                          </p:val>
                                        </p:tav>
                                      </p:tavLst>
                                    </p:anim>
                                    <p:anim calcmode="lin" valueType="num">
                                      <p:cBhvr>
                                        <p:cTn id="915"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6" dur="1" fill="hold">
                                          <p:stCondLst>
                                            <p:cond delay="1999"/>
                                          </p:stCondLst>
                                        </p:cTn>
                                        <p:tgtEl>
                                          <p:spTgt spid="18"/>
                                        </p:tgtEl>
                                        <p:attrNameLst>
                                          <p:attrName>style.visibility</p:attrName>
                                        </p:attrNameLst>
                                      </p:cBhvr>
                                      <p:to>
                                        <p:strVal val="hidden"/>
                                      </p:to>
                                    </p:set>
                                  </p:childTnLst>
                                </p:cTn>
                              </p:par>
                              <p:par>
                                <p:cTn id="917" presetID="19" presetClass="exit" presetSubtype="10" fill="hold" grpId="4" nodeType="withEffect">
                                  <p:stCondLst>
                                    <p:cond delay="0"/>
                                  </p:stCondLst>
                                  <p:childTnLst>
                                    <p:anim calcmode="lin" valueType="num">
                                      <p:cBhvr>
                                        <p:cTn id="918" dur="2000"/>
                                        <p:tgtEl>
                                          <p:spTgt spid="19"/>
                                        </p:tgtEl>
                                        <p:attrNameLst>
                                          <p:attrName>ppt_h</p:attrName>
                                        </p:attrNameLst>
                                      </p:cBhvr>
                                      <p:tavLst>
                                        <p:tav tm="0">
                                          <p:val>
                                            <p:strVal val="ppt_h"/>
                                          </p:val>
                                        </p:tav>
                                        <p:tav tm="100000">
                                          <p:val>
                                            <p:strVal val="ppt_h"/>
                                          </p:val>
                                        </p:tav>
                                      </p:tavLst>
                                    </p:anim>
                                    <p:anim calcmode="lin" valueType="num">
                                      <p:cBhvr>
                                        <p:cTn id="919"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0" dur="1" fill="hold">
                                          <p:stCondLst>
                                            <p:cond delay="1999"/>
                                          </p:stCondLst>
                                        </p:cTn>
                                        <p:tgtEl>
                                          <p:spTgt spid="19"/>
                                        </p:tgtEl>
                                        <p:attrNameLst>
                                          <p:attrName>style.visibility</p:attrName>
                                        </p:attrNameLst>
                                      </p:cBhvr>
                                      <p:to>
                                        <p:strVal val="hidden"/>
                                      </p:to>
                                    </p:set>
                                  </p:childTnLst>
                                </p:cTn>
                              </p:par>
                              <p:par>
                                <p:cTn id="921" presetID="19" presetClass="exit" presetSubtype="10" fill="hold" grpId="4" nodeType="withEffect">
                                  <p:stCondLst>
                                    <p:cond delay="0"/>
                                  </p:stCondLst>
                                  <p:childTnLst>
                                    <p:anim calcmode="lin" valueType="num">
                                      <p:cBhvr>
                                        <p:cTn id="922" dur="2000"/>
                                        <p:tgtEl>
                                          <p:spTgt spid="20"/>
                                        </p:tgtEl>
                                        <p:attrNameLst>
                                          <p:attrName>ppt_h</p:attrName>
                                        </p:attrNameLst>
                                      </p:cBhvr>
                                      <p:tavLst>
                                        <p:tav tm="0">
                                          <p:val>
                                            <p:strVal val="ppt_h"/>
                                          </p:val>
                                        </p:tav>
                                        <p:tav tm="100000">
                                          <p:val>
                                            <p:strVal val="ppt_h"/>
                                          </p:val>
                                        </p:tav>
                                      </p:tavLst>
                                    </p:anim>
                                    <p:anim calcmode="lin" valueType="num">
                                      <p:cBhvr>
                                        <p:cTn id="923"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4" dur="1" fill="hold">
                                          <p:stCondLst>
                                            <p:cond delay="1999"/>
                                          </p:stCondLst>
                                        </p:cTn>
                                        <p:tgtEl>
                                          <p:spTgt spid="20"/>
                                        </p:tgtEl>
                                        <p:attrNameLst>
                                          <p:attrName>style.visibility</p:attrName>
                                        </p:attrNameLst>
                                      </p:cBhvr>
                                      <p:to>
                                        <p:strVal val="hidden"/>
                                      </p:to>
                                    </p:set>
                                  </p:childTnLst>
                                </p:cTn>
                              </p:par>
                              <p:par>
                                <p:cTn id="925" presetID="19" presetClass="exit" presetSubtype="10" fill="hold" grpId="4" nodeType="withEffect">
                                  <p:stCondLst>
                                    <p:cond delay="0"/>
                                  </p:stCondLst>
                                  <p:childTnLst>
                                    <p:anim calcmode="lin" valueType="num">
                                      <p:cBhvr>
                                        <p:cTn id="926" dur="2000"/>
                                        <p:tgtEl>
                                          <p:spTgt spid="21"/>
                                        </p:tgtEl>
                                        <p:attrNameLst>
                                          <p:attrName>ppt_h</p:attrName>
                                        </p:attrNameLst>
                                      </p:cBhvr>
                                      <p:tavLst>
                                        <p:tav tm="0">
                                          <p:val>
                                            <p:strVal val="ppt_h"/>
                                          </p:val>
                                        </p:tav>
                                        <p:tav tm="100000">
                                          <p:val>
                                            <p:strVal val="ppt_h"/>
                                          </p:val>
                                        </p:tav>
                                      </p:tavLst>
                                    </p:anim>
                                    <p:anim calcmode="lin" valueType="num">
                                      <p:cBhvr>
                                        <p:cTn id="927"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8" dur="1" fill="hold">
                                          <p:stCondLst>
                                            <p:cond delay="1999"/>
                                          </p:stCondLst>
                                        </p:cTn>
                                        <p:tgtEl>
                                          <p:spTgt spid="21"/>
                                        </p:tgtEl>
                                        <p:attrNameLst>
                                          <p:attrName>style.visibility</p:attrName>
                                        </p:attrNameLst>
                                      </p:cBhvr>
                                      <p:to>
                                        <p:strVal val="hidden"/>
                                      </p:to>
                                    </p:set>
                                  </p:childTnLst>
                                </p:cTn>
                              </p:par>
                              <p:par>
                                <p:cTn id="929" presetID="19" presetClass="exit" presetSubtype="10" fill="hold" grpId="4" nodeType="withEffect">
                                  <p:stCondLst>
                                    <p:cond delay="0"/>
                                  </p:stCondLst>
                                  <p:childTnLst>
                                    <p:anim calcmode="lin" valueType="num">
                                      <p:cBhvr>
                                        <p:cTn id="930" dur="2000"/>
                                        <p:tgtEl>
                                          <p:spTgt spid="22"/>
                                        </p:tgtEl>
                                        <p:attrNameLst>
                                          <p:attrName>ppt_h</p:attrName>
                                        </p:attrNameLst>
                                      </p:cBhvr>
                                      <p:tavLst>
                                        <p:tav tm="0">
                                          <p:val>
                                            <p:strVal val="ppt_h"/>
                                          </p:val>
                                        </p:tav>
                                        <p:tav tm="100000">
                                          <p:val>
                                            <p:strVal val="ppt_h"/>
                                          </p:val>
                                        </p:tav>
                                      </p:tavLst>
                                    </p:anim>
                                    <p:anim calcmode="lin" valueType="num">
                                      <p:cBhvr>
                                        <p:cTn id="931"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2" dur="1" fill="hold">
                                          <p:stCondLst>
                                            <p:cond delay="1999"/>
                                          </p:stCondLst>
                                        </p:cTn>
                                        <p:tgtEl>
                                          <p:spTgt spid="22"/>
                                        </p:tgtEl>
                                        <p:attrNameLst>
                                          <p:attrName>style.visibility</p:attrName>
                                        </p:attrNameLst>
                                      </p:cBhvr>
                                      <p:to>
                                        <p:strVal val="hidden"/>
                                      </p:to>
                                    </p:set>
                                  </p:childTnLst>
                                </p:cTn>
                              </p:par>
                              <p:par>
                                <p:cTn id="933" presetID="19" presetClass="exit" presetSubtype="10" fill="hold" grpId="4" nodeType="withEffect">
                                  <p:stCondLst>
                                    <p:cond delay="0"/>
                                  </p:stCondLst>
                                  <p:childTnLst>
                                    <p:anim calcmode="lin" valueType="num">
                                      <p:cBhvr>
                                        <p:cTn id="934" dur="2000"/>
                                        <p:tgtEl>
                                          <p:spTgt spid="23"/>
                                        </p:tgtEl>
                                        <p:attrNameLst>
                                          <p:attrName>ppt_h</p:attrName>
                                        </p:attrNameLst>
                                      </p:cBhvr>
                                      <p:tavLst>
                                        <p:tav tm="0">
                                          <p:val>
                                            <p:strVal val="ppt_h"/>
                                          </p:val>
                                        </p:tav>
                                        <p:tav tm="100000">
                                          <p:val>
                                            <p:strVal val="ppt_h"/>
                                          </p:val>
                                        </p:tav>
                                      </p:tavLst>
                                    </p:anim>
                                    <p:anim calcmode="lin" valueType="num">
                                      <p:cBhvr>
                                        <p:cTn id="935"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6" dur="1" fill="hold">
                                          <p:stCondLst>
                                            <p:cond delay="1999"/>
                                          </p:stCondLst>
                                        </p:cTn>
                                        <p:tgtEl>
                                          <p:spTgt spid="23"/>
                                        </p:tgtEl>
                                        <p:attrNameLst>
                                          <p:attrName>style.visibility</p:attrName>
                                        </p:attrNameLst>
                                      </p:cBhvr>
                                      <p:to>
                                        <p:strVal val="hidden"/>
                                      </p:to>
                                    </p:set>
                                  </p:childTnLst>
                                </p:cTn>
                              </p:par>
                              <p:par>
                                <p:cTn id="937" presetID="19" presetClass="exit" presetSubtype="10" fill="hold" grpId="4" nodeType="withEffect">
                                  <p:stCondLst>
                                    <p:cond delay="0"/>
                                  </p:stCondLst>
                                  <p:childTnLst>
                                    <p:anim calcmode="lin" valueType="num">
                                      <p:cBhvr>
                                        <p:cTn id="938" dur="2000"/>
                                        <p:tgtEl>
                                          <p:spTgt spid="24"/>
                                        </p:tgtEl>
                                        <p:attrNameLst>
                                          <p:attrName>ppt_h</p:attrName>
                                        </p:attrNameLst>
                                      </p:cBhvr>
                                      <p:tavLst>
                                        <p:tav tm="0">
                                          <p:val>
                                            <p:strVal val="ppt_h"/>
                                          </p:val>
                                        </p:tav>
                                        <p:tav tm="100000">
                                          <p:val>
                                            <p:strVal val="ppt_h"/>
                                          </p:val>
                                        </p:tav>
                                      </p:tavLst>
                                    </p:anim>
                                    <p:anim calcmode="lin" valueType="num">
                                      <p:cBhvr>
                                        <p:cTn id="939"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0" dur="1" fill="hold">
                                          <p:stCondLst>
                                            <p:cond delay="1999"/>
                                          </p:stCondLst>
                                        </p:cTn>
                                        <p:tgtEl>
                                          <p:spTgt spid="24"/>
                                        </p:tgtEl>
                                        <p:attrNameLst>
                                          <p:attrName>style.visibility</p:attrName>
                                        </p:attrNameLst>
                                      </p:cBhvr>
                                      <p:to>
                                        <p:strVal val="hidden"/>
                                      </p:to>
                                    </p:set>
                                  </p:childTnLst>
                                </p:cTn>
                              </p:par>
                              <p:par>
                                <p:cTn id="941" presetID="19" presetClass="exit" presetSubtype="10" fill="hold" grpId="4" nodeType="withEffect">
                                  <p:stCondLst>
                                    <p:cond delay="0"/>
                                  </p:stCondLst>
                                  <p:childTnLst>
                                    <p:anim calcmode="lin" valueType="num">
                                      <p:cBhvr>
                                        <p:cTn id="942" dur="2000"/>
                                        <p:tgtEl>
                                          <p:spTgt spid="25"/>
                                        </p:tgtEl>
                                        <p:attrNameLst>
                                          <p:attrName>ppt_h</p:attrName>
                                        </p:attrNameLst>
                                      </p:cBhvr>
                                      <p:tavLst>
                                        <p:tav tm="0">
                                          <p:val>
                                            <p:strVal val="ppt_h"/>
                                          </p:val>
                                        </p:tav>
                                        <p:tav tm="100000">
                                          <p:val>
                                            <p:strVal val="ppt_h"/>
                                          </p:val>
                                        </p:tav>
                                      </p:tavLst>
                                    </p:anim>
                                    <p:anim calcmode="lin" valueType="num">
                                      <p:cBhvr>
                                        <p:cTn id="943" dur="2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4" dur="1" fill="hold">
                                          <p:stCondLst>
                                            <p:cond delay="1999"/>
                                          </p:stCondLst>
                                        </p:cTn>
                                        <p:tgtEl>
                                          <p:spTgt spid="25"/>
                                        </p:tgtEl>
                                        <p:attrNameLst>
                                          <p:attrName>style.visibility</p:attrName>
                                        </p:attrNameLst>
                                      </p:cBhvr>
                                      <p:to>
                                        <p:strVal val="hidden"/>
                                      </p:to>
                                    </p:set>
                                  </p:childTnLst>
                                </p:cTn>
                              </p:par>
                              <p:par>
                                <p:cTn id="945" presetID="19" presetClass="exit" presetSubtype="10" fill="hold" grpId="4" nodeType="withEffect">
                                  <p:stCondLst>
                                    <p:cond delay="0"/>
                                  </p:stCondLst>
                                  <p:childTnLst>
                                    <p:anim calcmode="lin" valueType="num">
                                      <p:cBhvr>
                                        <p:cTn id="946" dur="2000"/>
                                        <p:tgtEl>
                                          <p:spTgt spid="26"/>
                                        </p:tgtEl>
                                        <p:attrNameLst>
                                          <p:attrName>ppt_h</p:attrName>
                                        </p:attrNameLst>
                                      </p:cBhvr>
                                      <p:tavLst>
                                        <p:tav tm="0">
                                          <p:val>
                                            <p:strVal val="ppt_h"/>
                                          </p:val>
                                        </p:tav>
                                        <p:tav tm="100000">
                                          <p:val>
                                            <p:strVal val="ppt_h"/>
                                          </p:val>
                                        </p:tav>
                                      </p:tavLst>
                                    </p:anim>
                                    <p:anim calcmode="lin" valueType="num">
                                      <p:cBhvr>
                                        <p:cTn id="947"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8" dur="1" fill="hold">
                                          <p:stCondLst>
                                            <p:cond delay="1999"/>
                                          </p:stCondLst>
                                        </p:cTn>
                                        <p:tgtEl>
                                          <p:spTgt spid="26"/>
                                        </p:tgtEl>
                                        <p:attrNameLst>
                                          <p:attrName>style.visibility</p:attrName>
                                        </p:attrNameLst>
                                      </p:cBhvr>
                                      <p:to>
                                        <p:strVal val="hidden"/>
                                      </p:to>
                                    </p:set>
                                  </p:childTnLst>
                                </p:cTn>
                              </p:par>
                              <p:par>
                                <p:cTn id="949" presetID="19" presetClass="exit" presetSubtype="10" fill="hold" grpId="4" nodeType="withEffect">
                                  <p:stCondLst>
                                    <p:cond delay="0"/>
                                  </p:stCondLst>
                                  <p:childTnLst>
                                    <p:anim calcmode="lin" valueType="num">
                                      <p:cBhvr>
                                        <p:cTn id="950" dur="2000"/>
                                        <p:tgtEl>
                                          <p:spTgt spid="27"/>
                                        </p:tgtEl>
                                        <p:attrNameLst>
                                          <p:attrName>ppt_h</p:attrName>
                                        </p:attrNameLst>
                                      </p:cBhvr>
                                      <p:tavLst>
                                        <p:tav tm="0">
                                          <p:val>
                                            <p:strVal val="ppt_h"/>
                                          </p:val>
                                        </p:tav>
                                        <p:tav tm="100000">
                                          <p:val>
                                            <p:strVal val="ppt_h"/>
                                          </p:val>
                                        </p:tav>
                                      </p:tavLst>
                                    </p:anim>
                                    <p:anim calcmode="lin" valueType="num">
                                      <p:cBhvr>
                                        <p:cTn id="951" dur="2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2" dur="1" fill="hold">
                                          <p:stCondLst>
                                            <p:cond delay="1999"/>
                                          </p:stCondLst>
                                        </p:cTn>
                                        <p:tgtEl>
                                          <p:spTgt spid="27"/>
                                        </p:tgtEl>
                                        <p:attrNameLst>
                                          <p:attrName>style.visibility</p:attrName>
                                        </p:attrNameLst>
                                      </p:cBhvr>
                                      <p:to>
                                        <p:strVal val="hidden"/>
                                      </p:to>
                                    </p:set>
                                  </p:childTnLst>
                                </p:cTn>
                              </p:par>
                              <p:par>
                                <p:cTn id="953" presetID="19" presetClass="exit" presetSubtype="10" fill="hold" grpId="4" nodeType="withEffect">
                                  <p:stCondLst>
                                    <p:cond delay="0"/>
                                  </p:stCondLst>
                                  <p:childTnLst>
                                    <p:anim calcmode="lin" valueType="num">
                                      <p:cBhvr>
                                        <p:cTn id="954" dur="2000"/>
                                        <p:tgtEl>
                                          <p:spTgt spid="28"/>
                                        </p:tgtEl>
                                        <p:attrNameLst>
                                          <p:attrName>ppt_h</p:attrName>
                                        </p:attrNameLst>
                                      </p:cBhvr>
                                      <p:tavLst>
                                        <p:tav tm="0">
                                          <p:val>
                                            <p:strVal val="ppt_h"/>
                                          </p:val>
                                        </p:tav>
                                        <p:tav tm="100000">
                                          <p:val>
                                            <p:strVal val="ppt_h"/>
                                          </p:val>
                                        </p:tav>
                                      </p:tavLst>
                                    </p:anim>
                                    <p:anim calcmode="lin" valueType="num">
                                      <p:cBhvr>
                                        <p:cTn id="955" dur="2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6" dur="1" fill="hold">
                                          <p:stCondLst>
                                            <p:cond delay="1999"/>
                                          </p:stCondLst>
                                        </p:cTn>
                                        <p:tgtEl>
                                          <p:spTgt spid="28"/>
                                        </p:tgtEl>
                                        <p:attrNameLst>
                                          <p:attrName>style.visibility</p:attrName>
                                        </p:attrNameLst>
                                      </p:cBhvr>
                                      <p:to>
                                        <p:strVal val="hidden"/>
                                      </p:to>
                                    </p:set>
                                  </p:childTnLst>
                                </p:cTn>
                              </p:par>
                              <p:par>
                                <p:cTn id="957" presetID="19" presetClass="exit" presetSubtype="10" fill="hold" grpId="4" nodeType="withEffect">
                                  <p:stCondLst>
                                    <p:cond delay="0"/>
                                  </p:stCondLst>
                                  <p:childTnLst>
                                    <p:anim calcmode="lin" valueType="num">
                                      <p:cBhvr>
                                        <p:cTn id="958" dur="2000"/>
                                        <p:tgtEl>
                                          <p:spTgt spid="29"/>
                                        </p:tgtEl>
                                        <p:attrNameLst>
                                          <p:attrName>ppt_h</p:attrName>
                                        </p:attrNameLst>
                                      </p:cBhvr>
                                      <p:tavLst>
                                        <p:tav tm="0">
                                          <p:val>
                                            <p:strVal val="ppt_h"/>
                                          </p:val>
                                        </p:tav>
                                        <p:tav tm="100000">
                                          <p:val>
                                            <p:strVal val="ppt_h"/>
                                          </p:val>
                                        </p:tav>
                                      </p:tavLst>
                                    </p:anim>
                                    <p:anim calcmode="lin" valueType="num">
                                      <p:cBhvr>
                                        <p:cTn id="959" dur="2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0" dur="1" fill="hold">
                                          <p:stCondLst>
                                            <p:cond delay="1999"/>
                                          </p:stCondLst>
                                        </p:cTn>
                                        <p:tgtEl>
                                          <p:spTgt spid="29"/>
                                        </p:tgtEl>
                                        <p:attrNameLst>
                                          <p:attrName>style.visibility</p:attrName>
                                        </p:attrNameLst>
                                      </p:cBhvr>
                                      <p:to>
                                        <p:strVal val="hidden"/>
                                      </p:to>
                                    </p:set>
                                  </p:childTnLst>
                                </p:cTn>
                              </p:par>
                              <p:par>
                                <p:cTn id="961" presetID="19" presetClass="exit" presetSubtype="10" fill="hold" grpId="4" nodeType="withEffect">
                                  <p:stCondLst>
                                    <p:cond delay="0"/>
                                  </p:stCondLst>
                                  <p:childTnLst>
                                    <p:anim calcmode="lin" valueType="num">
                                      <p:cBhvr>
                                        <p:cTn id="962" dur="2000"/>
                                        <p:tgtEl>
                                          <p:spTgt spid="30"/>
                                        </p:tgtEl>
                                        <p:attrNameLst>
                                          <p:attrName>ppt_h</p:attrName>
                                        </p:attrNameLst>
                                      </p:cBhvr>
                                      <p:tavLst>
                                        <p:tav tm="0">
                                          <p:val>
                                            <p:strVal val="ppt_h"/>
                                          </p:val>
                                        </p:tav>
                                        <p:tav tm="100000">
                                          <p:val>
                                            <p:strVal val="ppt_h"/>
                                          </p:val>
                                        </p:tav>
                                      </p:tavLst>
                                    </p:anim>
                                    <p:anim calcmode="lin" valueType="num">
                                      <p:cBhvr>
                                        <p:cTn id="963" dur="2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4" dur="1" fill="hold">
                                          <p:stCondLst>
                                            <p:cond delay="1999"/>
                                          </p:stCondLst>
                                        </p:cTn>
                                        <p:tgtEl>
                                          <p:spTgt spid="30"/>
                                        </p:tgtEl>
                                        <p:attrNameLst>
                                          <p:attrName>style.visibility</p:attrName>
                                        </p:attrNameLst>
                                      </p:cBhvr>
                                      <p:to>
                                        <p:strVal val="hidden"/>
                                      </p:to>
                                    </p:set>
                                  </p:childTnLst>
                                </p:cTn>
                              </p:par>
                              <p:par>
                                <p:cTn id="965" presetID="19" presetClass="exit" presetSubtype="10" fill="hold" grpId="4" nodeType="withEffect">
                                  <p:stCondLst>
                                    <p:cond delay="0"/>
                                  </p:stCondLst>
                                  <p:childTnLst>
                                    <p:anim calcmode="lin" valueType="num">
                                      <p:cBhvr>
                                        <p:cTn id="966" dur="2000"/>
                                        <p:tgtEl>
                                          <p:spTgt spid="31"/>
                                        </p:tgtEl>
                                        <p:attrNameLst>
                                          <p:attrName>ppt_h</p:attrName>
                                        </p:attrNameLst>
                                      </p:cBhvr>
                                      <p:tavLst>
                                        <p:tav tm="0">
                                          <p:val>
                                            <p:strVal val="ppt_h"/>
                                          </p:val>
                                        </p:tav>
                                        <p:tav tm="100000">
                                          <p:val>
                                            <p:strVal val="ppt_h"/>
                                          </p:val>
                                        </p:tav>
                                      </p:tavLst>
                                    </p:anim>
                                    <p:anim calcmode="lin" valueType="num">
                                      <p:cBhvr>
                                        <p:cTn id="967" dur="2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8" dur="1" fill="hold">
                                          <p:stCondLst>
                                            <p:cond delay="1999"/>
                                          </p:stCondLst>
                                        </p:cTn>
                                        <p:tgtEl>
                                          <p:spTgt spid="31"/>
                                        </p:tgtEl>
                                        <p:attrNameLst>
                                          <p:attrName>style.visibility</p:attrName>
                                        </p:attrNameLst>
                                      </p:cBhvr>
                                      <p:to>
                                        <p:strVal val="hidden"/>
                                      </p:to>
                                    </p:set>
                                  </p:childTnLst>
                                </p:cTn>
                              </p:par>
                              <p:par>
                                <p:cTn id="969" presetID="19" presetClass="exit" presetSubtype="10" fill="hold" grpId="4" nodeType="withEffect">
                                  <p:stCondLst>
                                    <p:cond delay="0"/>
                                  </p:stCondLst>
                                  <p:childTnLst>
                                    <p:anim calcmode="lin" valueType="num">
                                      <p:cBhvr>
                                        <p:cTn id="970" dur="2000"/>
                                        <p:tgtEl>
                                          <p:spTgt spid="32"/>
                                        </p:tgtEl>
                                        <p:attrNameLst>
                                          <p:attrName>ppt_h</p:attrName>
                                        </p:attrNameLst>
                                      </p:cBhvr>
                                      <p:tavLst>
                                        <p:tav tm="0">
                                          <p:val>
                                            <p:strVal val="ppt_h"/>
                                          </p:val>
                                        </p:tav>
                                        <p:tav tm="100000">
                                          <p:val>
                                            <p:strVal val="ppt_h"/>
                                          </p:val>
                                        </p:tav>
                                      </p:tavLst>
                                    </p:anim>
                                    <p:anim calcmode="lin" valueType="num">
                                      <p:cBhvr>
                                        <p:cTn id="971" dur="2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2" dur="1" fill="hold">
                                          <p:stCondLst>
                                            <p:cond delay="1999"/>
                                          </p:stCondLst>
                                        </p:cTn>
                                        <p:tgtEl>
                                          <p:spTgt spid="32"/>
                                        </p:tgtEl>
                                        <p:attrNameLst>
                                          <p:attrName>style.visibility</p:attrName>
                                        </p:attrNameLst>
                                      </p:cBhvr>
                                      <p:to>
                                        <p:strVal val="hidden"/>
                                      </p:to>
                                    </p:set>
                                  </p:childTnLst>
                                </p:cTn>
                              </p:par>
                              <p:par>
                                <p:cTn id="973" presetID="19" presetClass="exit" presetSubtype="10" fill="hold" grpId="4" nodeType="withEffect">
                                  <p:stCondLst>
                                    <p:cond delay="0"/>
                                  </p:stCondLst>
                                  <p:childTnLst>
                                    <p:anim calcmode="lin" valueType="num">
                                      <p:cBhvr>
                                        <p:cTn id="974" dur="2000"/>
                                        <p:tgtEl>
                                          <p:spTgt spid="33"/>
                                        </p:tgtEl>
                                        <p:attrNameLst>
                                          <p:attrName>ppt_h</p:attrName>
                                        </p:attrNameLst>
                                      </p:cBhvr>
                                      <p:tavLst>
                                        <p:tav tm="0">
                                          <p:val>
                                            <p:strVal val="ppt_h"/>
                                          </p:val>
                                        </p:tav>
                                        <p:tav tm="100000">
                                          <p:val>
                                            <p:strVal val="ppt_h"/>
                                          </p:val>
                                        </p:tav>
                                      </p:tavLst>
                                    </p:anim>
                                    <p:anim calcmode="lin" valueType="num">
                                      <p:cBhvr>
                                        <p:cTn id="975" dur="2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6" dur="1" fill="hold">
                                          <p:stCondLst>
                                            <p:cond delay="1999"/>
                                          </p:stCondLst>
                                        </p:cTn>
                                        <p:tgtEl>
                                          <p:spTgt spid="33"/>
                                        </p:tgtEl>
                                        <p:attrNameLst>
                                          <p:attrName>style.visibility</p:attrName>
                                        </p:attrNameLst>
                                      </p:cBhvr>
                                      <p:to>
                                        <p:strVal val="hidden"/>
                                      </p:to>
                                    </p:set>
                                  </p:childTnLst>
                                </p:cTn>
                              </p:par>
                              <p:par>
                                <p:cTn id="977" presetID="19" presetClass="exit" presetSubtype="10" fill="hold" grpId="4" nodeType="withEffect">
                                  <p:stCondLst>
                                    <p:cond delay="0"/>
                                  </p:stCondLst>
                                  <p:childTnLst>
                                    <p:anim calcmode="lin" valueType="num">
                                      <p:cBhvr>
                                        <p:cTn id="978" dur="2000"/>
                                        <p:tgtEl>
                                          <p:spTgt spid="34"/>
                                        </p:tgtEl>
                                        <p:attrNameLst>
                                          <p:attrName>ppt_h</p:attrName>
                                        </p:attrNameLst>
                                      </p:cBhvr>
                                      <p:tavLst>
                                        <p:tav tm="0">
                                          <p:val>
                                            <p:strVal val="ppt_h"/>
                                          </p:val>
                                        </p:tav>
                                        <p:tav tm="100000">
                                          <p:val>
                                            <p:strVal val="ppt_h"/>
                                          </p:val>
                                        </p:tav>
                                      </p:tavLst>
                                    </p:anim>
                                    <p:anim calcmode="lin" valueType="num">
                                      <p:cBhvr>
                                        <p:cTn id="979" dur="2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0" dur="1" fill="hold">
                                          <p:stCondLst>
                                            <p:cond delay="1999"/>
                                          </p:stCondLst>
                                        </p:cTn>
                                        <p:tgtEl>
                                          <p:spTgt spid="34"/>
                                        </p:tgtEl>
                                        <p:attrNameLst>
                                          <p:attrName>style.visibility</p:attrName>
                                        </p:attrNameLst>
                                      </p:cBhvr>
                                      <p:to>
                                        <p:strVal val="hidden"/>
                                      </p:to>
                                    </p:set>
                                  </p:childTnLst>
                                </p:cTn>
                              </p:par>
                              <p:par>
                                <p:cTn id="981" presetID="19" presetClass="exit" presetSubtype="10" fill="hold" grpId="4" nodeType="withEffect">
                                  <p:stCondLst>
                                    <p:cond delay="0"/>
                                  </p:stCondLst>
                                  <p:childTnLst>
                                    <p:anim calcmode="lin" valueType="num">
                                      <p:cBhvr>
                                        <p:cTn id="982" dur="2000"/>
                                        <p:tgtEl>
                                          <p:spTgt spid="35"/>
                                        </p:tgtEl>
                                        <p:attrNameLst>
                                          <p:attrName>ppt_h</p:attrName>
                                        </p:attrNameLst>
                                      </p:cBhvr>
                                      <p:tavLst>
                                        <p:tav tm="0">
                                          <p:val>
                                            <p:strVal val="ppt_h"/>
                                          </p:val>
                                        </p:tav>
                                        <p:tav tm="100000">
                                          <p:val>
                                            <p:strVal val="ppt_h"/>
                                          </p:val>
                                        </p:tav>
                                      </p:tavLst>
                                    </p:anim>
                                    <p:anim calcmode="lin" valueType="num">
                                      <p:cBhvr>
                                        <p:cTn id="983" dur="2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4" dur="1" fill="hold">
                                          <p:stCondLst>
                                            <p:cond delay="1999"/>
                                          </p:stCondLst>
                                        </p:cTn>
                                        <p:tgtEl>
                                          <p:spTgt spid="35"/>
                                        </p:tgtEl>
                                        <p:attrNameLst>
                                          <p:attrName>style.visibility</p:attrName>
                                        </p:attrNameLst>
                                      </p:cBhvr>
                                      <p:to>
                                        <p:strVal val="hidden"/>
                                      </p:to>
                                    </p:set>
                                  </p:childTnLst>
                                </p:cTn>
                              </p:par>
                              <p:par>
                                <p:cTn id="985" presetID="19" presetClass="exit" presetSubtype="10" fill="hold" grpId="4" nodeType="withEffect">
                                  <p:stCondLst>
                                    <p:cond delay="0"/>
                                  </p:stCondLst>
                                  <p:childTnLst>
                                    <p:anim calcmode="lin" valueType="num">
                                      <p:cBhvr>
                                        <p:cTn id="986" dur="2000"/>
                                        <p:tgtEl>
                                          <p:spTgt spid="36"/>
                                        </p:tgtEl>
                                        <p:attrNameLst>
                                          <p:attrName>ppt_h</p:attrName>
                                        </p:attrNameLst>
                                      </p:cBhvr>
                                      <p:tavLst>
                                        <p:tav tm="0">
                                          <p:val>
                                            <p:strVal val="ppt_h"/>
                                          </p:val>
                                        </p:tav>
                                        <p:tav tm="100000">
                                          <p:val>
                                            <p:strVal val="ppt_h"/>
                                          </p:val>
                                        </p:tav>
                                      </p:tavLst>
                                    </p:anim>
                                    <p:anim calcmode="lin" valueType="num">
                                      <p:cBhvr>
                                        <p:cTn id="987" dur="200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8" dur="1" fill="hold">
                                          <p:stCondLst>
                                            <p:cond delay="1999"/>
                                          </p:stCondLst>
                                        </p:cTn>
                                        <p:tgtEl>
                                          <p:spTgt spid="36"/>
                                        </p:tgtEl>
                                        <p:attrNameLst>
                                          <p:attrName>style.visibility</p:attrName>
                                        </p:attrNameLst>
                                      </p:cBhvr>
                                      <p:to>
                                        <p:strVal val="hidden"/>
                                      </p:to>
                                    </p:set>
                                  </p:childTnLst>
                                </p:cTn>
                              </p:par>
                              <p:par>
                                <p:cTn id="989" presetID="19" presetClass="exit" presetSubtype="10" fill="hold" grpId="4" nodeType="withEffect">
                                  <p:stCondLst>
                                    <p:cond delay="0"/>
                                  </p:stCondLst>
                                  <p:childTnLst>
                                    <p:anim calcmode="lin" valueType="num">
                                      <p:cBhvr>
                                        <p:cTn id="990" dur="2000"/>
                                        <p:tgtEl>
                                          <p:spTgt spid="37"/>
                                        </p:tgtEl>
                                        <p:attrNameLst>
                                          <p:attrName>ppt_h</p:attrName>
                                        </p:attrNameLst>
                                      </p:cBhvr>
                                      <p:tavLst>
                                        <p:tav tm="0">
                                          <p:val>
                                            <p:strVal val="ppt_h"/>
                                          </p:val>
                                        </p:tav>
                                        <p:tav tm="100000">
                                          <p:val>
                                            <p:strVal val="ppt_h"/>
                                          </p:val>
                                        </p:tav>
                                      </p:tavLst>
                                    </p:anim>
                                    <p:anim calcmode="lin" valueType="num">
                                      <p:cBhvr>
                                        <p:cTn id="991" dur="2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2" dur="1" fill="hold">
                                          <p:stCondLst>
                                            <p:cond delay="1999"/>
                                          </p:stCondLst>
                                        </p:cTn>
                                        <p:tgtEl>
                                          <p:spTgt spid="37"/>
                                        </p:tgtEl>
                                        <p:attrNameLst>
                                          <p:attrName>style.visibility</p:attrName>
                                        </p:attrNameLst>
                                      </p:cBhvr>
                                      <p:to>
                                        <p:strVal val="hidden"/>
                                      </p:to>
                                    </p:set>
                                  </p:childTnLst>
                                </p:cTn>
                              </p:par>
                              <p:par>
                                <p:cTn id="993" presetID="19" presetClass="exit" presetSubtype="10" fill="hold" grpId="4" nodeType="withEffect">
                                  <p:stCondLst>
                                    <p:cond delay="0"/>
                                  </p:stCondLst>
                                  <p:childTnLst>
                                    <p:anim calcmode="lin" valueType="num">
                                      <p:cBhvr>
                                        <p:cTn id="994" dur="2000"/>
                                        <p:tgtEl>
                                          <p:spTgt spid="38"/>
                                        </p:tgtEl>
                                        <p:attrNameLst>
                                          <p:attrName>ppt_h</p:attrName>
                                        </p:attrNameLst>
                                      </p:cBhvr>
                                      <p:tavLst>
                                        <p:tav tm="0">
                                          <p:val>
                                            <p:strVal val="ppt_h"/>
                                          </p:val>
                                        </p:tav>
                                        <p:tav tm="100000">
                                          <p:val>
                                            <p:strVal val="ppt_h"/>
                                          </p:val>
                                        </p:tav>
                                      </p:tavLst>
                                    </p:anim>
                                    <p:anim calcmode="lin" valueType="num">
                                      <p:cBhvr>
                                        <p:cTn id="995" dur="200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6" dur="1" fill="hold">
                                          <p:stCondLst>
                                            <p:cond delay="1999"/>
                                          </p:stCondLst>
                                        </p:cTn>
                                        <p:tgtEl>
                                          <p:spTgt spid="38"/>
                                        </p:tgtEl>
                                        <p:attrNameLst>
                                          <p:attrName>style.visibility</p:attrName>
                                        </p:attrNameLst>
                                      </p:cBhvr>
                                      <p:to>
                                        <p:strVal val="hidden"/>
                                      </p:to>
                                    </p:set>
                                  </p:childTnLst>
                                </p:cTn>
                              </p:par>
                              <p:par>
                                <p:cTn id="997" presetID="19" presetClass="exit" presetSubtype="10" fill="hold" grpId="4" nodeType="withEffect">
                                  <p:stCondLst>
                                    <p:cond delay="0"/>
                                  </p:stCondLst>
                                  <p:childTnLst>
                                    <p:anim calcmode="lin" valueType="num">
                                      <p:cBhvr>
                                        <p:cTn id="998" dur="2000"/>
                                        <p:tgtEl>
                                          <p:spTgt spid="39"/>
                                        </p:tgtEl>
                                        <p:attrNameLst>
                                          <p:attrName>ppt_h</p:attrName>
                                        </p:attrNameLst>
                                      </p:cBhvr>
                                      <p:tavLst>
                                        <p:tav tm="0">
                                          <p:val>
                                            <p:strVal val="ppt_h"/>
                                          </p:val>
                                        </p:tav>
                                        <p:tav tm="100000">
                                          <p:val>
                                            <p:strVal val="ppt_h"/>
                                          </p:val>
                                        </p:tav>
                                      </p:tavLst>
                                    </p:anim>
                                    <p:anim calcmode="lin" valueType="num">
                                      <p:cBhvr>
                                        <p:cTn id="999" dur="2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0" dur="1" fill="hold">
                                          <p:stCondLst>
                                            <p:cond delay="1999"/>
                                          </p:stCondLst>
                                        </p:cTn>
                                        <p:tgtEl>
                                          <p:spTgt spid="39"/>
                                        </p:tgtEl>
                                        <p:attrNameLst>
                                          <p:attrName>style.visibility</p:attrName>
                                        </p:attrNameLst>
                                      </p:cBhvr>
                                      <p:to>
                                        <p:strVal val="hidden"/>
                                      </p:to>
                                    </p:set>
                                  </p:childTnLst>
                                </p:cTn>
                              </p:par>
                              <p:par>
                                <p:cTn id="1001" presetID="19" presetClass="exit" presetSubtype="10" fill="hold" grpId="4" nodeType="withEffect">
                                  <p:stCondLst>
                                    <p:cond delay="0"/>
                                  </p:stCondLst>
                                  <p:childTnLst>
                                    <p:anim calcmode="lin" valueType="num">
                                      <p:cBhvr>
                                        <p:cTn id="1002" dur="2000"/>
                                        <p:tgtEl>
                                          <p:spTgt spid="40"/>
                                        </p:tgtEl>
                                        <p:attrNameLst>
                                          <p:attrName>ppt_h</p:attrName>
                                        </p:attrNameLst>
                                      </p:cBhvr>
                                      <p:tavLst>
                                        <p:tav tm="0">
                                          <p:val>
                                            <p:strVal val="ppt_h"/>
                                          </p:val>
                                        </p:tav>
                                        <p:tav tm="100000">
                                          <p:val>
                                            <p:strVal val="ppt_h"/>
                                          </p:val>
                                        </p:tav>
                                      </p:tavLst>
                                    </p:anim>
                                    <p:anim calcmode="lin" valueType="num">
                                      <p:cBhvr>
                                        <p:cTn id="1003" dur="2000"/>
                                        <p:tgtEl>
                                          <p:spTgt spid="4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4" dur="1" fill="hold">
                                          <p:stCondLst>
                                            <p:cond delay="1999"/>
                                          </p:stCondLst>
                                        </p:cTn>
                                        <p:tgtEl>
                                          <p:spTgt spid="40"/>
                                        </p:tgtEl>
                                        <p:attrNameLst>
                                          <p:attrName>style.visibility</p:attrName>
                                        </p:attrNameLst>
                                      </p:cBhvr>
                                      <p:to>
                                        <p:strVal val="hidden"/>
                                      </p:to>
                                    </p:set>
                                  </p:childTnLst>
                                </p:cTn>
                              </p:par>
                              <p:par>
                                <p:cTn id="1005" presetID="19" presetClass="exit" presetSubtype="10" fill="hold" grpId="4" nodeType="withEffect">
                                  <p:stCondLst>
                                    <p:cond delay="0"/>
                                  </p:stCondLst>
                                  <p:childTnLst>
                                    <p:anim calcmode="lin" valueType="num">
                                      <p:cBhvr>
                                        <p:cTn id="1006" dur="2000"/>
                                        <p:tgtEl>
                                          <p:spTgt spid="41"/>
                                        </p:tgtEl>
                                        <p:attrNameLst>
                                          <p:attrName>ppt_h</p:attrName>
                                        </p:attrNameLst>
                                      </p:cBhvr>
                                      <p:tavLst>
                                        <p:tav tm="0">
                                          <p:val>
                                            <p:strVal val="ppt_h"/>
                                          </p:val>
                                        </p:tav>
                                        <p:tav tm="100000">
                                          <p:val>
                                            <p:strVal val="ppt_h"/>
                                          </p:val>
                                        </p:tav>
                                      </p:tavLst>
                                    </p:anim>
                                    <p:anim calcmode="lin" valueType="num">
                                      <p:cBhvr>
                                        <p:cTn id="1007" dur="2000"/>
                                        <p:tgtEl>
                                          <p:spTgt spid="4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8" dur="1" fill="hold">
                                          <p:stCondLst>
                                            <p:cond delay="1999"/>
                                          </p:stCondLst>
                                        </p:cTn>
                                        <p:tgtEl>
                                          <p:spTgt spid="41"/>
                                        </p:tgtEl>
                                        <p:attrNameLst>
                                          <p:attrName>style.visibility</p:attrName>
                                        </p:attrNameLst>
                                      </p:cBhvr>
                                      <p:to>
                                        <p:strVal val="hidden"/>
                                      </p:to>
                                    </p:set>
                                  </p:childTnLst>
                                </p:cTn>
                              </p:par>
                              <p:par>
                                <p:cTn id="1009" presetID="19" presetClass="exit" presetSubtype="10" fill="hold" grpId="4" nodeType="withEffect">
                                  <p:stCondLst>
                                    <p:cond delay="0"/>
                                  </p:stCondLst>
                                  <p:childTnLst>
                                    <p:anim calcmode="lin" valueType="num">
                                      <p:cBhvr>
                                        <p:cTn id="1010" dur="2000"/>
                                        <p:tgtEl>
                                          <p:spTgt spid="42"/>
                                        </p:tgtEl>
                                        <p:attrNameLst>
                                          <p:attrName>ppt_h</p:attrName>
                                        </p:attrNameLst>
                                      </p:cBhvr>
                                      <p:tavLst>
                                        <p:tav tm="0">
                                          <p:val>
                                            <p:strVal val="ppt_h"/>
                                          </p:val>
                                        </p:tav>
                                        <p:tav tm="100000">
                                          <p:val>
                                            <p:strVal val="ppt_h"/>
                                          </p:val>
                                        </p:tav>
                                      </p:tavLst>
                                    </p:anim>
                                    <p:anim calcmode="lin" valueType="num">
                                      <p:cBhvr>
                                        <p:cTn id="1011" dur="2000"/>
                                        <p:tgtEl>
                                          <p:spTgt spid="4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2" dur="1" fill="hold">
                                          <p:stCondLst>
                                            <p:cond delay="1999"/>
                                          </p:stCondLst>
                                        </p:cTn>
                                        <p:tgtEl>
                                          <p:spTgt spid="42"/>
                                        </p:tgtEl>
                                        <p:attrNameLst>
                                          <p:attrName>style.visibility</p:attrName>
                                        </p:attrNameLst>
                                      </p:cBhvr>
                                      <p:to>
                                        <p:strVal val="hidden"/>
                                      </p:to>
                                    </p:set>
                                  </p:childTnLst>
                                </p:cTn>
                              </p:par>
                              <p:par>
                                <p:cTn id="1013" presetID="19" presetClass="exit" presetSubtype="10" fill="hold" grpId="4" nodeType="withEffect">
                                  <p:stCondLst>
                                    <p:cond delay="0"/>
                                  </p:stCondLst>
                                  <p:childTnLst>
                                    <p:anim calcmode="lin" valueType="num">
                                      <p:cBhvr>
                                        <p:cTn id="1014" dur="2000"/>
                                        <p:tgtEl>
                                          <p:spTgt spid="43"/>
                                        </p:tgtEl>
                                        <p:attrNameLst>
                                          <p:attrName>ppt_h</p:attrName>
                                        </p:attrNameLst>
                                      </p:cBhvr>
                                      <p:tavLst>
                                        <p:tav tm="0">
                                          <p:val>
                                            <p:strVal val="ppt_h"/>
                                          </p:val>
                                        </p:tav>
                                        <p:tav tm="100000">
                                          <p:val>
                                            <p:strVal val="ppt_h"/>
                                          </p:val>
                                        </p:tav>
                                      </p:tavLst>
                                    </p:anim>
                                    <p:anim calcmode="lin" valueType="num">
                                      <p:cBhvr>
                                        <p:cTn id="1015" dur="2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6" dur="1" fill="hold">
                                          <p:stCondLst>
                                            <p:cond delay="1999"/>
                                          </p:stCondLst>
                                        </p:cTn>
                                        <p:tgtEl>
                                          <p:spTgt spid="43"/>
                                        </p:tgtEl>
                                        <p:attrNameLst>
                                          <p:attrName>style.visibility</p:attrName>
                                        </p:attrNameLst>
                                      </p:cBhvr>
                                      <p:to>
                                        <p:strVal val="hidden"/>
                                      </p:to>
                                    </p:set>
                                  </p:childTnLst>
                                </p:cTn>
                              </p:par>
                              <p:par>
                                <p:cTn id="1017" presetID="19" presetClass="exit" presetSubtype="10" fill="hold" grpId="4" nodeType="withEffect">
                                  <p:stCondLst>
                                    <p:cond delay="0"/>
                                  </p:stCondLst>
                                  <p:childTnLst>
                                    <p:anim calcmode="lin" valueType="num">
                                      <p:cBhvr>
                                        <p:cTn id="1018" dur="2000"/>
                                        <p:tgtEl>
                                          <p:spTgt spid="44"/>
                                        </p:tgtEl>
                                        <p:attrNameLst>
                                          <p:attrName>ppt_h</p:attrName>
                                        </p:attrNameLst>
                                      </p:cBhvr>
                                      <p:tavLst>
                                        <p:tav tm="0">
                                          <p:val>
                                            <p:strVal val="ppt_h"/>
                                          </p:val>
                                        </p:tav>
                                        <p:tav tm="100000">
                                          <p:val>
                                            <p:strVal val="ppt_h"/>
                                          </p:val>
                                        </p:tav>
                                      </p:tavLst>
                                    </p:anim>
                                    <p:anim calcmode="lin" valueType="num">
                                      <p:cBhvr>
                                        <p:cTn id="1019" dur="200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0" dur="1" fill="hold">
                                          <p:stCondLst>
                                            <p:cond delay="1999"/>
                                          </p:stCondLst>
                                        </p:cTn>
                                        <p:tgtEl>
                                          <p:spTgt spid="44"/>
                                        </p:tgtEl>
                                        <p:attrNameLst>
                                          <p:attrName>style.visibility</p:attrName>
                                        </p:attrNameLst>
                                      </p:cBhvr>
                                      <p:to>
                                        <p:strVal val="hidden"/>
                                      </p:to>
                                    </p:set>
                                  </p:childTnLst>
                                </p:cTn>
                              </p:par>
                              <p:par>
                                <p:cTn id="1021" presetID="19" presetClass="exit" presetSubtype="10" fill="hold" grpId="4" nodeType="withEffect">
                                  <p:stCondLst>
                                    <p:cond delay="0"/>
                                  </p:stCondLst>
                                  <p:childTnLst>
                                    <p:anim calcmode="lin" valueType="num">
                                      <p:cBhvr>
                                        <p:cTn id="1022" dur="2000"/>
                                        <p:tgtEl>
                                          <p:spTgt spid="45"/>
                                        </p:tgtEl>
                                        <p:attrNameLst>
                                          <p:attrName>ppt_h</p:attrName>
                                        </p:attrNameLst>
                                      </p:cBhvr>
                                      <p:tavLst>
                                        <p:tav tm="0">
                                          <p:val>
                                            <p:strVal val="ppt_h"/>
                                          </p:val>
                                        </p:tav>
                                        <p:tav tm="100000">
                                          <p:val>
                                            <p:strVal val="ppt_h"/>
                                          </p:val>
                                        </p:tav>
                                      </p:tavLst>
                                    </p:anim>
                                    <p:anim calcmode="lin" valueType="num">
                                      <p:cBhvr>
                                        <p:cTn id="1023" dur="2000"/>
                                        <p:tgtEl>
                                          <p:spTgt spid="4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4" dur="1" fill="hold">
                                          <p:stCondLst>
                                            <p:cond delay="1999"/>
                                          </p:stCondLst>
                                        </p:cTn>
                                        <p:tgtEl>
                                          <p:spTgt spid="45"/>
                                        </p:tgtEl>
                                        <p:attrNameLst>
                                          <p:attrName>style.visibility</p:attrName>
                                        </p:attrNameLst>
                                      </p:cBhvr>
                                      <p:to>
                                        <p:strVal val="hidden"/>
                                      </p:to>
                                    </p:set>
                                  </p:childTnLst>
                                </p:cTn>
                              </p:par>
                              <p:par>
                                <p:cTn id="1025" presetID="19" presetClass="exit" presetSubtype="10" fill="hold" grpId="4" nodeType="withEffect">
                                  <p:stCondLst>
                                    <p:cond delay="0"/>
                                  </p:stCondLst>
                                  <p:childTnLst>
                                    <p:anim calcmode="lin" valueType="num">
                                      <p:cBhvr>
                                        <p:cTn id="1026" dur="2000"/>
                                        <p:tgtEl>
                                          <p:spTgt spid="46"/>
                                        </p:tgtEl>
                                        <p:attrNameLst>
                                          <p:attrName>ppt_h</p:attrName>
                                        </p:attrNameLst>
                                      </p:cBhvr>
                                      <p:tavLst>
                                        <p:tav tm="0">
                                          <p:val>
                                            <p:strVal val="ppt_h"/>
                                          </p:val>
                                        </p:tav>
                                        <p:tav tm="100000">
                                          <p:val>
                                            <p:strVal val="ppt_h"/>
                                          </p:val>
                                        </p:tav>
                                      </p:tavLst>
                                    </p:anim>
                                    <p:anim calcmode="lin" valueType="num">
                                      <p:cBhvr>
                                        <p:cTn id="1027" dur="200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8" dur="1" fill="hold">
                                          <p:stCondLst>
                                            <p:cond delay="1999"/>
                                          </p:stCondLst>
                                        </p:cTn>
                                        <p:tgtEl>
                                          <p:spTgt spid="46"/>
                                        </p:tgtEl>
                                        <p:attrNameLst>
                                          <p:attrName>style.visibility</p:attrName>
                                        </p:attrNameLst>
                                      </p:cBhvr>
                                      <p:to>
                                        <p:strVal val="hidden"/>
                                      </p:to>
                                    </p:set>
                                  </p:childTnLst>
                                </p:cTn>
                              </p:par>
                              <p:par>
                                <p:cTn id="1029" presetID="19" presetClass="exit" presetSubtype="10" fill="hold" grpId="4" nodeType="withEffect">
                                  <p:stCondLst>
                                    <p:cond delay="0"/>
                                  </p:stCondLst>
                                  <p:childTnLst>
                                    <p:anim calcmode="lin" valueType="num">
                                      <p:cBhvr>
                                        <p:cTn id="1030" dur="2000"/>
                                        <p:tgtEl>
                                          <p:spTgt spid="47"/>
                                        </p:tgtEl>
                                        <p:attrNameLst>
                                          <p:attrName>ppt_h</p:attrName>
                                        </p:attrNameLst>
                                      </p:cBhvr>
                                      <p:tavLst>
                                        <p:tav tm="0">
                                          <p:val>
                                            <p:strVal val="ppt_h"/>
                                          </p:val>
                                        </p:tav>
                                        <p:tav tm="100000">
                                          <p:val>
                                            <p:strVal val="ppt_h"/>
                                          </p:val>
                                        </p:tav>
                                      </p:tavLst>
                                    </p:anim>
                                    <p:anim calcmode="lin" valueType="num">
                                      <p:cBhvr>
                                        <p:cTn id="1031" dur="2000"/>
                                        <p:tgtEl>
                                          <p:spTgt spid="4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2" dur="1" fill="hold">
                                          <p:stCondLst>
                                            <p:cond delay="1999"/>
                                          </p:stCondLst>
                                        </p:cTn>
                                        <p:tgtEl>
                                          <p:spTgt spid="47"/>
                                        </p:tgtEl>
                                        <p:attrNameLst>
                                          <p:attrName>style.visibility</p:attrName>
                                        </p:attrNameLst>
                                      </p:cBhvr>
                                      <p:to>
                                        <p:strVal val="hidden"/>
                                      </p:to>
                                    </p:set>
                                  </p:childTnLst>
                                </p:cTn>
                              </p:par>
                              <p:par>
                                <p:cTn id="1033" presetID="19" presetClass="exit" presetSubtype="10" fill="hold" grpId="4" nodeType="withEffect">
                                  <p:stCondLst>
                                    <p:cond delay="0"/>
                                  </p:stCondLst>
                                  <p:childTnLst>
                                    <p:anim calcmode="lin" valueType="num">
                                      <p:cBhvr>
                                        <p:cTn id="1034" dur="2000"/>
                                        <p:tgtEl>
                                          <p:spTgt spid="48"/>
                                        </p:tgtEl>
                                        <p:attrNameLst>
                                          <p:attrName>ppt_h</p:attrName>
                                        </p:attrNameLst>
                                      </p:cBhvr>
                                      <p:tavLst>
                                        <p:tav tm="0">
                                          <p:val>
                                            <p:strVal val="ppt_h"/>
                                          </p:val>
                                        </p:tav>
                                        <p:tav tm="100000">
                                          <p:val>
                                            <p:strVal val="ppt_h"/>
                                          </p:val>
                                        </p:tav>
                                      </p:tavLst>
                                    </p:anim>
                                    <p:anim calcmode="lin" valueType="num">
                                      <p:cBhvr>
                                        <p:cTn id="1035" dur="2000"/>
                                        <p:tgtEl>
                                          <p:spTgt spid="4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6" dur="1" fill="hold">
                                          <p:stCondLst>
                                            <p:cond delay="1999"/>
                                          </p:stCondLst>
                                        </p:cTn>
                                        <p:tgtEl>
                                          <p:spTgt spid="48"/>
                                        </p:tgtEl>
                                        <p:attrNameLst>
                                          <p:attrName>style.visibility</p:attrName>
                                        </p:attrNameLst>
                                      </p:cBhvr>
                                      <p:to>
                                        <p:strVal val="hidden"/>
                                      </p:to>
                                    </p:set>
                                  </p:childTnLst>
                                </p:cTn>
                              </p:par>
                              <p:par>
                                <p:cTn id="1037" presetID="19" presetClass="exit" presetSubtype="10" fill="hold" grpId="4" nodeType="withEffect">
                                  <p:stCondLst>
                                    <p:cond delay="0"/>
                                  </p:stCondLst>
                                  <p:childTnLst>
                                    <p:anim calcmode="lin" valueType="num">
                                      <p:cBhvr>
                                        <p:cTn id="1038" dur="2000"/>
                                        <p:tgtEl>
                                          <p:spTgt spid="49"/>
                                        </p:tgtEl>
                                        <p:attrNameLst>
                                          <p:attrName>ppt_h</p:attrName>
                                        </p:attrNameLst>
                                      </p:cBhvr>
                                      <p:tavLst>
                                        <p:tav tm="0">
                                          <p:val>
                                            <p:strVal val="ppt_h"/>
                                          </p:val>
                                        </p:tav>
                                        <p:tav tm="100000">
                                          <p:val>
                                            <p:strVal val="ppt_h"/>
                                          </p:val>
                                        </p:tav>
                                      </p:tavLst>
                                    </p:anim>
                                    <p:anim calcmode="lin" valueType="num">
                                      <p:cBhvr>
                                        <p:cTn id="1039" dur="2000"/>
                                        <p:tgtEl>
                                          <p:spTgt spid="4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0" dur="1" fill="hold">
                                          <p:stCondLst>
                                            <p:cond delay="1999"/>
                                          </p:stCondLst>
                                        </p:cTn>
                                        <p:tgtEl>
                                          <p:spTgt spid="49"/>
                                        </p:tgtEl>
                                        <p:attrNameLst>
                                          <p:attrName>style.visibility</p:attrName>
                                        </p:attrNameLst>
                                      </p:cBhvr>
                                      <p:to>
                                        <p:strVal val="hidden"/>
                                      </p:to>
                                    </p:set>
                                  </p:childTnLst>
                                </p:cTn>
                              </p:par>
                              <p:par>
                                <p:cTn id="1041" presetID="19" presetClass="exit" presetSubtype="10" fill="hold" grpId="4" nodeType="withEffect">
                                  <p:stCondLst>
                                    <p:cond delay="0"/>
                                  </p:stCondLst>
                                  <p:childTnLst>
                                    <p:anim calcmode="lin" valueType="num">
                                      <p:cBhvr>
                                        <p:cTn id="1042" dur="2000"/>
                                        <p:tgtEl>
                                          <p:spTgt spid="50"/>
                                        </p:tgtEl>
                                        <p:attrNameLst>
                                          <p:attrName>ppt_h</p:attrName>
                                        </p:attrNameLst>
                                      </p:cBhvr>
                                      <p:tavLst>
                                        <p:tav tm="0">
                                          <p:val>
                                            <p:strVal val="ppt_h"/>
                                          </p:val>
                                        </p:tav>
                                        <p:tav tm="100000">
                                          <p:val>
                                            <p:strVal val="ppt_h"/>
                                          </p:val>
                                        </p:tav>
                                      </p:tavLst>
                                    </p:anim>
                                    <p:anim calcmode="lin" valueType="num">
                                      <p:cBhvr>
                                        <p:cTn id="1043" dur="2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4" dur="1" fill="hold">
                                          <p:stCondLst>
                                            <p:cond delay="1999"/>
                                          </p:stCondLst>
                                        </p:cTn>
                                        <p:tgtEl>
                                          <p:spTgt spid="50"/>
                                        </p:tgtEl>
                                        <p:attrNameLst>
                                          <p:attrName>style.visibility</p:attrName>
                                        </p:attrNameLst>
                                      </p:cBhvr>
                                      <p:to>
                                        <p:strVal val="hidden"/>
                                      </p:to>
                                    </p:set>
                                  </p:childTnLst>
                                </p:cTn>
                              </p:par>
                              <p:par>
                                <p:cTn id="1045" presetID="19" presetClass="exit" presetSubtype="10" fill="hold" grpId="4" nodeType="withEffect">
                                  <p:stCondLst>
                                    <p:cond delay="0"/>
                                  </p:stCondLst>
                                  <p:childTnLst>
                                    <p:anim calcmode="lin" valueType="num">
                                      <p:cBhvr>
                                        <p:cTn id="1046" dur="2000"/>
                                        <p:tgtEl>
                                          <p:spTgt spid="51"/>
                                        </p:tgtEl>
                                        <p:attrNameLst>
                                          <p:attrName>ppt_h</p:attrName>
                                        </p:attrNameLst>
                                      </p:cBhvr>
                                      <p:tavLst>
                                        <p:tav tm="0">
                                          <p:val>
                                            <p:strVal val="ppt_h"/>
                                          </p:val>
                                        </p:tav>
                                        <p:tav tm="100000">
                                          <p:val>
                                            <p:strVal val="ppt_h"/>
                                          </p:val>
                                        </p:tav>
                                      </p:tavLst>
                                    </p:anim>
                                    <p:anim calcmode="lin" valueType="num">
                                      <p:cBhvr>
                                        <p:cTn id="1047" dur="2000"/>
                                        <p:tgtEl>
                                          <p:spTgt spid="5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8" dur="1" fill="hold">
                                          <p:stCondLst>
                                            <p:cond delay="1999"/>
                                          </p:stCondLst>
                                        </p:cTn>
                                        <p:tgtEl>
                                          <p:spTgt spid="51"/>
                                        </p:tgtEl>
                                        <p:attrNameLst>
                                          <p:attrName>style.visibility</p:attrName>
                                        </p:attrNameLst>
                                      </p:cBhvr>
                                      <p:to>
                                        <p:strVal val="hidden"/>
                                      </p:to>
                                    </p:set>
                                  </p:childTnLst>
                                </p:cTn>
                              </p:par>
                              <p:par>
                                <p:cTn id="1049" presetID="19" presetClass="exit" presetSubtype="10" fill="hold" grpId="4" nodeType="withEffect">
                                  <p:stCondLst>
                                    <p:cond delay="0"/>
                                  </p:stCondLst>
                                  <p:childTnLst>
                                    <p:anim calcmode="lin" valueType="num">
                                      <p:cBhvr>
                                        <p:cTn id="1050" dur="2000"/>
                                        <p:tgtEl>
                                          <p:spTgt spid="52"/>
                                        </p:tgtEl>
                                        <p:attrNameLst>
                                          <p:attrName>ppt_h</p:attrName>
                                        </p:attrNameLst>
                                      </p:cBhvr>
                                      <p:tavLst>
                                        <p:tav tm="0">
                                          <p:val>
                                            <p:strVal val="ppt_h"/>
                                          </p:val>
                                        </p:tav>
                                        <p:tav tm="100000">
                                          <p:val>
                                            <p:strVal val="ppt_h"/>
                                          </p:val>
                                        </p:tav>
                                      </p:tavLst>
                                    </p:anim>
                                    <p:anim calcmode="lin" valueType="num">
                                      <p:cBhvr>
                                        <p:cTn id="1051" dur="2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2" dur="1" fill="hold">
                                          <p:stCondLst>
                                            <p:cond delay="1999"/>
                                          </p:stCondLst>
                                        </p:cTn>
                                        <p:tgtEl>
                                          <p:spTgt spid="52"/>
                                        </p:tgtEl>
                                        <p:attrNameLst>
                                          <p:attrName>style.visibility</p:attrName>
                                        </p:attrNameLst>
                                      </p:cBhvr>
                                      <p:to>
                                        <p:strVal val="hidden"/>
                                      </p:to>
                                    </p:set>
                                  </p:childTnLst>
                                </p:cTn>
                              </p:par>
                              <p:par>
                                <p:cTn id="1053" presetID="19" presetClass="exit" presetSubtype="10" fill="hold" grpId="4" nodeType="withEffect">
                                  <p:stCondLst>
                                    <p:cond delay="0"/>
                                  </p:stCondLst>
                                  <p:childTnLst>
                                    <p:anim calcmode="lin" valueType="num">
                                      <p:cBhvr>
                                        <p:cTn id="1054" dur="2000"/>
                                        <p:tgtEl>
                                          <p:spTgt spid="53"/>
                                        </p:tgtEl>
                                        <p:attrNameLst>
                                          <p:attrName>ppt_h</p:attrName>
                                        </p:attrNameLst>
                                      </p:cBhvr>
                                      <p:tavLst>
                                        <p:tav tm="0">
                                          <p:val>
                                            <p:strVal val="ppt_h"/>
                                          </p:val>
                                        </p:tav>
                                        <p:tav tm="100000">
                                          <p:val>
                                            <p:strVal val="ppt_h"/>
                                          </p:val>
                                        </p:tav>
                                      </p:tavLst>
                                    </p:anim>
                                    <p:anim calcmode="lin" valueType="num">
                                      <p:cBhvr>
                                        <p:cTn id="1055" dur="2000"/>
                                        <p:tgtEl>
                                          <p:spTgt spid="5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6" dur="1" fill="hold">
                                          <p:stCondLst>
                                            <p:cond delay="1999"/>
                                          </p:stCondLst>
                                        </p:cTn>
                                        <p:tgtEl>
                                          <p:spTgt spid="53"/>
                                        </p:tgtEl>
                                        <p:attrNameLst>
                                          <p:attrName>style.visibility</p:attrName>
                                        </p:attrNameLst>
                                      </p:cBhvr>
                                      <p:to>
                                        <p:strVal val="hidden"/>
                                      </p:to>
                                    </p:set>
                                  </p:childTnLst>
                                </p:cTn>
                              </p:par>
                              <p:par>
                                <p:cTn id="1057" presetID="19" presetClass="exit" presetSubtype="10" fill="hold" grpId="4" nodeType="withEffect">
                                  <p:stCondLst>
                                    <p:cond delay="0"/>
                                  </p:stCondLst>
                                  <p:childTnLst>
                                    <p:anim calcmode="lin" valueType="num">
                                      <p:cBhvr>
                                        <p:cTn id="1058" dur="2000"/>
                                        <p:tgtEl>
                                          <p:spTgt spid="54"/>
                                        </p:tgtEl>
                                        <p:attrNameLst>
                                          <p:attrName>ppt_h</p:attrName>
                                        </p:attrNameLst>
                                      </p:cBhvr>
                                      <p:tavLst>
                                        <p:tav tm="0">
                                          <p:val>
                                            <p:strVal val="ppt_h"/>
                                          </p:val>
                                        </p:tav>
                                        <p:tav tm="100000">
                                          <p:val>
                                            <p:strVal val="ppt_h"/>
                                          </p:val>
                                        </p:tav>
                                      </p:tavLst>
                                    </p:anim>
                                    <p:anim calcmode="lin" valueType="num">
                                      <p:cBhvr>
                                        <p:cTn id="1059" dur="2000"/>
                                        <p:tgtEl>
                                          <p:spTgt spid="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0" dur="1" fill="hold">
                                          <p:stCondLst>
                                            <p:cond delay="1999"/>
                                          </p:stCondLst>
                                        </p:cTn>
                                        <p:tgtEl>
                                          <p:spTgt spid="54"/>
                                        </p:tgtEl>
                                        <p:attrNameLst>
                                          <p:attrName>style.visibility</p:attrName>
                                        </p:attrNameLst>
                                      </p:cBhvr>
                                      <p:to>
                                        <p:strVal val="hidden"/>
                                      </p:to>
                                    </p:set>
                                  </p:childTnLst>
                                </p:cTn>
                              </p:par>
                              <p:par>
                                <p:cTn id="1061" presetID="19" presetClass="exit" presetSubtype="10" fill="hold" grpId="4" nodeType="withEffect">
                                  <p:stCondLst>
                                    <p:cond delay="0"/>
                                  </p:stCondLst>
                                  <p:childTnLst>
                                    <p:anim calcmode="lin" valueType="num">
                                      <p:cBhvr>
                                        <p:cTn id="1062" dur="2000"/>
                                        <p:tgtEl>
                                          <p:spTgt spid="55"/>
                                        </p:tgtEl>
                                        <p:attrNameLst>
                                          <p:attrName>ppt_h</p:attrName>
                                        </p:attrNameLst>
                                      </p:cBhvr>
                                      <p:tavLst>
                                        <p:tav tm="0">
                                          <p:val>
                                            <p:strVal val="ppt_h"/>
                                          </p:val>
                                        </p:tav>
                                        <p:tav tm="100000">
                                          <p:val>
                                            <p:strVal val="ppt_h"/>
                                          </p:val>
                                        </p:tav>
                                      </p:tavLst>
                                    </p:anim>
                                    <p:anim calcmode="lin" valueType="num">
                                      <p:cBhvr>
                                        <p:cTn id="1063" dur="2000"/>
                                        <p:tgtEl>
                                          <p:spTgt spid="5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4" dur="1" fill="hold">
                                          <p:stCondLst>
                                            <p:cond delay="1999"/>
                                          </p:stCondLst>
                                        </p:cTn>
                                        <p:tgtEl>
                                          <p:spTgt spid="55"/>
                                        </p:tgtEl>
                                        <p:attrNameLst>
                                          <p:attrName>style.visibility</p:attrName>
                                        </p:attrNameLst>
                                      </p:cBhvr>
                                      <p:to>
                                        <p:strVal val="hidden"/>
                                      </p:to>
                                    </p:set>
                                  </p:childTnLst>
                                </p:cTn>
                              </p:par>
                              <p:par>
                                <p:cTn id="1065" presetID="19" presetClass="exit" presetSubtype="10" fill="hold" grpId="4" nodeType="withEffect">
                                  <p:stCondLst>
                                    <p:cond delay="0"/>
                                  </p:stCondLst>
                                  <p:childTnLst>
                                    <p:anim calcmode="lin" valueType="num">
                                      <p:cBhvr>
                                        <p:cTn id="1066" dur="2000"/>
                                        <p:tgtEl>
                                          <p:spTgt spid="56"/>
                                        </p:tgtEl>
                                        <p:attrNameLst>
                                          <p:attrName>ppt_h</p:attrName>
                                        </p:attrNameLst>
                                      </p:cBhvr>
                                      <p:tavLst>
                                        <p:tav tm="0">
                                          <p:val>
                                            <p:strVal val="ppt_h"/>
                                          </p:val>
                                        </p:tav>
                                        <p:tav tm="100000">
                                          <p:val>
                                            <p:strVal val="ppt_h"/>
                                          </p:val>
                                        </p:tav>
                                      </p:tavLst>
                                    </p:anim>
                                    <p:anim calcmode="lin" valueType="num">
                                      <p:cBhvr>
                                        <p:cTn id="1067" dur="2000"/>
                                        <p:tgtEl>
                                          <p:spTgt spid="5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8" dur="1" fill="hold">
                                          <p:stCondLst>
                                            <p:cond delay="1999"/>
                                          </p:stCondLst>
                                        </p:cTn>
                                        <p:tgtEl>
                                          <p:spTgt spid="56"/>
                                        </p:tgtEl>
                                        <p:attrNameLst>
                                          <p:attrName>style.visibility</p:attrName>
                                        </p:attrNameLst>
                                      </p:cBhvr>
                                      <p:to>
                                        <p:strVal val="hidden"/>
                                      </p:to>
                                    </p:set>
                                  </p:childTnLst>
                                </p:cTn>
                              </p:par>
                              <p:par>
                                <p:cTn id="1069" presetID="19" presetClass="exit" presetSubtype="10" fill="hold" grpId="4" nodeType="withEffect">
                                  <p:stCondLst>
                                    <p:cond delay="0"/>
                                  </p:stCondLst>
                                  <p:childTnLst>
                                    <p:anim calcmode="lin" valueType="num">
                                      <p:cBhvr>
                                        <p:cTn id="1070" dur="2000"/>
                                        <p:tgtEl>
                                          <p:spTgt spid="57"/>
                                        </p:tgtEl>
                                        <p:attrNameLst>
                                          <p:attrName>ppt_h</p:attrName>
                                        </p:attrNameLst>
                                      </p:cBhvr>
                                      <p:tavLst>
                                        <p:tav tm="0">
                                          <p:val>
                                            <p:strVal val="ppt_h"/>
                                          </p:val>
                                        </p:tav>
                                        <p:tav tm="100000">
                                          <p:val>
                                            <p:strVal val="ppt_h"/>
                                          </p:val>
                                        </p:tav>
                                      </p:tavLst>
                                    </p:anim>
                                    <p:anim calcmode="lin" valueType="num">
                                      <p:cBhvr>
                                        <p:cTn id="1071" dur="2000"/>
                                        <p:tgtEl>
                                          <p:spTgt spid="5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2" dur="1" fill="hold">
                                          <p:stCondLst>
                                            <p:cond delay="1999"/>
                                          </p:stCondLst>
                                        </p:cTn>
                                        <p:tgtEl>
                                          <p:spTgt spid="57"/>
                                        </p:tgtEl>
                                        <p:attrNameLst>
                                          <p:attrName>style.visibility</p:attrName>
                                        </p:attrNameLst>
                                      </p:cBhvr>
                                      <p:to>
                                        <p:strVal val="hidden"/>
                                      </p:to>
                                    </p:set>
                                  </p:childTnLst>
                                </p:cTn>
                              </p:par>
                              <p:par>
                                <p:cTn id="1073" presetID="19" presetClass="exit" presetSubtype="10" fill="hold" grpId="4" nodeType="withEffect">
                                  <p:stCondLst>
                                    <p:cond delay="0"/>
                                  </p:stCondLst>
                                  <p:childTnLst>
                                    <p:anim calcmode="lin" valueType="num">
                                      <p:cBhvr>
                                        <p:cTn id="1074" dur="2000"/>
                                        <p:tgtEl>
                                          <p:spTgt spid="58"/>
                                        </p:tgtEl>
                                        <p:attrNameLst>
                                          <p:attrName>ppt_h</p:attrName>
                                        </p:attrNameLst>
                                      </p:cBhvr>
                                      <p:tavLst>
                                        <p:tav tm="0">
                                          <p:val>
                                            <p:strVal val="ppt_h"/>
                                          </p:val>
                                        </p:tav>
                                        <p:tav tm="100000">
                                          <p:val>
                                            <p:strVal val="ppt_h"/>
                                          </p:val>
                                        </p:tav>
                                      </p:tavLst>
                                    </p:anim>
                                    <p:anim calcmode="lin" valueType="num">
                                      <p:cBhvr>
                                        <p:cTn id="1075" dur="2000"/>
                                        <p:tgtEl>
                                          <p:spTgt spid="5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6" dur="1" fill="hold">
                                          <p:stCondLst>
                                            <p:cond delay="1999"/>
                                          </p:stCondLst>
                                        </p:cTn>
                                        <p:tgtEl>
                                          <p:spTgt spid="58"/>
                                        </p:tgtEl>
                                        <p:attrNameLst>
                                          <p:attrName>style.visibility</p:attrName>
                                        </p:attrNameLst>
                                      </p:cBhvr>
                                      <p:to>
                                        <p:strVal val="hidden"/>
                                      </p:to>
                                    </p:set>
                                  </p:childTnLst>
                                </p:cTn>
                              </p:par>
                              <p:par>
                                <p:cTn id="1077" presetID="19" presetClass="exit" presetSubtype="10" fill="hold" grpId="4" nodeType="withEffect">
                                  <p:stCondLst>
                                    <p:cond delay="0"/>
                                  </p:stCondLst>
                                  <p:childTnLst>
                                    <p:anim calcmode="lin" valueType="num">
                                      <p:cBhvr>
                                        <p:cTn id="1078" dur="2000"/>
                                        <p:tgtEl>
                                          <p:spTgt spid="59"/>
                                        </p:tgtEl>
                                        <p:attrNameLst>
                                          <p:attrName>ppt_h</p:attrName>
                                        </p:attrNameLst>
                                      </p:cBhvr>
                                      <p:tavLst>
                                        <p:tav tm="0">
                                          <p:val>
                                            <p:strVal val="ppt_h"/>
                                          </p:val>
                                        </p:tav>
                                        <p:tav tm="100000">
                                          <p:val>
                                            <p:strVal val="ppt_h"/>
                                          </p:val>
                                        </p:tav>
                                      </p:tavLst>
                                    </p:anim>
                                    <p:anim calcmode="lin" valueType="num">
                                      <p:cBhvr>
                                        <p:cTn id="1079" dur="2000"/>
                                        <p:tgtEl>
                                          <p:spTgt spid="5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0" dur="1" fill="hold">
                                          <p:stCondLst>
                                            <p:cond delay="1999"/>
                                          </p:stCondLst>
                                        </p:cTn>
                                        <p:tgtEl>
                                          <p:spTgt spid="59"/>
                                        </p:tgtEl>
                                        <p:attrNameLst>
                                          <p:attrName>style.visibility</p:attrName>
                                        </p:attrNameLst>
                                      </p:cBhvr>
                                      <p:to>
                                        <p:strVal val="hidden"/>
                                      </p:to>
                                    </p:set>
                                  </p:childTnLst>
                                </p:cTn>
                              </p:par>
                              <p:par>
                                <p:cTn id="1081" presetID="19" presetClass="exit" presetSubtype="10" fill="hold" grpId="4" nodeType="withEffect">
                                  <p:stCondLst>
                                    <p:cond delay="0"/>
                                  </p:stCondLst>
                                  <p:childTnLst>
                                    <p:anim calcmode="lin" valueType="num">
                                      <p:cBhvr>
                                        <p:cTn id="1082" dur="2000"/>
                                        <p:tgtEl>
                                          <p:spTgt spid="60"/>
                                        </p:tgtEl>
                                        <p:attrNameLst>
                                          <p:attrName>ppt_h</p:attrName>
                                        </p:attrNameLst>
                                      </p:cBhvr>
                                      <p:tavLst>
                                        <p:tav tm="0">
                                          <p:val>
                                            <p:strVal val="ppt_h"/>
                                          </p:val>
                                        </p:tav>
                                        <p:tav tm="100000">
                                          <p:val>
                                            <p:strVal val="ppt_h"/>
                                          </p:val>
                                        </p:tav>
                                      </p:tavLst>
                                    </p:anim>
                                    <p:anim calcmode="lin" valueType="num">
                                      <p:cBhvr>
                                        <p:cTn id="1083" dur="2000"/>
                                        <p:tgtEl>
                                          <p:spTgt spid="6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4" dur="1" fill="hold">
                                          <p:stCondLst>
                                            <p:cond delay="1999"/>
                                          </p:stCondLst>
                                        </p:cTn>
                                        <p:tgtEl>
                                          <p:spTgt spid="60"/>
                                        </p:tgtEl>
                                        <p:attrNameLst>
                                          <p:attrName>style.visibility</p:attrName>
                                        </p:attrNameLst>
                                      </p:cBhvr>
                                      <p:to>
                                        <p:strVal val="hidden"/>
                                      </p:to>
                                    </p:set>
                                  </p:childTnLst>
                                </p:cTn>
                              </p:par>
                              <p:par>
                                <p:cTn id="1085" presetID="19" presetClass="exit" presetSubtype="10" fill="hold" grpId="4" nodeType="withEffect">
                                  <p:stCondLst>
                                    <p:cond delay="0"/>
                                  </p:stCondLst>
                                  <p:childTnLst>
                                    <p:anim calcmode="lin" valueType="num">
                                      <p:cBhvr>
                                        <p:cTn id="1086" dur="2000"/>
                                        <p:tgtEl>
                                          <p:spTgt spid="61"/>
                                        </p:tgtEl>
                                        <p:attrNameLst>
                                          <p:attrName>ppt_h</p:attrName>
                                        </p:attrNameLst>
                                      </p:cBhvr>
                                      <p:tavLst>
                                        <p:tav tm="0">
                                          <p:val>
                                            <p:strVal val="ppt_h"/>
                                          </p:val>
                                        </p:tav>
                                        <p:tav tm="100000">
                                          <p:val>
                                            <p:strVal val="ppt_h"/>
                                          </p:val>
                                        </p:tav>
                                      </p:tavLst>
                                    </p:anim>
                                    <p:anim calcmode="lin" valueType="num">
                                      <p:cBhvr>
                                        <p:cTn id="1087" dur="2000"/>
                                        <p:tgtEl>
                                          <p:spTgt spid="6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8" dur="1" fill="hold">
                                          <p:stCondLst>
                                            <p:cond delay="1999"/>
                                          </p:stCondLst>
                                        </p:cTn>
                                        <p:tgtEl>
                                          <p:spTgt spid="61"/>
                                        </p:tgtEl>
                                        <p:attrNameLst>
                                          <p:attrName>style.visibility</p:attrName>
                                        </p:attrNameLst>
                                      </p:cBhvr>
                                      <p:to>
                                        <p:strVal val="hidden"/>
                                      </p:to>
                                    </p:set>
                                  </p:childTnLst>
                                </p:cTn>
                              </p:par>
                              <p:par>
                                <p:cTn id="1089" presetID="19" presetClass="exit" presetSubtype="10" fill="hold" grpId="4" nodeType="withEffect">
                                  <p:stCondLst>
                                    <p:cond delay="0"/>
                                  </p:stCondLst>
                                  <p:childTnLst>
                                    <p:anim calcmode="lin" valueType="num">
                                      <p:cBhvr>
                                        <p:cTn id="1090" dur="2000"/>
                                        <p:tgtEl>
                                          <p:spTgt spid="62"/>
                                        </p:tgtEl>
                                        <p:attrNameLst>
                                          <p:attrName>ppt_h</p:attrName>
                                        </p:attrNameLst>
                                      </p:cBhvr>
                                      <p:tavLst>
                                        <p:tav tm="0">
                                          <p:val>
                                            <p:strVal val="ppt_h"/>
                                          </p:val>
                                        </p:tav>
                                        <p:tav tm="100000">
                                          <p:val>
                                            <p:strVal val="ppt_h"/>
                                          </p:val>
                                        </p:tav>
                                      </p:tavLst>
                                    </p:anim>
                                    <p:anim calcmode="lin" valueType="num">
                                      <p:cBhvr>
                                        <p:cTn id="1091" dur="2000"/>
                                        <p:tgtEl>
                                          <p:spTgt spid="6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2" dur="1" fill="hold">
                                          <p:stCondLst>
                                            <p:cond delay="1999"/>
                                          </p:stCondLst>
                                        </p:cTn>
                                        <p:tgtEl>
                                          <p:spTgt spid="62"/>
                                        </p:tgtEl>
                                        <p:attrNameLst>
                                          <p:attrName>style.visibility</p:attrName>
                                        </p:attrNameLst>
                                      </p:cBhvr>
                                      <p:to>
                                        <p:strVal val="hidden"/>
                                      </p:to>
                                    </p:set>
                                  </p:childTnLst>
                                </p:cTn>
                              </p:par>
                              <p:par>
                                <p:cTn id="1093" presetID="19" presetClass="exit" presetSubtype="10" fill="hold" grpId="4" nodeType="withEffect">
                                  <p:stCondLst>
                                    <p:cond delay="0"/>
                                  </p:stCondLst>
                                  <p:childTnLst>
                                    <p:anim calcmode="lin" valueType="num">
                                      <p:cBhvr>
                                        <p:cTn id="1094" dur="2000"/>
                                        <p:tgtEl>
                                          <p:spTgt spid="63"/>
                                        </p:tgtEl>
                                        <p:attrNameLst>
                                          <p:attrName>ppt_h</p:attrName>
                                        </p:attrNameLst>
                                      </p:cBhvr>
                                      <p:tavLst>
                                        <p:tav tm="0">
                                          <p:val>
                                            <p:strVal val="ppt_h"/>
                                          </p:val>
                                        </p:tav>
                                        <p:tav tm="100000">
                                          <p:val>
                                            <p:strVal val="ppt_h"/>
                                          </p:val>
                                        </p:tav>
                                      </p:tavLst>
                                    </p:anim>
                                    <p:anim calcmode="lin" valueType="num">
                                      <p:cBhvr>
                                        <p:cTn id="1095" dur="2000"/>
                                        <p:tgtEl>
                                          <p:spTgt spid="6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6" dur="1" fill="hold">
                                          <p:stCondLst>
                                            <p:cond delay="1999"/>
                                          </p:stCondLst>
                                        </p:cTn>
                                        <p:tgtEl>
                                          <p:spTgt spid="63"/>
                                        </p:tgtEl>
                                        <p:attrNameLst>
                                          <p:attrName>style.visibility</p:attrName>
                                        </p:attrNameLst>
                                      </p:cBhvr>
                                      <p:to>
                                        <p:strVal val="hidden"/>
                                      </p:to>
                                    </p:set>
                                  </p:childTnLst>
                                </p:cTn>
                              </p:par>
                              <p:par>
                                <p:cTn id="1097" presetID="19" presetClass="exit" presetSubtype="10" fill="hold" grpId="4" nodeType="withEffect">
                                  <p:stCondLst>
                                    <p:cond delay="0"/>
                                  </p:stCondLst>
                                  <p:childTnLst>
                                    <p:anim calcmode="lin" valueType="num">
                                      <p:cBhvr>
                                        <p:cTn id="1098" dur="2000"/>
                                        <p:tgtEl>
                                          <p:spTgt spid="64"/>
                                        </p:tgtEl>
                                        <p:attrNameLst>
                                          <p:attrName>ppt_h</p:attrName>
                                        </p:attrNameLst>
                                      </p:cBhvr>
                                      <p:tavLst>
                                        <p:tav tm="0">
                                          <p:val>
                                            <p:strVal val="ppt_h"/>
                                          </p:val>
                                        </p:tav>
                                        <p:tav tm="100000">
                                          <p:val>
                                            <p:strVal val="ppt_h"/>
                                          </p:val>
                                        </p:tav>
                                      </p:tavLst>
                                    </p:anim>
                                    <p:anim calcmode="lin" valueType="num">
                                      <p:cBhvr>
                                        <p:cTn id="1099" dur="2000"/>
                                        <p:tgtEl>
                                          <p:spTgt spid="6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0" dur="1" fill="hold">
                                          <p:stCondLst>
                                            <p:cond delay="1999"/>
                                          </p:stCondLst>
                                        </p:cTn>
                                        <p:tgtEl>
                                          <p:spTgt spid="64"/>
                                        </p:tgtEl>
                                        <p:attrNameLst>
                                          <p:attrName>style.visibility</p:attrName>
                                        </p:attrNameLst>
                                      </p:cBhvr>
                                      <p:to>
                                        <p:strVal val="hidden"/>
                                      </p:to>
                                    </p:set>
                                  </p:childTnLst>
                                </p:cTn>
                              </p:par>
                              <p:par>
                                <p:cTn id="1101" presetID="19" presetClass="exit" presetSubtype="10" fill="hold" grpId="4" nodeType="withEffect">
                                  <p:stCondLst>
                                    <p:cond delay="0"/>
                                  </p:stCondLst>
                                  <p:childTnLst>
                                    <p:anim calcmode="lin" valueType="num">
                                      <p:cBhvr>
                                        <p:cTn id="1102" dur="2000"/>
                                        <p:tgtEl>
                                          <p:spTgt spid="65"/>
                                        </p:tgtEl>
                                        <p:attrNameLst>
                                          <p:attrName>ppt_h</p:attrName>
                                        </p:attrNameLst>
                                      </p:cBhvr>
                                      <p:tavLst>
                                        <p:tav tm="0">
                                          <p:val>
                                            <p:strVal val="ppt_h"/>
                                          </p:val>
                                        </p:tav>
                                        <p:tav tm="100000">
                                          <p:val>
                                            <p:strVal val="ppt_h"/>
                                          </p:val>
                                        </p:tav>
                                      </p:tavLst>
                                    </p:anim>
                                    <p:anim calcmode="lin" valueType="num">
                                      <p:cBhvr>
                                        <p:cTn id="1103" dur="2000"/>
                                        <p:tgtEl>
                                          <p:spTgt spid="6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4" dur="1" fill="hold">
                                          <p:stCondLst>
                                            <p:cond delay="1999"/>
                                          </p:stCondLst>
                                        </p:cTn>
                                        <p:tgtEl>
                                          <p:spTgt spid="65"/>
                                        </p:tgtEl>
                                        <p:attrNameLst>
                                          <p:attrName>style.visibility</p:attrName>
                                        </p:attrNameLst>
                                      </p:cBhvr>
                                      <p:to>
                                        <p:strVal val="hidden"/>
                                      </p:to>
                                    </p:set>
                                  </p:childTnLst>
                                </p:cTn>
                              </p:par>
                              <p:par>
                                <p:cTn id="1105" presetID="19" presetClass="exit" presetSubtype="10" fill="hold" grpId="4" nodeType="withEffect">
                                  <p:stCondLst>
                                    <p:cond delay="0"/>
                                  </p:stCondLst>
                                  <p:childTnLst>
                                    <p:anim calcmode="lin" valueType="num">
                                      <p:cBhvr>
                                        <p:cTn id="1106" dur="2000"/>
                                        <p:tgtEl>
                                          <p:spTgt spid="66"/>
                                        </p:tgtEl>
                                        <p:attrNameLst>
                                          <p:attrName>ppt_h</p:attrName>
                                        </p:attrNameLst>
                                      </p:cBhvr>
                                      <p:tavLst>
                                        <p:tav tm="0">
                                          <p:val>
                                            <p:strVal val="ppt_h"/>
                                          </p:val>
                                        </p:tav>
                                        <p:tav tm="100000">
                                          <p:val>
                                            <p:strVal val="ppt_h"/>
                                          </p:val>
                                        </p:tav>
                                      </p:tavLst>
                                    </p:anim>
                                    <p:anim calcmode="lin" valueType="num">
                                      <p:cBhvr>
                                        <p:cTn id="1107" dur="2000"/>
                                        <p:tgtEl>
                                          <p:spTgt spid="6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8" dur="1" fill="hold">
                                          <p:stCondLst>
                                            <p:cond delay="1999"/>
                                          </p:stCondLst>
                                        </p:cTn>
                                        <p:tgtEl>
                                          <p:spTgt spid="66"/>
                                        </p:tgtEl>
                                        <p:attrNameLst>
                                          <p:attrName>style.visibility</p:attrName>
                                        </p:attrNameLst>
                                      </p:cBhvr>
                                      <p:to>
                                        <p:strVal val="hidden"/>
                                      </p:to>
                                    </p:set>
                                  </p:childTnLst>
                                </p:cTn>
                              </p:par>
                              <p:par>
                                <p:cTn id="1109" presetID="19" presetClass="exit" presetSubtype="10" fill="hold" grpId="4" nodeType="withEffect">
                                  <p:stCondLst>
                                    <p:cond delay="0"/>
                                  </p:stCondLst>
                                  <p:childTnLst>
                                    <p:anim calcmode="lin" valueType="num">
                                      <p:cBhvr>
                                        <p:cTn id="1110" dur="2000"/>
                                        <p:tgtEl>
                                          <p:spTgt spid="67"/>
                                        </p:tgtEl>
                                        <p:attrNameLst>
                                          <p:attrName>ppt_h</p:attrName>
                                        </p:attrNameLst>
                                      </p:cBhvr>
                                      <p:tavLst>
                                        <p:tav tm="0">
                                          <p:val>
                                            <p:strVal val="ppt_h"/>
                                          </p:val>
                                        </p:tav>
                                        <p:tav tm="100000">
                                          <p:val>
                                            <p:strVal val="ppt_h"/>
                                          </p:val>
                                        </p:tav>
                                      </p:tavLst>
                                    </p:anim>
                                    <p:anim calcmode="lin" valueType="num">
                                      <p:cBhvr>
                                        <p:cTn id="1111" dur="2000"/>
                                        <p:tgtEl>
                                          <p:spTgt spid="6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2" dur="1" fill="hold">
                                          <p:stCondLst>
                                            <p:cond delay="1999"/>
                                          </p:stCondLst>
                                        </p:cTn>
                                        <p:tgtEl>
                                          <p:spTgt spid="67"/>
                                        </p:tgtEl>
                                        <p:attrNameLst>
                                          <p:attrName>style.visibility</p:attrName>
                                        </p:attrNameLst>
                                      </p:cBhvr>
                                      <p:to>
                                        <p:strVal val="hidden"/>
                                      </p:to>
                                    </p:set>
                                  </p:childTnLst>
                                </p:cTn>
                              </p:par>
                              <p:par>
                                <p:cTn id="1113" presetID="17" presetClass="entr" presetSubtype="1" fill="hold" nodeType="withEffect">
                                  <p:stCondLst>
                                    <p:cond delay="0"/>
                                  </p:stCondLst>
                                  <p:childTnLst>
                                    <p:set>
                                      <p:cBhvr>
                                        <p:cTn id="1114" dur="1" fill="hold">
                                          <p:stCondLst>
                                            <p:cond delay="0"/>
                                          </p:stCondLst>
                                        </p:cTn>
                                        <p:tgtEl>
                                          <p:spTgt spid="2"/>
                                        </p:tgtEl>
                                        <p:attrNameLst>
                                          <p:attrName>style.visibility</p:attrName>
                                        </p:attrNameLst>
                                      </p:cBhvr>
                                      <p:to>
                                        <p:strVal val="visible"/>
                                      </p:to>
                                    </p:set>
                                    <p:anim calcmode="lin" valueType="num">
                                      <p:cBhvr>
                                        <p:cTn id="1115" dur="2000" fill="hold"/>
                                        <p:tgtEl>
                                          <p:spTgt spid="2"/>
                                        </p:tgtEl>
                                        <p:attrNameLst>
                                          <p:attrName>ppt_x</p:attrName>
                                        </p:attrNameLst>
                                      </p:cBhvr>
                                      <p:tavLst>
                                        <p:tav tm="0">
                                          <p:val>
                                            <p:strVal val="#ppt_x"/>
                                          </p:val>
                                        </p:tav>
                                        <p:tav tm="100000">
                                          <p:val>
                                            <p:strVal val="#ppt_x"/>
                                          </p:val>
                                        </p:tav>
                                      </p:tavLst>
                                    </p:anim>
                                    <p:anim calcmode="lin" valueType="num">
                                      <p:cBhvr>
                                        <p:cTn id="1116" dur="2000" fill="hold"/>
                                        <p:tgtEl>
                                          <p:spTgt spid="2"/>
                                        </p:tgtEl>
                                        <p:attrNameLst>
                                          <p:attrName>ppt_y</p:attrName>
                                        </p:attrNameLst>
                                      </p:cBhvr>
                                      <p:tavLst>
                                        <p:tav tm="0">
                                          <p:val>
                                            <p:strVal val="#ppt_y-#ppt_h/2"/>
                                          </p:val>
                                        </p:tav>
                                        <p:tav tm="100000">
                                          <p:val>
                                            <p:strVal val="#ppt_y"/>
                                          </p:val>
                                        </p:tav>
                                      </p:tavLst>
                                    </p:anim>
                                    <p:anim calcmode="lin" valueType="num">
                                      <p:cBhvr>
                                        <p:cTn id="1117" dur="2000" fill="hold"/>
                                        <p:tgtEl>
                                          <p:spTgt spid="2"/>
                                        </p:tgtEl>
                                        <p:attrNameLst>
                                          <p:attrName>ppt_w</p:attrName>
                                        </p:attrNameLst>
                                      </p:cBhvr>
                                      <p:tavLst>
                                        <p:tav tm="0">
                                          <p:val>
                                            <p:strVal val="#ppt_w"/>
                                          </p:val>
                                        </p:tav>
                                        <p:tav tm="100000">
                                          <p:val>
                                            <p:strVal val="#ppt_w"/>
                                          </p:val>
                                        </p:tav>
                                      </p:tavLst>
                                    </p:anim>
                                    <p:anim calcmode="lin" valueType="num">
                                      <p:cBhvr>
                                        <p:cTn id="1118"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54" grpId="0" animBg="1"/>
      <p:bldP spid="54" grpId="1" animBg="1"/>
      <p:bldP spid="54" grpId="2" animBg="1"/>
      <p:bldP spid="54" grpId="3" animBg="1"/>
      <p:bldP spid="54" grpId="4" animBg="1"/>
      <p:bldP spid="55" grpId="0" animBg="1"/>
      <p:bldP spid="55" grpId="1" animBg="1"/>
      <p:bldP spid="55" grpId="2" animBg="1"/>
      <p:bldP spid="55" grpId="3" animBg="1"/>
      <p:bldP spid="55" grpId="4" animBg="1"/>
      <p:bldP spid="56" grpId="0" animBg="1"/>
      <p:bldP spid="56" grpId="1" animBg="1"/>
      <p:bldP spid="56" grpId="2" animBg="1"/>
      <p:bldP spid="56" grpId="3" animBg="1"/>
      <p:bldP spid="56" grpId="4" animBg="1"/>
      <p:bldP spid="57" grpId="0" animBg="1"/>
      <p:bldP spid="57" grpId="1" animBg="1"/>
      <p:bldP spid="57" grpId="2" animBg="1"/>
      <p:bldP spid="57" grpId="3" animBg="1"/>
      <p:bldP spid="57" grpId="4" animBg="1"/>
      <p:bldP spid="58" grpId="0" animBg="1"/>
      <p:bldP spid="58" grpId="1" animBg="1"/>
      <p:bldP spid="58" grpId="2" animBg="1"/>
      <p:bldP spid="58" grpId="3" animBg="1"/>
      <p:bldP spid="58" grpId="4" animBg="1"/>
      <p:bldP spid="59" grpId="0" animBg="1"/>
      <p:bldP spid="59" grpId="1" animBg="1"/>
      <p:bldP spid="59" grpId="2" animBg="1"/>
      <p:bldP spid="59" grpId="3" animBg="1"/>
      <p:bldP spid="59" grpId="4" animBg="1"/>
      <p:bldP spid="60" grpId="0" animBg="1"/>
      <p:bldP spid="60" grpId="1" animBg="1"/>
      <p:bldP spid="60" grpId="2" animBg="1"/>
      <p:bldP spid="60" grpId="3" animBg="1"/>
      <p:bldP spid="60" grpId="4" animBg="1"/>
      <p:bldP spid="61" grpId="0" animBg="1"/>
      <p:bldP spid="61" grpId="1" animBg="1"/>
      <p:bldP spid="61" grpId="2" animBg="1"/>
      <p:bldP spid="61" grpId="3" animBg="1"/>
      <p:bldP spid="61" grpId="4" animBg="1"/>
      <p:bldP spid="62" grpId="0" animBg="1"/>
      <p:bldP spid="62" grpId="1" animBg="1"/>
      <p:bldP spid="62" grpId="2" animBg="1"/>
      <p:bldP spid="62" grpId="3" animBg="1"/>
      <p:bldP spid="62" grpId="4" animBg="1"/>
      <p:bldP spid="63" grpId="0" animBg="1"/>
      <p:bldP spid="63" grpId="1" animBg="1"/>
      <p:bldP spid="63" grpId="2" animBg="1"/>
      <p:bldP spid="63" grpId="3" animBg="1"/>
      <p:bldP spid="63" grpId="4" animBg="1"/>
      <p:bldP spid="64" grpId="0" animBg="1"/>
      <p:bldP spid="64" grpId="1" animBg="1"/>
      <p:bldP spid="64" grpId="2" animBg="1"/>
      <p:bldP spid="64" grpId="3" animBg="1"/>
      <p:bldP spid="64" grpId="4" animBg="1"/>
      <p:bldP spid="65" grpId="0" animBg="1"/>
      <p:bldP spid="65" grpId="1" animBg="1"/>
      <p:bldP spid="65" grpId="2" animBg="1"/>
      <p:bldP spid="65" grpId="3" animBg="1"/>
      <p:bldP spid="65" grpId="4" animBg="1"/>
      <p:bldP spid="66" grpId="0" animBg="1"/>
      <p:bldP spid="66" grpId="1" animBg="1"/>
      <p:bldP spid="66" grpId="2" animBg="1"/>
      <p:bldP spid="66" grpId="3" animBg="1"/>
      <p:bldP spid="66" grpId="4" animBg="1"/>
      <p:bldP spid="67" grpId="0" animBg="1"/>
      <p:bldP spid="67" grpId="1" animBg="1"/>
      <p:bldP spid="67" grpId="2" animBg="1"/>
      <p:bldP spid="67" grpId="3" animBg="1"/>
      <p:bldP spid="67" grpId="4" animBg="1"/>
      <p:bldP spid="7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21000">
              <a:schemeClr val="accent2">
                <a:lumMod val="50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1401512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8234005">
            <a:off x="474605" y="-25445"/>
            <a:ext cx="914400" cy="914400"/>
          </a:xfrm>
          <a:prstGeom prst="teardrop">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8234005">
            <a:off x="1474737" y="-25445"/>
            <a:ext cx="914400" cy="914400"/>
          </a:xfrm>
          <a:prstGeom prst="teardrop">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234005">
            <a:off x="2546309" y="-25445"/>
            <a:ext cx="914400" cy="914400"/>
          </a:xfrm>
          <a:prstGeom prst="teardrop">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234005">
            <a:off x="3617878" y="-25445"/>
            <a:ext cx="914400" cy="914400"/>
          </a:xfrm>
          <a:prstGeom prst="teardrop">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8234005">
            <a:off x="4689450" y="-25446"/>
            <a:ext cx="914400" cy="914400"/>
          </a:xfrm>
          <a:prstGeom prst="teardrop">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8234005">
            <a:off x="5689582" y="-25446"/>
            <a:ext cx="914400" cy="914400"/>
          </a:xfrm>
          <a:prstGeom prst="teardrop">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8234005">
            <a:off x="6761154" y="-25446"/>
            <a:ext cx="914400" cy="914400"/>
          </a:xfrm>
          <a:prstGeom prst="teardrop">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8234005">
            <a:off x="7832723" y="-25446"/>
            <a:ext cx="914400" cy="914400"/>
          </a:xfrm>
          <a:prstGeom prst="teardrop">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9008446">
            <a:off x="474775" y="4261005"/>
            <a:ext cx="914400" cy="914400"/>
          </a:xfrm>
          <a:prstGeom prst="teardrop">
            <a:avLst/>
          </a:prstGeom>
          <a:blipFill>
            <a:blip r:embed="rId3">
              <a:duotone>
                <a:schemeClr val="accent2">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9008446">
            <a:off x="1474909" y="4261003"/>
            <a:ext cx="914400" cy="914400"/>
          </a:xfrm>
          <a:prstGeom prst="teardrop">
            <a:avLst/>
          </a:prstGeom>
          <a:blipFill>
            <a:blip r:embed="rId3">
              <a:duotone>
                <a:schemeClr val="accent2">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9008446">
            <a:off x="2475039" y="4261005"/>
            <a:ext cx="914400" cy="914400"/>
          </a:xfrm>
          <a:prstGeom prst="teardrop">
            <a:avLst/>
          </a:prstGeom>
          <a:blipFill>
            <a:blip r:embed="rId3">
              <a:duotone>
                <a:schemeClr val="accent2">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9008446">
            <a:off x="3546610" y="4261005"/>
            <a:ext cx="914400" cy="914400"/>
          </a:xfrm>
          <a:prstGeom prst="teardrop">
            <a:avLst/>
          </a:prstGeom>
          <a:blipFill>
            <a:blip r:embed="rId3">
              <a:duotone>
                <a:schemeClr val="accent2">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9008446">
            <a:off x="4689619" y="4261004"/>
            <a:ext cx="914400" cy="914400"/>
          </a:xfrm>
          <a:prstGeom prst="teardrop">
            <a:avLst/>
          </a:prstGeom>
          <a:blipFill>
            <a:blip r:embed="rId3">
              <a:duotone>
                <a:schemeClr val="accent2">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9008446">
            <a:off x="5689753" y="4261002"/>
            <a:ext cx="914400" cy="914400"/>
          </a:xfrm>
          <a:prstGeom prst="teardrop">
            <a:avLst/>
          </a:prstGeom>
          <a:blipFill>
            <a:blip r:embed="rId3">
              <a:duotone>
                <a:schemeClr val="accent2">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9008446">
            <a:off x="6689883" y="4261004"/>
            <a:ext cx="914400" cy="914400"/>
          </a:xfrm>
          <a:prstGeom prst="teardrop">
            <a:avLst/>
          </a:prstGeom>
          <a:blipFill>
            <a:blip r:embed="rId3">
              <a:duotone>
                <a:schemeClr val="accent2">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9008446">
            <a:off x="7761454" y="4261004"/>
            <a:ext cx="914400" cy="914400"/>
          </a:xfrm>
          <a:prstGeom prst="teardrop">
            <a:avLst/>
          </a:prstGeom>
          <a:blipFill>
            <a:blip r:embed="rId3">
              <a:duotone>
                <a:schemeClr val="accent2">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8234005">
            <a:off x="474605" y="1331878"/>
            <a:ext cx="914400" cy="914400"/>
          </a:xfrm>
          <a:prstGeom prst="teardrop">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8234005">
            <a:off x="1474737" y="1331878"/>
            <a:ext cx="914400" cy="914400"/>
          </a:xfrm>
          <a:prstGeom prst="teardrop">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8234005">
            <a:off x="2546310" y="1331878"/>
            <a:ext cx="914400" cy="914400"/>
          </a:xfrm>
          <a:prstGeom prst="teardrop">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8234005">
            <a:off x="3617878" y="1331878"/>
            <a:ext cx="914400" cy="914400"/>
          </a:xfrm>
          <a:prstGeom prst="teardrop">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8234005">
            <a:off x="4689449" y="1331878"/>
            <a:ext cx="914400" cy="914400"/>
          </a:xfrm>
          <a:prstGeom prst="teardrop">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8234005">
            <a:off x="5689582" y="1331877"/>
            <a:ext cx="914400" cy="914400"/>
          </a:xfrm>
          <a:prstGeom prst="teardrop">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8234005">
            <a:off x="6761154" y="1331877"/>
            <a:ext cx="914400" cy="914400"/>
          </a:xfrm>
          <a:prstGeom prst="teardrop">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8234005">
            <a:off x="7832723" y="1331877"/>
            <a:ext cx="914400" cy="914400"/>
          </a:xfrm>
          <a:prstGeom prst="teardrop">
            <a:avLst/>
          </a:prstGeom>
          <a:blipFill dpi="0" rotWithShape="1">
            <a:blip r:embed="rId3">
              <a:duotone>
                <a:schemeClr val="accent2">
                  <a:shade val="45000"/>
                  <a:satMod val="135000"/>
                </a:schemeClr>
                <a:prstClr val="white"/>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19008446">
            <a:off x="474776" y="2975122"/>
            <a:ext cx="914400" cy="914400"/>
          </a:xfrm>
          <a:prstGeom prst="teardrop">
            <a:avLst/>
          </a:prstGeom>
          <a:blipFill>
            <a:blip r:embed="rId3">
              <a:duotone>
                <a:schemeClr val="accent2">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rot="19008446">
            <a:off x="1474910" y="2975120"/>
            <a:ext cx="914400" cy="914400"/>
          </a:xfrm>
          <a:prstGeom prst="teardrop">
            <a:avLst/>
          </a:prstGeom>
          <a:blipFill>
            <a:blip r:embed="rId3">
              <a:duotone>
                <a:schemeClr val="accent2">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19008446">
            <a:off x="2475040" y="2975122"/>
            <a:ext cx="914400" cy="914400"/>
          </a:xfrm>
          <a:prstGeom prst="teardrop">
            <a:avLst/>
          </a:prstGeom>
          <a:blipFill>
            <a:blip r:embed="rId3">
              <a:duotone>
                <a:schemeClr val="accent2">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19008446">
            <a:off x="3546611" y="2975122"/>
            <a:ext cx="914400" cy="914400"/>
          </a:xfrm>
          <a:prstGeom prst="teardrop">
            <a:avLst/>
          </a:prstGeom>
          <a:blipFill>
            <a:blip r:embed="rId3">
              <a:duotone>
                <a:schemeClr val="accent2">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19008446">
            <a:off x="4689620" y="2975121"/>
            <a:ext cx="914400" cy="914400"/>
          </a:xfrm>
          <a:prstGeom prst="teardrop">
            <a:avLst/>
          </a:prstGeom>
          <a:blipFill>
            <a:blip r:embed="rId3">
              <a:duotone>
                <a:schemeClr val="accent2">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19008446">
            <a:off x="5689754" y="2975119"/>
            <a:ext cx="914400" cy="914400"/>
          </a:xfrm>
          <a:prstGeom prst="teardrop">
            <a:avLst/>
          </a:prstGeom>
          <a:blipFill>
            <a:blip r:embed="rId3">
              <a:duotone>
                <a:schemeClr val="accent2">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19008446">
            <a:off x="6761321" y="3046558"/>
            <a:ext cx="914400" cy="914400"/>
          </a:xfrm>
          <a:prstGeom prst="teardrop">
            <a:avLst/>
          </a:prstGeom>
          <a:blipFill>
            <a:blip r:embed="rId3">
              <a:duotone>
                <a:schemeClr val="accent2">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ágrima"/>
          <p:cNvSpPr/>
          <p:nvPr/>
        </p:nvSpPr>
        <p:spPr>
          <a:xfrm rot="19008446">
            <a:off x="7761455" y="2975121"/>
            <a:ext cx="914400" cy="914400"/>
          </a:xfrm>
          <a:prstGeom prst="teardrop">
            <a:avLst/>
          </a:prstGeom>
          <a:blipFill>
            <a:blip r:embed="rId3">
              <a:duotone>
                <a:schemeClr val="accent2">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2000" fill="hold"/>
                                        <p:tgtEl>
                                          <p:spTgt spid="20"/>
                                        </p:tgtEl>
                                        <p:attrNameLst>
                                          <p:attrName>ppt_x</p:attrName>
                                        </p:attrNameLst>
                                      </p:cBhvr>
                                      <p:tavLst>
                                        <p:tav tm="0">
                                          <p:val>
                                            <p:strVal val="1+#ppt_w/2"/>
                                          </p:val>
                                        </p:tav>
                                        <p:tav tm="100000">
                                          <p:val>
                                            <p:strVal val="#ppt_x"/>
                                          </p:val>
                                        </p:tav>
                                      </p:tavLst>
                                    </p:anim>
                                    <p:anim calcmode="lin" valueType="num">
                                      <p:cBhvr additive="base">
                                        <p:cTn id="26" dur="20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2000" fill="hold"/>
                                        <p:tgtEl>
                                          <p:spTgt spid="21"/>
                                        </p:tgtEl>
                                        <p:attrNameLst>
                                          <p:attrName>ppt_x</p:attrName>
                                        </p:attrNameLst>
                                      </p:cBhvr>
                                      <p:tavLst>
                                        <p:tav tm="0">
                                          <p:val>
                                            <p:strVal val="1+#ppt_w/2"/>
                                          </p:val>
                                        </p:tav>
                                        <p:tav tm="100000">
                                          <p:val>
                                            <p:strVal val="#ppt_x"/>
                                          </p:val>
                                        </p:tav>
                                      </p:tavLst>
                                    </p:anim>
                                    <p:anim calcmode="lin" valueType="num">
                                      <p:cBhvr additive="base">
                                        <p:cTn id="30" dur="20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2000" fill="hold"/>
                                        <p:tgtEl>
                                          <p:spTgt spid="22"/>
                                        </p:tgtEl>
                                        <p:attrNameLst>
                                          <p:attrName>ppt_x</p:attrName>
                                        </p:attrNameLst>
                                      </p:cBhvr>
                                      <p:tavLst>
                                        <p:tav tm="0">
                                          <p:val>
                                            <p:strVal val="1+#ppt_w/2"/>
                                          </p:val>
                                        </p:tav>
                                        <p:tav tm="100000">
                                          <p:val>
                                            <p:strVal val="#ppt_x"/>
                                          </p:val>
                                        </p:tav>
                                      </p:tavLst>
                                    </p:anim>
                                    <p:anim calcmode="lin" valueType="num">
                                      <p:cBhvr additive="base">
                                        <p:cTn id="34" dur="20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2000" fill="hold"/>
                                        <p:tgtEl>
                                          <p:spTgt spid="23"/>
                                        </p:tgtEl>
                                        <p:attrNameLst>
                                          <p:attrName>ppt_x</p:attrName>
                                        </p:attrNameLst>
                                      </p:cBhvr>
                                      <p:tavLst>
                                        <p:tav tm="0">
                                          <p:val>
                                            <p:strVal val="1+#ppt_w/2"/>
                                          </p:val>
                                        </p:tav>
                                        <p:tav tm="100000">
                                          <p:val>
                                            <p:strVal val="#ppt_x"/>
                                          </p:val>
                                        </p:tav>
                                      </p:tavLst>
                                    </p:anim>
                                    <p:anim calcmode="lin" valueType="num">
                                      <p:cBhvr additive="base">
                                        <p:cTn id="38" dur="2000" fill="hold"/>
                                        <p:tgtEl>
                                          <p:spTgt spid="23"/>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0-#ppt_w/2"/>
                                          </p:val>
                                        </p:tav>
                                        <p:tav tm="100000">
                                          <p:val>
                                            <p:strVal val="#ppt_x"/>
                                          </p:val>
                                        </p:tav>
                                      </p:tavLst>
                                    </p:anim>
                                    <p:anim calcmode="lin" valueType="num">
                                      <p:cBhvr additive="base">
                                        <p:cTn id="46" dur="2000" fill="hold"/>
                                        <p:tgtEl>
                                          <p:spTgt spid="9"/>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0-#ppt_w/2"/>
                                          </p:val>
                                        </p:tav>
                                        <p:tav tm="100000">
                                          <p:val>
                                            <p:strVal val="#ppt_x"/>
                                          </p:val>
                                        </p:tav>
                                      </p:tavLst>
                                    </p:anim>
                                    <p:anim calcmode="lin" valueType="num">
                                      <p:cBhvr additive="base">
                                        <p:cTn id="50" dur="2000" fill="hold"/>
                                        <p:tgtEl>
                                          <p:spTgt spid="10"/>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0-#ppt_w/2"/>
                                          </p:val>
                                        </p:tav>
                                        <p:tav tm="100000">
                                          <p:val>
                                            <p:strVal val="#ppt_x"/>
                                          </p:val>
                                        </p:tav>
                                      </p:tavLst>
                                    </p:anim>
                                    <p:anim calcmode="lin" valueType="num">
                                      <p:cBhvr additive="base">
                                        <p:cTn id="54" dur="2000" fill="hold"/>
                                        <p:tgtEl>
                                          <p:spTgt spid="11"/>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2000" fill="hold"/>
                                        <p:tgtEl>
                                          <p:spTgt spid="24"/>
                                        </p:tgtEl>
                                        <p:attrNameLst>
                                          <p:attrName>ppt_x</p:attrName>
                                        </p:attrNameLst>
                                      </p:cBhvr>
                                      <p:tavLst>
                                        <p:tav tm="0">
                                          <p:val>
                                            <p:strVal val="0-#ppt_w/2"/>
                                          </p:val>
                                        </p:tav>
                                        <p:tav tm="100000">
                                          <p:val>
                                            <p:strVal val="#ppt_x"/>
                                          </p:val>
                                        </p:tav>
                                      </p:tavLst>
                                    </p:anim>
                                    <p:anim calcmode="lin" valueType="num">
                                      <p:cBhvr additive="base">
                                        <p:cTn id="58" dur="2000" fill="hold"/>
                                        <p:tgtEl>
                                          <p:spTgt spid="24"/>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additive="base">
                                        <p:cTn id="61" dur="2000" fill="hold"/>
                                        <p:tgtEl>
                                          <p:spTgt spid="25"/>
                                        </p:tgtEl>
                                        <p:attrNameLst>
                                          <p:attrName>ppt_x</p:attrName>
                                        </p:attrNameLst>
                                      </p:cBhvr>
                                      <p:tavLst>
                                        <p:tav tm="0">
                                          <p:val>
                                            <p:strVal val="0-#ppt_w/2"/>
                                          </p:val>
                                        </p:tav>
                                        <p:tav tm="100000">
                                          <p:val>
                                            <p:strVal val="#ppt_x"/>
                                          </p:val>
                                        </p:tav>
                                      </p:tavLst>
                                    </p:anim>
                                    <p:anim calcmode="lin" valueType="num">
                                      <p:cBhvr additive="base">
                                        <p:cTn id="62" dur="2000" fill="hold"/>
                                        <p:tgtEl>
                                          <p:spTgt spid="25"/>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2000" fill="hold"/>
                                        <p:tgtEl>
                                          <p:spTgt spid="26"/>
                                        </p:tgtEl>
                                        <p:attrNameLst>
                                          <p:attrName>ppt_x</p:attrName>
                                        </p:attrNameLst>
                                      </p:cBhvr>
                                      <p:tavLst>
                                        <p:tav tm="0">
                                          <p:val>
                                            <p:strVal val="0-#ppt_w/2"/>
                                          </p:val>
                                        </p:tav>
                                        <p:tav tm="100000">
                                          <p:val>
                                            <p:strVal val="#ppt_x"/>
                                          </p:val>
                                        </p:tav>
                                      </p:tavLst>
                                    </p:anim>
                                    <p:anim calcmode="lin" valueType="num">
                                      <p:cBhvr additive="base">
                                        <p:cTn id="66" dur="2000" fill="hold"/>
                                        <p:tgtEl>
                                          <p:spTgt spid="26"/>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additive="base">
                                        <p:cTn id="69" dur="2000" fill="hold"/>
                                        <p:tgtEl>
                                          <p:spTgt spid="27"/>
                                        </p:tgtEl>
                                        <p:attrNameLst>
                                          <p:attrName>ppt_x</p:attrName>
                                        </p:attrNameLst>
                                      </p:cBhvr>
                                      <p:tavLst>
                                        <p:tav tm="0">
                                          <p:val>
                                            <p:strVal val="0-#ppt_w/2"/>
                                          </p:val>
                                        </p:tav>
                                        <p:tav tm="100000">
                                          <p:val>
                                            <p:strVal val="#ppt_x"/>
                                          </p:val>
                                        </p:tav>
                                      </p:tavLst>
                                    </p:anim>
                                    <p:anim calcmode="lin" valueType="num">
                                      <p:cBhvr additive="base">
                                        <p:cTn id="70" dur="2000" fill="hold"/>
                                        <p:tgtEl>
                                          <p:spTgt spid="27"/>
                                        </p:tgtEl>
                                        <p:attrNameLst>
                                          <p:attrName>ppt_y</p:attrName>
                                        </p:attrNameLst>
                                      </p:cBhvr>
                                      <p:tavLst>
                                        <p:tav tm="0">
                                          <p:val>
                                            <p:strVal val="1+#ppt_h/2"/>
                                          </p:val>
                                        </p:tav>
                                        <p:tav tm="100000">
                                          <p:val>
                                            <p:strVal val="#ppt_y"/>
                                          </p:val>
                                        </p:tav>
                                      </p:tavLst>
                                    </p:anim>
                                  </p:childTnLst>
                                </p:cTn>
                              </p:par>
                              <p:par>
                                <p:cTn id="71" presetID="2" presetClass="entr" presetSubtype="3" fill="hold" grpId="0"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1+#ppt_w/2"/>
                                          </p:val>
                                        </p:tav>
                                        <p:tav tm="100000">
                                          <p:val>
                                            <p:strVal val="#ppt_x"/>
                                          </p:val>
                                        </p:tav>
                                      </p:tavLst>
                                    </p:anim>
                                    <p:anim calcmode="lin" valueType="num">
                                      <p:cBhvr additive="base">
                                        <p:cTn id="74" dur="2000" fill="hold"/>
                                        <p:tgtEl>
                                          <p:spTgt spid="12"/>
                                        </p:tgtEl>
                                        <p:attrNameLst>
                                          <p:attrName>ppt_y</p:attrName>
                                        </p:attrNameLst>
                                      </p:cBhvr>
                                      <p:tavLst>
                                        <p:tav tm="0">
                                          <p:val>
                                            <p:strVal val="0-#ppt_h/2"/>
                                          </p:val>
                                        </p:tav>
                                        <p:tav tm="100000">
                                          <p:val>
                                            <p:strVal val="#ppt_y"/>
                                          </p:val>
                                        </p:tav>
                                      </p:tavLst>
                                    </p:anim>
                                  </p:childTnLst>
                                </p:cTn>
                              </p:par>
                              <p:par>
                                <p:cTn id="75" presetID="2" presetClass="entr" presetSubtype="3" fill="hold" grpId="0"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1+#ppt_w/2"/>
                                          </p:val>
                                        </p:tav>
                                        <p:tav tm="100000">
                                          <p:val>
                                            <p:strVal val="#ppt_x"/>
                                          </p:val>
                                        </p:tav>
                                      </p:tavLst>
                                    </p:anim>
                                    <p:anim calcmode="lin" valueType="num">
                                      <p:cBhvr additive="base">
                                        <p:cTn id="78" dur="2000" fill="hold"/>
                                        <p:tgtEl>
                                          <p:spTgt spid="13"/>
                                        </p:tgtEl>
                                        <p:attrNameLst>
                                          <p:attrName>ppt_y</p:attrName>
                                        </p:attrNameLst>
                                      </p:cBhvr>
                                      <p:tavLst>
                                        <p:tav tm="0">
                                          <p:val>
                                            <p:strVal val="0-#ppt_h/2"/>
                                          </p:val>
                                        </p:tav>
                                        <p:tav tm="100000">
                                          <p:val>
                                            <p:strVal val="#ppt_y"/>
                                          </p:val>
                                        </p:tav>
                                      </p:tavLst>
                                    </p:anim>
                                  </p:childTnLst>
                                </p:cTn>
                              </p:par>
                              <p:par>
                                <p:cTn id="79" presetID="2" presetClass="entr" presetSubtype="3" fill="hold" grpId="0"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2000" fill="hold"/>
                                        <p:tgtEl>
                                          <p:spTgt spid="14"/>
                                        </p:tgtEl>
                                        <p:attrNameLst>
                                          <p:attrName>ppt_x</p:attrName>
                                        </p:attrNameLst>
                                      </p:cBhvr>
                                      <p:tavLst>
                                        <p:tav tm="0">
                                          <p:val>
                                            <p:strVal val="1+#ppt_w/2"/>
                                          </p:val>
                                        </p:tav>
                                        <p:tav tm="100000">
                                          <p:val>
                                            <p:strVal val="#ppt_x"/>
                                          </p:val>
                                        </p:tav>
                                      </p:tavLst>
                                    </p:anim>
                                    <p:anim calcmode="lin" valueType="num">
                                      <p:cBhvr additive="base">
                                        <p:cTn id="82" dur="2000" fill="hold"/>
                                        <p:tgtEl>
                                          <p:spTgt spid="14"/>
                                        </p:tgtEl>
                                        <p:attrNameLst>
                                          <p:attrName>ppt_y</p:attrName>
                                        </p:attrNameLst>
                                      </p:cBhvr>
                                      <p:tavLst>
                                        <p:tav tm="0">
                                          <p:val>
                                            <p:strVal val="0-#ppt_h/2"/>
                                          </p:val>
                                        </p:tav>
                                        <p:tav tm="100000">
                                          <p:val>
                                            <p:strVal val="#ppt_y"/>
                                          </p:val>
                                        </p:tav>
                                      </p:tavLst>
                                    </p:anim>
                                  </p:childTnLst>
                                </p:cTn>
                              </p:par>
                              <p:par>
                                <p:cTn id="83" presetID="2" presetClass="entr" presetSubtype="3" fill="hold" grpId="0"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2000" fill="hold"/>
                                        <p:tgtEl>
                                          <p:spTgt spid="15"/>
                                        </p:tgtEl>
                                        <p:attrNameLst>
                                          <p:attrName>ppt_x</p:attrName>
                                        </p:attrNameLst>
                                      </p:cBhvr>
                                      <p:tavLst>
                                        <p:tav tm="0">
                                          <p:val>
                                            <p:strVal val="1+#ppt_w/2"/>
                                          </p:val>
                                        </p:tav>
                                        <p:tav tm="100000">
                                          <p:val>
                                            <p:strVal val="#ppt_x"/>
                                          </p:val>
                                        </p:tav>
                                      </p:tavLst>
                                    </p:anim>
                                    <p:anim calcmode="lin" valueType="num">
                                      <p:cBhvr additive="base">
                                        <p:cTn id="86" dur="2000" fill="hold"/>
                                        <p:tgtEl>
                                          <p:spTgt spid="15"/>
                                        </p:tgtEl>
                                        <p:attrNameLst>
                                          <p:attrName>ppt_y</p:attrName>
                                        </p:attrNameLst>
                                      </p:cBhvr>
                                      <p:tavLst>
                                        <p:tav tm="0">
                                          <p:val>
                                            <p:strVal val="0-#ppt_h/2"/>
                                          </p:val>
                                        </p:tav>
                                        <p:tav tm="100000">
                                          <p:val>
                                            <p:strVal val="#ppt_y"/>
                                          </p:val>
                                        </p:tav>
                                      </p:tavLst>
                                    </p:anim>
                                  </p:childTnLst>
                                </p:cTn>
                              </p:par>
                              <p:par>
                                <p:cTn id="87" presetID="2" presetClass="entr" presetSubtype="3" fill="hold" grpId="0" nodeType="withEffect">
                                  <p:stCondLst>
                                    <p:cond delay="0"/>
                                  </p:stCondLst>
                                  <p:childTnLst>
                                    <p:set>
                                      <p:cBhvr>
                                        <p:cTn id="88" dur="1" fill="hold">
                                          <p:stCondLst>
                                            <p:cond delay="0"/>
                                          </p:stCondLst>
                                        </p:cTn>
                                        <p:tgtEl>
                                          <p:spTgt spid="28"/>
                                        </p:tgtEl>
                                        <p:attrNameLst>
                                          <p:attrName>style.visibility</p:attrName>
                                        </p:attrNameLst>
                                      </p:cBhvr>
                                      <p:to>
                                        <p:strVal val="visible"/>
                                      </p:to>
                                    </p:set>
                                    <p:anim calcmode="lin" valueType="num">
                                      <p:cBhvr additive="base">
                                        <p:cTn id="89" dur="2000" fill="hold"/>
                                        <p:tgtEl>
                                          <p:spTgt spid="28"/>
                                        </p:tgtEl>
                                        <p:attrNameLst>
                                          <p:attrName>ppt_x</p:attrName>
                                        </p:attrNameLst>
                                      </p:cBhvr>
                                      <p:tavLst>
                                        <p:tav tm="0">
                                          <p:val>
                                            <p:strVal val="1+#ppt_w/2"/>
                                          </p:val>
                                        </p:tav>
                                        <p:tav tm="100000">
                                          <p:val>
                                            <p:strVal val="#ppt_x"/>
                                          </p:val>
                                        </p:tav>
                                      </p:tavLst>
                                    </p:anim>
                                    <p:anim calcmode="lin" valueType="num">
                                      <p:cBhvr additive="base">
                                        <p:cTn id="90" dur="2000" fill="hold"/>
                                        <p:tgtEl>
                                          <p:spTgt spid="28"/>
                                        </p:tgtEl>
                                        <p:attrNameLst>
                                          <p:attrName>ppt_y</p:attrName>
                                        </p:attrNameLst>
                                      </p:cBhvr>
                                      <p:tavLst>
                                        <p:tav tm="0">
                                          <p:val>
                                            <p:strVal val="0-#ppt_h/2"/>
                                          </p:val>
                                        </p:tav>
                                        <p:tav tm="100000">
                                          <p:val>
                                            <p:strVal val="#ppt_y"/>
                                          </p:val>
                                        </p:tav>
                                      </p:tavLst>
                                    </p:anim>
                                  </p:childTnLst>
                                </p:cTn>
                              </p:par>
                              <p:par>
                                <p:cTn id="91" presetID="2" presetClass="entr" presetSubtype="3" fill="hold" grpId="0" nodeType="withEffect">
                                  <p:stCondLst>
                                    <p:cond delay="0"/>
                                  </p:stCondLst>
                                  <p:childTnLst>
                                    <p:set>
                                      <p:cBhvr>
                                        <p:cTn id="92" dur="1" fill="hold">
                                          <p:stCondLst>
                                            <p:cond delay="0"/>
                                          </p:stCondLst>
                                        </p:cTn>
                                        <p:tgtEl>
                                          <p:spTgt spid="29"/>
                                        </p:tgtEl>
                                        <p:attrNameLst>
                                          <p:attrName>style.visibility</p:attrName>
                                        </p:attrNameLst>
                                      </p:cBhvr>
                                      <p:to>
                                        <p:strVal val="visible"/>
                                      </p:to>
                                    </p:set>
                                    <p:anim calcmode="lin" valueType="num">
                                      <p:cBhvr additive="base">
                                        <p:cTn id="93" dur="2000" fill="hold"/>
                                        <p:tgtEl>
                                          <p:spTgt spid="29"/>
                                        </p:tgtEl>
                                        <p:attrNameLst>
                                          <p:attrName>ppt_x</p:attrName>
                                        </p:attrNameLst>
                                      </p:cBhvr>
                                      <p:tavLst>
                                        <p:tav tm="0">
                                          <p:val>
                                            <p:strVal val="1+#ppt_w/2"/>
                                          </p:val>
                                        </p:tav>
                                        <p:tav tm="100000">
                                          <p:val>
                                            <p:strVal val="#ppt_x"/>
                                          </p:val>
                                        </p:tav>
                                      </p:tavLst>
                                    </p:anim>
                                    <p:anim calcmode="lin" valueType="num">
                                      <p:cBhvr additive="base">
                                        <p:cTn id="94" dur="2000" fill="hold"/>
                                        <p:tgtEl>
                                          <p:spTgt spid="29"/>
                                        </p:tgtEl>
                                        <p:attrNameLst>
                                          <p:attrName>ppt_y</p:attrName>
                                        </p:attrNameLst>
                                      </p:cBhvr>
                                      <p:tavLst>
                                        <p:tav tm="0">
                                          <p:val>
                                            <p:strVal val="0-#ppt_h/2"/>
                                          </p:val>
                                        </p:tav>
                                        <p:tav tm="100000">
                                          <p:val>
                                            <p:strVal val="#ppt_y"/>
                                          </p:val>
                                        </p:tav>
                                      </p:tavLst>
                                    </p:anim>
                                  </p:childTnLst>
                                </p:cTn>
                              </p:par>
                              <p:par>
                                <p:cTn id="95" presetID="2" presetClass="entr" presetSubtype="3" fill="hold" grpId="0" nodeType="withEffect">
                                  <p:stCondLst>
                                    <p:cond delay="0"/>
                                  </p:stCondLst>
                                  <p:childTnLst>
                                    <p:set>
                                      <p:cBhvr>
                                        <p:cTn id="96" dur="1" fill="hold">
                                          <p:stCondLst>
                                            <p:cond delay="0"/>
                                          </p:stCondLst>
                                        </p:cTn>
                                        <p:tgtEl>
                                          <p:spTgt spid="30"/>
                                        </p:tgtEl>
                                        <p:attrNameLst>
                                          <p:attrName>style.visibility</p:attrName>
                                        </p:attrNameLst>
                                      </p:cBhvr>
                                      <p:to>
                                        <p:strVal val="visible"/>
                                      </p:to>
                                    </p:set>
                                    <p:anim calcmode="lin" valueType="num">
                                      <p:cBhvr additive="base">
                                        <p:cTn id="97" dur="2000" fill="hold"/>
                                        <p:tgtEl>
                                          <p:spTgt spid="30"/>
                                        </p:tgtEl>
                                        <p:attrNameLst>
                                          <p:attrName>ppt_x</p:attrName>
                                        </p:attrNameLst>
                                      </p:cBhvr>
                                      <p:tavLst>
                                        <p:tav tm="0">
                                          <p:val>
                                            <p:strVal val="1+#ppt_w/2"/>
                                          </p:val>
                                        </p:tav>
                                        <p:tav tm="100000">
                                          <p:val>
                                            <p:strVal val="#ppt_x"/>
                                          </p:val>
                                        </p:tav>
                                      </p:tavLst>
                                    </p:anim>
                                    <p:anim calcmode="lin" valueType="num">
                                      <p:cBhvr additive="base">
                                        <p:cTn id="98" dur="2000" fill="hold"/>
                                        <p:tgtEl>
                                          <p:spTgt spid="30"/>
                                        </p:tgtEl>
                                        <p:attrNameLst>
                                          <p:attrName>ppt_y</p:attrName>
                                        </p:attrNameLst>
                                      </p:cBhvr>
                                      <p:tavLst>
                                        <p:tav tm="0">
                                          <p:val>
                                            <p:strVal val="0-#ppt_h/2"/>
                                          </p:val>
                                        </p:tav>
                                        <p:tav tm="100000">
                                          <p:val>
                                            <p:strVal val="#ppt_y"/>
                                          </p:val>
                                        </p:tav>
                                      </p:tavLst>
                                    </p:anim>
                                  </p:childTnLst>
                                </p:cTn>
                              </p:par>
                              <p:par>
                                <p:cTn id="99" presetID="2" presetClass="entr" presetSubtype="3" fill="hold" grpId="0" nodeType="withEffect">
                                  <p:stCondLst>
                                    <p:cond delay="0"/>
                                  </p:stCondLst>
                                  <p:childTnLst>
                                    <p:set>
                                      <p:cBhvr>
                                        <p:cTn id="100" dur="1" fill="hold">
                                          <p:stCondLst>
                                            <p:cond delay="0"/>
                                          </p:stCondLst>
                                        </p:cTn>
                                        <p:tgtEl>
                                          <p:spTgt spid="31"/>
                                        </p:tgtEl>
                                        <p:attrNameLst>
                                          <p:attrName>style.visibility</p:attrName>
                                        </p:attrNameLst>
                                      </p:cBhvr>
                                      <p:to>
                                        <p:strVal val="visible"/>
                                      </p:to>
                                    </p:set>
                                    <p:anim calcmode="lin" valueType="num">
                                      <p:cBhvr additive="base">
                                        <p:cTn id="101" dur="2000" fill="hold"/>
                                        <p:tgtEl>
                                          <p:spTgt spid="31"/>
                                        </p:tgtEl>
                                        <p:attrNameLst>
                                          <p:attrName>ppt_x</p:attrName>
                                        </p:attrNameLst>
                                      </p:cBhvr>
                                      <p:tavLst>
                                        <p:tav tm="0">
                                          <p:val>
                                            <p:strVal val="1+#ppt_w/2"/>
                                          </p:val>
                                        </p:tav>
                                        <p:tav tm="100000">
                                          <p:val>
                                            <p:strVal val="#ppt_x"/>
                                          </p:val>
                                        </p:tav>
                                      </p:tavLst>
                                    </p:anim>
                                    <p:anim calcmode="lin" valueType="num">
                                      <p:cBhvr additive="base">
                                        <p:cTn id="102" dur="2000" fill="hold"/>
                                        <p:tgtEl>
                                          <p:spTgt spid="31"/>
                                        </p:tgtEl>
                                        <p:attrNameLst>
                                          <p:attrName>ppt_y</p:attrName>
                                        </p:attrNameLst>
                                      </p:cBhvr>
                                      <p:tavLst>
                                        <p:tav tm="0">
                                          <p:val>
                                            <p:strVal val="0-#ppt_h/2"/>
                                          </p:val>
                                        </p:tav>
                                        <p:tav tm="100000">
                                          <p:val>
                                            <p:strVal val="#ppt_y"/>
                                          </p:val>
                                        </p:tav>
                                      </p:tavLst>
                                    </p:anim>
                                  </p:childTnLst>
                                </p:cTn>
                              </p:par>
                              <p:par>
                                <p:cTn id="103" presetID="2" presetClass="entr" presetSubtype="9" fill="hold" grpId="0" nodeType="withEffect">
                                  <p:stCondLst>
                                    <p:cond delay="0"/>
                                  </p:stCondLst>
                                  <p:childTnLst>
                                    <p:set>
                                      <p:cBhvr>
                                        <p:cTn id="104" dur="1" fill="hold">
                                          <p:stCondLst>
                                            <p:cond delay="0"/>
                                          </p:stCondLst>
                                        </p:cTn>
                                        <p:tgtEl>
                                          <p:spTgt spid="16"/>
                                        </p:tgtEl>
                                        <p:attrNameLst>
                                          <p:attrName>style.visibility</p:attrName>
                                        </p:attrNameLst>
                                      </p:cBhvr>
                                      <p:to>
                                        <p:strVal val="visible"/>
                                      </p:to>
                                    </p:set>
                                    <p:anim calcmode="lin" valueType="num">
                                      <p:cBhvr additive="base">
                                        <p:cTn id="105" dur="2000" fill="hold"/>
                                        <p:tgtEl>
                                          <p:spTgt spid="16"/>
                                        </p:tgtEl>
                                        <p:attrNameLst>
                                          <p:attrName>ppt_x</p:attrName>
                                        </p:attrNameLst>
                                      </p:cBhvr>
                                      <p:tavLst>
                                        <p:tav tm="0">
                                          <p:val>
                                            <p:strVal val="0-#ppt_w/2"/>
                                          </p:val>
                                        </p:tav>
                                        <p:tav tm="100000">
                                          <p:val>
                                            <p:strVal val="#ppt_x"/>
                                          </p:val>
                                        </p:tav>
                                      </p:tavLst>
                                    </p:anim>
                                    <p:anim calcmode="lin" valueType="num">
                                      <p:cBhvr additive="base">
                                        <p:cTn id="106" dur="2000" fill="hold"/>
                                        <p:tgtEl>
                                          <p:spTgt spid="16"/>
                                        </p:tgtEl>
                                        <p:attrNameLst>
                                          <p:attrName>ppt_y</p:attrName>
                                        </p:attrNameLst>
                                      </p:cBhvr>
                                      <p:tavLst>
                                        <p:tav tm="0">
                                          <p:val>
                                            <p:strVal val="0-#ppt_h/2"/>
                                          </p:val>
                                        </p:tav>
                                        <p:tav tm="100000">
                                          <p:val>
                                            <p:strVal val="#ppt_y"/>
                                          </p:val>
                                        </p:tav>
                                      </p:tavLst>
                                    </p:anim>
                                  </p:childTnLst>
                                </p:cTn>
                              </p:par>
                              <p:par>
                                <p:cTn id="107" presetID="2" presetClass="entr" presetSubtype="9" fill="hold" grpId="0" nodeType="withEffect">
                                  <p:stCondLst>
                                    <p:cond delay="0"/>
                                  </p:stCondLst>
                                  <p:childTnLst>
                                    <p:set>
                                      <p:cBhvr>
                                        <p:cTn id="108" dur="1" fill="hold">
                                          <p:stCondLst>
                                            <p:cond delay="0"/>
                                          </p:stCondLst>
                                        </p:cTn>
                                        <p:tgtEl>
                                          <p:spTgt spid="17"/>
                                        </p:tgtEl>
                                        <p:attrNameLst>
                                          <p:attrName>style.visibility</p:attrName>
                                        </p:attrNameLst>
                                      </p:cBhvr>
                                      <p:to>
                                        <p:strVal val="visible"/>
                                      </p:to>
                                    </p:set>
                                    <p:anim calcmode="lin" valueType="num">
                                      <p:cBhvr additive="base">
                                        <p:cTn id="109" dur="2000" fill="hold"/>
                                        <p:tgtEl>
                                          <p:spTgt spid="17"/>
                                        </p:tgtEl>
                                        <p:attrNameLst>
                                          <p:attrName>ppt_x</p:attrName>
                                        </p:attrNameLst>
                                      </p:cBhvr>
                                      <p:tavLst>
                                        <p:tav tm="0">
                                          <p:val>
                                            <p:strVal val="0-#ppt_w/2"/>
                                          </p:val>
                                        </p:tav>
                                        <p:tav tm="100000">
                                          <p:val>
                                            <p:strVal val="#ppt_x"/>
                                          </p:val>
                                        </p:tav>
                                      </p:tavLst>
                                    </p:anim>
                                    <p:anim calcmode="lin" valueType="num">
                                      <p:cBhvr additive="base">
                                        <p:cTn id="110" dur="2000" fill="hold"/>
                                        <p:tgtEl>
                                          <p:spTgt spid="17"/>
                                        </p:tgtEl>
                                        <p:attrNameLst>
                                          <p:attrName>ppt_y</p:attrName>
                                        </p:attrNameLst>
                                      </p:cBhvr>
                                      <p:tavLst>
                                        <p:tav tm="0">
                                          <p:val>
                                            <p:strVal val="0-#ppt_h/2"/>
                                          </p:val>
                                        </p:tav>
                                        <p:tav tm="100000">
                                          <p:val>
                                            <p:strVal val="#ppt_y"/>
                                          </p:val>
                                        </p:tav>
                                      </p:tavLst>
                                    </p:anim>
                                  </p:childTnLst>
                                </p:cTn>
                              </p:par>
                              <p:par>
                                <p:cTn id="111" presetID="2" presetClass="entr" presetSubtype="9" fill="hold" grpId="0" nodeType="withEffect">
                                  <p:stCondLst>
                                    <p:cond delay="0"/>
                                  </p:stCondLst>
                                  <p:childTnLst>
                                    <p:set>
                                      <p:cBhvr>
                                        <p:cTn id="112" dur="1" fill="hold">
                                          <p:stCondLst>
                                            <p:cond delay="0"/>
                                          </p:stCondLst>
                                        </p:cTn>
                                        <p:tgtEl>
                                          <p:spTgt spid="18"/>
                                        </p:tgtEl>
                                        <p:attrNameLst>
                                          <p:attrName>style.visibility</p:attrName>
                                        </p:attrNameLst>
                                      </p:cBhvr>
                                      <p:to>
                                        <p:strVal val="visible"/>
                                      </p:to>
                                    </p:set>
                                    <p:anim calcmode="lin" valueType="num">
                                      <p:cBhvr additive="base">
                                        <p:cTn id="113" dur="2000" fill="hold"/>
                                        <p:tgtEl>
                                          <p:spTgt spid="18"/>
                                        </p:tgtEl>
                                        <p:attrNameLst>
                                          <p:attrName>ppt_x</p:attrName>
                                        </p:attrNameLst>
                                      </p:cBhvr>
                                      <p:tavLst>
                                        <p:tav tm="0">
                                          <p:val>
                                            <p:strVal val="0-#ppt_w/2"/>
                                          </p:val>
                                        </p:tav>
                                        <p:tav tm="100000">
                                          <p:val>
                                            <p:strVal val="#ppt_x"/>
                                          </p:val>
                                        </p:tav>
                                      </p:tavLst>
                                    </p:anim>
                                    <p:anim calcmode="lin" valueType="num">
                                      <p:cBhvr additive="base">
                                        <p:cTn id="114" dur="2000" fill="hold"/>
                                        <p:tgtEl>
                                          <p:spTgt spid="18"/>
                                        </p:tgtEl>
                                        <p:attrNameLst>
                                          <p:attrName>ppt_y</p:attrName>
                                        </p:attrNameLst>
                                      </p:cBhvr>
                                      <p:tavLst>
                                        <p:tav tm="0">
                                          <p:val>
                                            <p:strVal val="0-#ppt_h/2"/>
                                          </p:val>
                                        </p:tav>
                                        <p:tav tm="100000">
                                          <p:val>
                                            <p:strVal val="#ppt_y"/>
                                          </p:val>
                                        </p:tav>
                                      </p:tavLst>
                                    </p:anim>
                                  </p:childTnLst>
                                </p:cTn>
                              </p:par>
                              <p:par>
                                <p:cTn id="115" presetID="2" presetClass="entr" presetSubtype="9" fill="hold" grpId="0" nodeType="withEffect">
                                  <p:stCondLst>
                                    <p:cond delay="0"/>
                                  </p:stCondLst>
                                  <p:childTnLst>
                                    <p:set>
                                      <p:cBhvr>
                                        <p:cTn id="116" dur="1" fill="hold">
                                          <p:stCondLst>
                                            <p:cond delay="0"/>
                                          </p:stCondLst>
                                        </p:cTn>
                                        <p:tgtEl>
                                          <p:spTgt spid="19"/>
                                        </p:tgtEl>
                                        <p:attrNameLst>
                                          <p:attrName>style.visibility</p:attrName>
                                        </p:attrNameLst>
                                      </p:cBhvr>
                                      <p:to>
                                        <p:strVal val="visible"/>
                                      </p:to>
                                    </p:set>
                                    <p:anim calcmode="lin" valueType="num">
                                      <p:cBhvr additive="base">
                                        <p:cTn id="117" dur="2000" fill="hold"/>
                                        <p:tgtEl>
                                          <p:spTgt spid="19"/>
                                        </p:tgtEl>
                                        <p:attrNameLst>
                                          <p:attrName>ppt_x</p:attrName>
                                        </p:attrNameLst>
                                      </p:cBhvr>
                                      <p:tavLst>
                                        <p:tav tm="0">
                                          <p:val>
                                            <p:strVal val="0-#ppt_w/2"/>
                                          </p:val>
                                        </p:tav>
                                        <p:tav tm="100000">
                                          <p:val>
                                            <p:strVal val="#ppt_x"/>
                                          </p:val>
                                        </p:tav>
                                      </p:tavLst>
                                    </p:anim>
                                    <p:anim calcmode="lin" valueType="num">
                                      <p:cBhvr additive="base">
                                        <p:cTn id="118" dur="2000" fill="hold"/>
                                        <p:tgtEl>
                                          <p:spTgt spid="19"/>
                                        </p:tgtEl>
                                        <p:attrNameLst>
                                          <p:attrName>ppt_y</p:attrName>
                                        </p:attrNameLst>
                                      </p:cBhvr>
                                      <p:tavLst>
                                        <p:tav tm="0">
                                          <p:val>
                                            <p:strVal val="0-#ppt_h/2"/>
                                          </p:val>
                                        </p:tav>
                                        <p:tav tm="100000">
                                          <p:val>
                                            <p:strVal val="#ppt_y"/>
                                          </p:val>
                                        </p:tav>
                                      </p:tavLst>
                                    </p:anim>
                                  </p:childTnLst>
                                </p:cTn>
                              </p:par>
                              <p:par>
                                <p:cTn id="119" presetID="2" presetClass="entr" presetSubtype="9"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0-#ppt_w/2"/>
                                          </p:val>
                                        </p:tav>
                                        <p:tav tm="100000">
                                          <p:val>
                                            <p:strVal val="#ppt_x"/>
                                          </p:val>
                                        </p:tav>
                                      </p:tavLst>
                                    </p:anim>
                                    <p:anim calcmode="lin" valueType="num">
                                      <p:cBhvr additive="base">
                                        <p:cTn id="122" dur="2000" fill="hold"/>
                                        <p:tgtEl>
                                          <p:spTgt spid="32"/>
                                        </p:tgtEl>
                                        <p:attrNameLst>
                                          <p:attrName>ppt_y</p:attrName>
                                        </p:attrNameLst>
                                      </p:cBhvr>
                                      <p:tavLst>
                                        <p:tav tm="0">
                                          <p:val>
                                            <p:strVal val="0-#ppt_h/2"/>
                                          </p:val>
                                        </p:tav>
                                        <p:tav tm="100000">
                                          <p:val>
                                            <p:strVal val="#ppt_y"/>
                                          </p:val>
                                        </p:tav>
                                      </p:tavLst>
                                    </p:anim>
                                  </p:childTnLst>
                                </p:cTn>
                              </p:par>
                              <p:par>
                                <p:cTn id="123" presetID="2" presetClass="entr" presetSubtype="9"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0-#ppt_w/2"/>
                                          </p:val>
                                        </p:tav>
                                        <p:tav tm="100000">
                                          <p:val>
                                            <p:strVal val="#ppt_x"/>
                                          </p:val>
                                        </p:tav>
                                      </p:tavLst>
                                    </p:anim>
                                    <p:anim calcmode="lin" valueType="num">
                                      <p:cBhvr additive="base">
                                        <p:cTn id="126" dur="2000" fill="hold"/>
                                        <p:tgtEl>
                                          <p:spTgt spid="33"/>
                                        </p:tgtEl>
                                        <p:attrNameLst>
                                          <p:attrName>ppt_y</p:attrName>
                                        </p:attrNameLst>
                                      </p:cBhvr>
                                      <p:tavLst>
                                        <p:tav tm="0">
                                          <p:val>
                                            <p:strVal val="0-#ppt_h/2"/>
                                          </p:val>
                                        </p:tav>
                                        <p:tav tm="100000">
                                          <p:val>
                                            <p:strVal val="#ppt_y"/>
                                          </p:val>
                                        </p:tav>
                                      </p:tavLst>
                                    </p:anim>
                                  </p:childTnLst>
                                </p:cTn>
                              </p:par>
                              <p:par>
                                <p:cTn id="127" presetID="2" presetClass="entr" presetSubtype="9" fill="hold" grpId="0"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0-#ppt_w/2"/>
                                          </p:val>
                                        </p:tav>
                                        <p:tav tm="100000">
                                          <p:val>
                                            <p:strVal val="#ppt_x"/>
                                          </p:val>
                                        </p:tav>
                                      </p:tavLst>
                                    </p:anim>
                                    <p:anim calcmode="lin" valueType="num">
                                      <p:cBhvr additive="base">
                                        <p:cTn id="130" dur="2000" fill="hold"/>
                                        <p:tgtEl>
                                          <p:spTgt spid="34"/>
                                        </p:tgtEl>
                                        <p:attrNameLst>
                                          <p:attrName>ppt_y</p:attrName>
                                        </p:attrNameLst>
                                      </p:cBhvr>
                                      <p:tavLst>
                                        <p:tav tm="0">
                                          <p:val>
                                            <p:strVal val="0-#ppt_h/2"/>
                                          </p:val>
                                        </p:tav>
                                        <p:tav tm="100000">
                                          <p:val>
                                            <p:strVal val="#ppt_y"/>
                                          </p:val>
                                        </p:tav>
                                      </p:tavLst>
                                    </p:anim>
                                  </p:childTnLst>
                                </p:cTn>
                              </p:par>
                              <p:par>
                                <p:cTn id="131" presetID="2" presetClass="entr" presetSubtype="9" fill="hold" grpId="0"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0-#ppt_w/2"/>
                                          </p:val>
                                        </p:tav>
                                        <p:tav tm="100000">
                                          <p:val>
                                            <p:strVal val="#ppt_x"/>
                                          </p:val>
                                        </p:tav>
                                      </p:tavLst>
                                    </p:anim>
                                    <p:anim calcmode="lin" valueType="num">
                                      <p:cBhvr additive="base">
                                        <p:cTn id="134" dur="2000" fill="hold"/>
                                        <p:tgtEl>
                                          <p:spTgt spid="35"/>
                                        </p:tgtEl>
                                        <p:attrNameLst>
                                          <p:attrName>ppt_y</p:attrName>
                                        </p:attrNameLst>
                                      </p:cBhvr>
                                      <p:tavLst>
                                        <p:tav tm="0">
                                          <p:val>
                                            <p:strVal val="0-#ppt_h/2"/>
                                          </p:val>
                                        </p:tav>
                                        <p:tav tm="100000">
                                          <p:val>
                                            <p:strVal val="#ppt_y"/>
                                          </p:val>
                                        </p:tav>
                                      </p:tavLst>
                                    </p:anim>
                                  </p:childTnLst>
                                </p:cTn>
                              </p:par>
                              <p:par>
                                <p:cTn id="135" presetID="8" presetClass="emph" presetSubtype="0" fill="hold" grpId="1" nodeType="withEffect">
                                  <p:stCondLst>
                                    <p:cond delay="0"/>
                                  </p:stCondLst>
                                  <p:childTnLst>
                                    <p:animRot by="21600000">
                                      <p:cBhvr>
                                        <p:cTn id="136" dur="2000" fill="hold"/>
                                        <p:tgtEl>
                                          <p:spTgt spid="4"/>
                                        </p:tgtEl>
                                        <p:attrNameLst>
                                          <p:attrName>r</p:attrName>
                                        </p:attrNameLst>
                                      </p:cBhvr>
                                    </p:animRot>
                                  </p:childTnLst>
                                </p:cTn>
                              </p:par>
                              <p:par>
                                <p:cTn id="137" presetID="8" presetClass="emph" presetSubtype="0" fill="hold" grpId="1" nodeType="withEffect">
                                  <p:stCondLst>
                                    <p:cond delay="0"/>
                                  </p:stCondLst>
                                  <p:childTnLst>
                                    <p:animRot by="21600000">
                                      <p:cBhvr>
                                        <p:cTn id="138" dur="2000" fill="hold"/>
                                        <p:tgtEl>
                                          <p:spTgt spid="5"/>
                                        </p:tgtEl>
                                        <p:attrNameLst>
                                          <p:attrName>r</p:attrName>
                                        </p:attrNameLst>
                                      </p:cBhvr>
                                    </p:animRot>
                                  </p:childTnLst>
                                </p:cTn>
                              </p:par>
                              <p:par>
                                <p:cTn id="139" presetID="8" presetClass="emph" presetSubtype="0" fill="hold" grpId="1" nodeType="withEffect">
                                  <p:stCondLst>
                                    <p:cond delay="0"/>
                                  </p:stCondLst>
                                  <p:childTnLst>
                                    <p:animRot by="21600000">
                                      <p:cBhvr>
                                        <p:cTn id="140" dur="2000" fill="hold"/>
                                        <p:tgtEl>
                                          <p:spTgt spid="6"/>
                                        </p:tgtEl>
                                        <p:attrNameLst>
                                          <p:attrName>r</p:attrName>
                                        </p:attrNameLst>
                                      </p:cBhvr>
                                    </p:animRot>
                                  </p:childTnLst>
                                </p:cTn>
                              </p:par>
                              <p:par>
                                <p:cTn id="141" presetID="8" presetClass="emph" presetSubtype="0" fill="hold" grpId="1" nodeType="withEffect">
                                  <p:stCondLst>
                                    <p:cond delay="0"/>
                                  </p:stCondLst>
                                  <p:childTnLst>
                                    <p:animRot by="21600000">
                                      <p:cBhvr>
                                        <p:cTn id="142" dur="2000" fill="hold"/>
                                        <p:tgtEl>
                                          <p:spTgt spid="7"/>
                                        </p:tgtEl>
                                        <p:attrNameLst>
                                          <p:attrName>r</p:attrName>
                                        </p:attrNameLst>
                                      </p:cBhvr>
                                    </p:animRot>
                                  </p:childTnLst>
                                </p:cTn>
                              </p:par>
                              <p:par>
                                <p:cTn id="143" presetID="8" presetClass="emph" presetSubtype="0" fill="hold" grpId="1" nodeType="withEffect">
                                  <p:stCondLst>
                                    <p:cond delay="0"/>
                                  </p:stCondLst>
                                  <p:childTnLst>
                                    <p:animRot by="21600000">
                                      <p:cBhvr>
                                        <p:cTn id="144" dur="2000" fill="hold"/>
                                        <p:tgtEl>
                                          <p:spTgt spid="20"/>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21"/>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22"/>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23"/>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8"/>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9"/>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10"/>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11"/>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24"/>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25"/>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26"/>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27"/>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16"/>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17"/>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18"/>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19"/>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32"/>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33"/>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34"/>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35"/>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12"/>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13"/>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14"/>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15"/>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28"/>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29"/>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30"/>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31"/>
                                        </p:tgtEl>
                                        <p:attrNameLst>
                                          <p:attrName>r</p:attrName>
                                        </p:attrNameLst>
                                      </p:cBhvr>
                                    </p:animRot>
                                  </p:childTnLst>
                                </p:cTn>
                              </p:par>
                            </p:childTnLst>
                          </p:cTn>
                        </p:par>
                        <p:par>
                          <p:cTn id="199" fill="hold">
                            <p:stCondLst>
                              <p:cond delay="2000"/>
                            </p:stCondLst>
                            <p:childTnLst>
                              <p:par>
                                <p:cTn id="200" presetID="2" presetClass="exit" presetSubtype="2" fill="hold" grpId="2" nodeType="after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1+ppt_w/2"/>
                                          </p:val>
                                        </p:tav>
                                      </p:tavLst>
                                    </p:anim>
                                    <p:anim calcmode="lin" valueType="num">
                                      <p:cBhvr additive="base">
                                        <p:cTn id="202" dur="2000"/>
                                        <p:tgtEl>
                                          <p:spTgt spid="4"/>
                                        </p:tgtEl>
                                        <p:attrNameLst>
                                          <p:attrName>ppt_y</p:attrName>
                                        </p:attrNameLst>
                                      </p:cBhvr>
                                      <p:tavLst>
                                        <p:tav tm="0">
                                          <p:val>
                                            <p:strVal val="ppt_y"/>
                                          </p:val>
                                        </p:tav>
                                        <p:tav tm="100000">
                                          <p:val>
                                            <p:strVal val="ppt_y"/>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2000"/>
                                        <p:tgtEl>
                                          <p:spTgt spid="5"/>
                                        </p:tgtEl>
                                        <p:attrNameLst>
                                          <p:attrName>ppt_x</p:attrName>
                                        </p:attrNameLst>
                                      </p:cBhvr>
                                      <p:tavLst>
                                        <p:tav tm="0">
                                          <p:val>
                                            <p:strVal val="ppt_x"/>
                                          </p:val>
                                        </p:tav>
                                        <p:tav tm="100000">
                                          <p:val>
                                            <p:strVal val="1+ppt_w/2"/>
                                          </p:val>
                                        </p:tav>
                                      </p:tavLst>
                                    </p:anim>
                                    <p:anim calcmode="lin" valueType="num">
                                      <p:cBhvr additive="base">
                                        <p:cTn id="206" dur="2000"/>
                                        <p:tgtEl>
                                          <p:spTgt spid="5"/>
                                        </p:tgtEl>
                                        <p:attrNameLst>
                                          <p:attrName>ppt_y</p:attrName>
                                        </p:attrNameLst>
                                      </p:cBhvr>
                                      <p:tavLst>
                                        <p:tav tm="0">
                                          <p:val>
                                            <p:strVal val="ppt_y"/>
                                          </p:val>
                                        </p:tav>
                                        <p:tav tm="100000">
                                          <p:val>
                                            <p:strVal val="ppt_y"/>
                                          </p:val>
                                        </p:tav>
                                      </p:tavLst>
                                    </p:anim>
                                    <p:set>
                                      <p:cBhvr>
                                        <p:cTn id="207" dur="1" fill="hold">
                                          <p:stCondLst>
                                            <p:cond delay="1999"/>
                                          </p:stCondLst>
                                        </p:cTn>
                                        <p:tgtEl>
                                          <p:spTgt spid="5"/>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2000"/>
                                        <p:tgtEl>
                                          <p:spTgt spid="6"/>
                                        </p:tgtEl>
                                        <p:attrNameLst>
                                          <p:attrName>ppt_x</p:attrName>
                                        </p:attrNameLst>
                                      </p:cBhvr>
                                      <p:tavLst>
                                        <p:tav tm="0">
                                          <p:val>
                                            <p:strVal val="ppt_x"/>
                                          </p:val>
                                        </p:tav>
                                        <p:tav tm="100000">
                                          <p:val>
                                            <p:strVal val="1+ppt_w/2"/>
                                          </p:val>
                                        </p:tav>
                                      </p:tavLst>
                                    </p:anim>
                                    <p:anim calcmode="lin" valueType="num">
                                      <p:cBhvr additive="base">
                                        <p:cTn id="210" dur="2000"/>
                                        <p:tgtEl>
                                          <p:spTgt spid="6"/>
                                        </p:tgtEl>
                                        <p:attrNameLst>
                                          <p:attrName>ppt_y</p:attrName>
                                        </p:attrNameLst>
                                      </p:cBhvr>
                                      <p:tavLst>
                                        <p:tav tm="0">
                                          <p:val>
                                            <p:strVal val="ppt_y"/>
                                          </p:val>
                                        </p:tav>
                                        <p:tav tm="100000">
                                          <p:val>
                                            <p:strVal val="ppt_y"/>
                                          </p:val>
                                        </p:tav>
                                      </p:tavLst>
                                    </p:anim>
                                    <p:set>
                                      <p:cBhvr>
                                        <p:cTn id="211" dur="1" fill="hold">
                                          <p:stCondLst>
                                            <p:cond delay="1999"/>
                                          </p:stCondLst>
                                        </p:cTn>
                                        <p:tgtEl>
                                          <p:spTgt spid="6"/>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2000"/>
                                        <p:tgtEl>
                                          <p:spTgt spid="7"/>
                                        </p:tgtEl>
                                        <p:attrNameLst>
                                          <p:attrName>ppt_x</p:attrName>
                                        </p:attrNameLst>
                                      </p:cBhvr>
                                      <p:tavLst>
                                        <p:tav tm="0">
                                          <p:val>
                                            <p:strVal val="ppt_x"/>
                                          </p:val>
                                        </p:tav>
                                        <p:tav tm="100000">
                                          <p:val>
                                            <p:strVal val="1+ppt_w/2"/>
                                          </p:val>
                                        </p:tav>
                                      </p:tavLst>
                                    </p:anim>
                                    <p:anim calcmode="lin" valueType="num">
                                      <p:cBhvr additive="base">
                                        <p:cTn id="214" dur="2000"/>
                                        <p:tgtEl>
                                          <p:spTgt spid="7"/>
                                        </p:tgtEl>
                                        <p:attrNameLst>
                                          <p:attrName>ppt_y</p:attrName>
                                        </p:attrNameLst>
                                      </p:cBhvr>
                                      <p:tavLst>
                                        <p:tav tm="0">
                                          <p:val>
                                            <p:strVal val="ppt_y"/>
                                          </p:val>
                                        </p:tav>
                                        <p:tav tm="100000">
                                          <p:val>
                                            <p:strVal val="ppt_y"/>
                                          </p:val>
                                        </p:tav>
                                      </p:tavLst>
                                    </p:anim>
                                    <p:set>
                                      <p:cBhvr>
                                        <p:cTn id="215" dur="1" fill="hold">
                                          <p:stCondLst>
                                            <p:cond delay="1999"/>
                                          </p:stCondLst>
                                        </p:cTn>
                                        <p:tgtEl>
                                          <p:spTgt spid="7"/>
                                        </p:tgtEl>
                                        <p:attrNameLst>
                                          <p:attrName>style.visibility</p:attrName>
                                        </p:attrNameLst>
                                      </p:cBhvr>
                                      <p:to>
                                        <p:strVal val="hidden"/>
                                      </p:to>
                                    </p:set>
                                  </p:childTnLst>
                                </p:cTn>
                              </p:par>
                              <p:par>
                                <p:cTn id="216" presetID="2" presetClass="exit" presetSubtype="2" fill="hold" grpId="2" nodeType="withEffect">
                                  <p:stCondLst>
                                    <p:cond delay="0"/>
                                  </p:stCondLst>
                                  <p:childTnLst>
                                    <p:anim calcmode="lin" valueType="num">
                                      <p:cBhvr additive="base">
                                        <p:cTn id="217" dur="2000"/>
                                        <p:tgtEl>
                                          <p:spTgt spid="8"/>
                                        </p:tgtEl>
                                        <p:attrNameLst>
                                          <p:attrName>ppt_x</p:attrName>
                                        </p:attrNameLst>
                                      </p:cBhvr>
                                      <p:tavLst>
                                        <p:tav tm="0">
                                          <p:val>
                                            <p:strVal val="ppt_x"/>
                                          </p:val>
                                        </p:tav>
                                        <p:tav tm="100000">
                                          <p:val>
                                            <p:strVal val="1+ppt_w/2"/>
                                          </p:val>
                                        </p:tav>
                                      </p:tavLst>
                                    </p:anim>
                                    <p:anim calcmode="lin" valueType="num">
                                      <p:cBhvr additive="base">
                                        <p:cTn id="218" dur="2000"/>
                                        <p:tgtEl>
                                          <p:spTgt spid="8"/>
                                        </p:tgtEl>
                                        <p:attrNameLst>
                                          <p:attrName>ppt_y</p:attrName>
                                        </p:attrNameLst>
                                      </p:cBhvr>
                                      <p:tavLst>
                                        <p:tav tm="0">
                                          <p:val>
                                            <p:strVal val="ppt_y"/>
                                          </p:val>
                                        </p:tav>
                                        <p:tav tm="100000">
                                          <p:val>
                                            <p:strVal val="ppt_y"/>
                                          </p:val>
                                        </p:tav>
                                      </p:tavLst>
                                    </p:anim>
                                    <p:set>
                                      <p:cBhvr>
                                        <p:cTn id="219" dur="1" fill="hold">
                                          <p:stCondLst>
                                            <p:cond delay="1999"/>
                                          </p:stCondLst>
                                        </p:cTn>
                                        <p:tgtEl>
                                          <p:spTgt spid="8"/>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2000"/>
                                        <p:tgtEl>
                                          <p:spTgt spid="9"/>
                                        </p:tgtEl>
                                        <p:attrNameLst>
                                          <p:attrName>ppt_x</p:attrName>
                                        </p:attrNameLst>
                                      </p:cBhvr>
                                      <p:tavLst>
                                        <p:tav tm="0">
                                          <p:val>
                                            <p:strVal val="ppt_x"/>
                                          </p:val>
                                        </p:tav>
                                        <p:tav tm="100000">
                                          <p:val>
                                            <p:strVal val="1+ppt_w/2"/>
                                          </p:val>
                                        </p:tav>
                                      </p:tavLst>
                                    </p:anim>
                                    <p:anim calcmode="lin" valueType="num">
                                      <p:cBhvr additive="base">
                                        <p:cTn id="222" dur="2000"/>
                                        <p:tgtEl>
                                          <p:spTgt spid="9"/>
                                        </p:tgtEl>
                                        <p:attrNameLst>
                                          <p:attrName>ppt_y</p:attrName>
                                        </p:attrNameLst>
                                      </p:cBhvr>
                                      <p:tavLst>
                                        <p:tav tm="0">
                                          <p:val>
                                            <p:strVal val="ppt_y"/>
                                          </p:val>
                                        </p:tav>
                                        <p:tav tm="100000">
                                          <p:val>
                                            <p:strVal val="ppt_y"/>
                                          </p:val>
                                        </p:tav>
                                      </p:tavLst>
                                    </p:anim>
                                    <p:set>
                                      <p:cBhvr>
                                        <p:cTn id="223" dur="1" fill="hold">
                                          <p:stCondLst>
                                            <p:cond delay="1999"/>
                                          </p:stCondLst>
                                        </p:cTn>
                                        <p:tgtEl>
                                          <p:spTgt spid="9"/>
                                        </p:tgtEl>
                                        <p:attrNameLst>
                                          <p:attrName>style.visibility</p:attrName>
                                        </p:attrNameLst>
                                      </p:cBhvr>
                                      <p:to>
                                        <p:strVal val="hidden"/>
                                      </p:to>
                                    </p:set>
                                  </p:childTnLst>
                                </p:cTn>
                              </p:par>
                              <p:par>
                                <p:cTn id="224" presetID="2" presetClass="exit" presetSubtype="2" fill="hold" grpId="2" nodeType="withEffect">
                                  <p:stCondLst>
                                    <p:cond delay="0"/>
                                  </p:stCondLst>
                                  <p:childTnLst>
                                    <p:anim calcmode="lin" valueType="num">
                                      <p:cBhvr additive="base">
                                        <p:cTn id="225" dur="2000"/>
                                        <p:tgtEl>
                                          <p:spTgt spid="10"/>
                                        </p:tgtEl>
                                        <p:attrNameLst>
                                          <p:attrName>ppt_x</p:attrName>
                                        </p:attrNameLst>
                                      </p:cBhvr>
                                      <p:tavLst>
                                        <p:tav tm="0">
                                          <p:val>
                                            <p:strVal val="ppt_x"/>
                                          </p:val>
                                        </p:tav>
                                        <p:tav tm="100000">
                                          <p:val>
                                            <p:strVal val="1+ppt_w/2"/>
                                          </p:val>
                                        </p:tav>
                                      </p:tavLst>
                                    </p:anim>
                                    <p:anim calcmode="lin" valueType="num">
                                      <p:cBhvr additive="base">
                                        <p:cTn id="226" dur="2000"/>
                                        <p:tgtEl>
                                          <p:spTgt spid="10"/>
                                        </p:tgtEl>
                                        <p:attrNameLst>
                                          <p:attrName>ppt_y</p:attrName>
                                        </p:attrNameLst>
                                      </p:cBhvr>
                                      <p:tavLst>
                                        <p:tav tm="0">
                                          <p:val>
                                            <p:strVal val="ppt_y"/>
                                          </p:val>
                                        </p:tav>
                                        <p:tav tm="100000">
                                          <p:val>
                                            <p:strVal val="ppt_y"/>
                                          </p:val>
                                        </p:tav>
                                      </p:tavLst>
                                    </p:anim>
                                    <p:set>
                                      <p:cBhvr>
                                        <p:cTn id="227" dur="1" fill="hold">
                                          <p:stCondLst>
                                            <p:cond delay="1999"/>
                                          </p:stCondLst>
                                        </p:cTn>
                                        <p:tgtEl>
                                          <p:spTgt spid="10"/>
                                        </p:tgtEl>
                                        <p:attrNameLst>
                                          <p:attrName>style.visibility</p:attrName>
                                        </p:attrNameLst>
                                      </p:cBhvr>
                                      <p:to>
                                        <p:strVal val="hidden"/>
                                      </p:to>
                                    </p:set>
                                  </p:childTnLst>
                                </p:cTn>
                              </p:par>
                              <p:par>
                                <p:cTn id="228" presetID="2" presetClass="exit" presetSubtype="2" fill="hold" grpId="2" nodeType="withEffect">
                                  <p:stCondLst>
                                    <p:cond delay="0"/>
                                  </p:stCondLst>
                                  <p:childTnLst>
                                    <p:anim calcmode="lin" valueType="num">
                                      <p:cBhvr additive="base">
                                        <p:cTn id="229" dur="2000"/>
                                        <p:tgtEl>
                                          <p:spTgt spid="11"/>
                                        </p:tgtEl>
                                        <p:attrNameLst>
                                          <p:attrName>ppt_x</p:attrName>
                                        </p:attrNameLst>
                                      </p:cBhvr>
                                      <p:tavLst>
                                        <p:tav tm="0">
                                          <p:val>
                                            <p:strVal val="ppt_x"/>
                                          </p:val>
                                        </p:tav>
                                        <p:tav tm="100000">
                                          <p:val>
                                            <p:strVal val="1+ppt_w/2"/>
                                          </p:val>
                                        </p:tav>
                                      </p:tavLst>
                                    </p:anim>
                                    <p:anim calcmode="lin" valueType="num">
                                      <p:cBhvr additive="base">
                                        <p:cTn id="230" dur="2000"/>
                                        <p:tgtEl>
                                          <p:spTgt spid="11"/>
                                        </p:tgtEl>
                                        <p:attrNameLst>
                                          <p:attrName>ppt_y</p:attrName>
                                        </p:attrNameLst>
                                      </p:cBhvr>
                                      <p:tavLst>
                                        <p:tav tm="0">
                                          <p:val>
                                            <p:strVal val="ppt_y"/>
                                          </p:val>
                                        </p:tav>
                                        <p:tav tm="100000">
                                          <p:val>
                                            <p:strVal val="ppt_y"/>
                                          </p:val>
                                        </p:tav>
                                      </p:tavLst>
                                    </p:anim>
                                    <p:set>
                                      <p:cBhvr>
                                        <p:cTn id="231" dur="1" fill="hold">
                                          <p:stCondLst>
                                            <p:cond delay="1999"/>
                                          </p:stCondLst>
                                        </p:cTn>
                                        <p:tgtEl>
                                          <p:spTgt spid="11"/>
                                        </p:tgtEl>
                                        <p:attrNameLst>
                                          <p:attrName>style.visibility</p:attrName>
                                        </p:attrNameLst>
                                      </p:cBhvr>
                                      <p:to>
                                        <p:strVal val="hidden"/>
                                      </p:to>
                                    </p:set>
                                  </p:childTnLst>
                                </p:cTn>
                              </p:par>
                              <p:par>
                                <p:cTn id="232" presetID="8" presetClass="emph" presetSubtype="0" fill="hold" grpId="3" nodeType="withEffect">
                                  <p:stCondLst>
                                    <p:cond delay="0"/>
                                  </p:stCondLst>
                                  <p:childTnLst>
                                    <p:animRot by="21600000">
                                      <p:cBhvr>
                                        <p:cTn id="233" dur="2000" fill="hold"/>
                                        <p:tgtEl>
                                          <p:spTgt spid="4"/>
                                        </p:tgtEl>
                                        <p:attrNameLst>
                                          <p:attrName>r</p:attrName>
                                        </p:attrNameLst>
                                      </p:cBhvr>
                                    </p:animRot>
                                  </p:childTnLst>
                                </p:cTn>
                              </p:par>
                              <p:par>
                                <p:cTn id="234" presetID="8" presetClass="emph" presetSubtype="0" fill="hold" grpId="3" nodeType="withEffect">
                                  <p:stCondLst>
                                    <p:cond delay="0"/>
                                  </p:stCondLst>
                                  <p:childTnLst>
                                    <p:animRot by="21600000">
                                      <p:cBhvr>
                                        <p:cTn id="235" dur="2000" fill="hold"/>
                                        <p:tgtEl>
                                          <p:spTgt spid="5"/>
                                        </p:tgtEl>
                                        <p:attrNameLst>
                                          <p:attrName>r</p:attrName>
                                        </p:attrNameLst>
                                      </p:cBhvr>
                                    </p:animRot>
                                  </p:childTnLst>
                                </p:cTn>
                              </p:par>
                              <p:par>
                                <p:cTn id="236" presetID="8" presetClass="emph" presetSubtype="0" fill="hold" grpId="3" nodeType="withEffect">
                                  <p:stCondLst>
                                    <p:cond delay="0"/>
                                  </p:stCondLst>
                                  <p:childTnLst>
                                    <p:animRot by="21600000">
                                      <p:cBhvr>
                                        <p:cTn id="237" dur="2000" fill="hold"/>
                                        <p:tgtEl>
                                          <p:spTgt spid="6"/>
                                        </p:tgtEl>
                                        <p:attrNameLst>
                                          <p:attrName>r</p:attrName>
                                        </p:attrNameLst>
                                      </p:cBhvr>
                                    </p:animRot>
                                  </p:childTnLst>
                                </p:cTn>
                              </p:par>
                              <p:par>
                                <p:cTn id="238" presetID="8" presetClass="emph" presetSubtype="0" fill="hold" grpId="3" nodeType="withEffect">
                                  <p:stCondLst>
                                    <p:cond delay="0"/>
                                  </p:stCondLst>
                                  <p:childTnLst>
                                    <p:animRot by="21600000">
                                      <p:cBhvr>
                                        <p:cTn id="239" dur="2000" fill="hold"/>
                                        <p:tgtEl>
                                          <p:spTgt spid="7"/>
                                        </p:tgtEl>
                                        <p:attrNameLst>
                                          <p:attrName>r</p:attrName>
                                        </p:attrNameLst>
                                      </p:cBhvr>
                                    </p:animRot>
                                  </p:childTnLst>
                                </p:cTn>
                              </p:par>
                              <p:par>
                                <p:cTn id="240" presetID="8" presetClass="emph" presetSubtype="0" fill="hold" grpId="3" nodeType="withEffect">
                                  <p:stCondLst>
                                    <p:cond delay="0"/>
                                  </p:stCondLst>
                                  <p:childTnLst>
                                    <p:animRot by="21600000">
                                      <p:cBhvr>
                                        <p:cTn id="241" dur="2000" fill="hold"/>
                                        <p:tgtEl>
                                          <p:spTgt spid="8"/>
                                        </p:tgtEl>
                                        <p:attrNameLst>
                                          <p:attrName>r</p:attrName>
                                        </p:attrNameLst>
                                      </p:cBhvr>
                                    </p:animRot>
                                  </p:childTnLst>
                                </p:cTn>
                              </p:par>
                              <p:par>
                                <p:cTn id="242" presetID="8" presetClass="emph" presetSubtype="0" fill="hold" grpId="3" nodeType="withEffect">
                                  <p:stCondLst>
                                    <p:cond delay="0"/>
                                  </p:stCondLst>
                                  <p:childTnLst>
                                    <p:animRot by="21600000">
                                      <p:cBhvr>
                                        <p:cTn id="243" dur="2000" fill="hold"/>
                                        <p:tgtEl>
                                          <p:spTgt spid="9"/>
                                        </p:tgtEl>
                                        <p:attrNameLst>
                                          <p:attrName>r</p:attrName>
                                        </p:attrNameLst>
                                      </p:cBhvr>
                                    </p:animRot>
                                  </p:childTnLst>
                                </p:cTn>
                              </p:par>
                              <p:par>
                                <p:cTn id="244" presetID="8" presetClass="emph" presetSubtype="0" fill="hold" grpId="3" nodeType="withEffect">
                                  <p:stCondLst>
                                    <p:cond delay="0"/>
                                  </p:stCondLst>
                                  <p:childTnLst>
                                    <p:animRot by="21600000">
                                      <p:cBhvr>
                                        <p:cTn id="245" dur="2000" fill="hold"/>
                                        <p:tgtEl>
                                          <p:spTgt spid="10"/>
                                        </p:tgtEl>
                                        <p:attrNameLst>
                                          <p:attrName>r</p:attrName>
                                        </p:attrNameLst>
                                      </p:cBhvr>
                                    </p:animRot>
                                  </p:childTnLst>
                                </p:cTn>
                              </p:par>
                              <p:par>
                                <p:cTn id="246" presetID="8" presetClass="emph" presetSubtype="0" fill="hold" grpId="3" nodeType="withEffect">
                                  <p:stCondLst>
                                    <p:cond delay="0"/>
                                  </p:stCondLst>
                                  <p:childTnLst>
                                    <p:animRot by="21600000">
                                      <p:cBhvr>
                                        <p:cTn id="247" dur="2000" fill="hold"/>
                                        <p:tgtEl>
                                          <p:spTgt spid="11"/>
                                        </p:tgtEl>
                                        <p:attrNameLst>
                                          <p:attrName>r</p:attrName>
                                        </p:attrNameLst>
                                      </p:cBhvr>
                                    </p:animRot>
                                  </p:childTnLst>
                                </p:cTn>
                              </p:par>
                              <p:par>
                                <p:cTn id="248" presetID="2" presetClass="exit" presetSubtype="8" fill="hold" grpId="2" nodeType="withEffect">
                                  <p:stCondLst>
                                    <p:cond delay="0"/>
                                  </p:stCondLst>
                                  <p:childTnLst>
                                    <p:anim calcmode="lin" valueType="num">
                                      <p:cBhvr additive="base">
                                        <p:cTn id="249" dur="2000"/>
                                        <p:tgtEl>
                                          <p:spTgt spid="20"/>
                                        </p:tgtEl>
                                        <p:attrNameLst>
                                          <p:attrName>ppt_x</p:attrName>
                                        </p:attrNameLst>
                                      </p:cBhvr>
                                      <p:tavLst>
                                        <p:tav tm="0">
                                          <p:val>
                                            <p:strVal val="ppt_x"/>
                                          </p:val>
                                        </p:tav>
                                        <p:tav tm="100000">
                                          <p:val>
                                            <p:strVal val="0-ppt_w/2"/>
                                          </p:val>
                                        </p:tav>
                                      </p:tavLst>
                                    </p:anim>
                                    <p:anim calcmode="lin" valueType="num">
                                      <p:cBhvr additive="base">
                                        <p:cTn id="250" dur="2000"/>
                                        <p:tgtEl>
                                          <p:spTgt spid="20"/>
                                        </p:tgtEl>
                                        <p:attrNameLst>
                                          <p:attrName>ppt_y</p:attrName>
                                        </p:attrNameLst>
                                      </p:cBhvr>
                                      <p:tavLst>
                                        <p:tav tm="0">
                                          <p:val>
                                            <p:strVal val="ppt_y"/>
                                          </p:val>
                                        </p:tav>
                                        <p:tav tm="100000">
                                          <p:val>
                                            <p:strVal val="ppt_y"/>
                                          </p:val>
                                        </p:tav>
                                      </p:tavLst>
                                    </p:anim>
                                    <p:set>
                                      <p:cBhvr>
                                        <p:cTn id="251" dur="1" fill="hold">
                                          <p:stCondLst>
                                            <p:cond delay="1999"/>
                                          </p:stCondLst>
                                        </p:cTn>
                                        <p:tgtEl>
                                          <p:spTgt spid="20"/>
                                        </p:tgtEl>
                                        <p:attrNameLst>
                                          <p:attrName>style.visibility</p:attrName>
                                        </p:attrNameLst>
                                      </p:cBhvr>
                                      <p:to>
                                        <p:strVal val="hidden"/>
                                      </p:to>
                                    </p:set>
                                  </p:childTnLst>
                                </p:cTn>
                              </p:par>
                              <p:par>
                                <p:cTn id="252" presetID="2" presetClass="exit" presetSubtype="8" fill="hold" grpId="2" nodeType="withEffect">
                                  <p:stCondLst>
                                    <p:cond delay="0"/>
                                  </p:stCondLst>
                                  <p:childTnLst>
                                    <p:anim calcmode="lin" valueType="num">
                                      <p:cBhvr additive="base">
                                        <p:cTn id="253" dur="2000"/>
                                        <p:tgtEl>
                                          <p:spTgt spid="21"/>
                                        </p:tgtEl>
                                        <p:attrNameLst>
                                          <p:attrName>ppt_x</p:attrName>
                                        </p:attrNameLst>
                                      </p:cBhvr>
                                      <p:tavLst>
                                        <p:tav tm="0">
                                          <p:val>
                                            <p:strVal val="ppt_x"/>
                                          </p:val>
                                        </p:tav>
                                        <p:tav tm="100000">
                                          <p:val>
                                            <p:strVal val="0-ppt_w/2"/>
                                          </p:val>
                                        </p:tav>
                                      </p:tavLst>
                                    </p:anim>
                                    <p:anim calcmode="lin" valueType="num">
                                      <p:cBhvr additive="base">
                                        <p:cTn id="254" dur="2000"/>
                                        <p:tgtEl>
                                          <p:spTgt spid="21"/>
                                        </p:tgtEl>
                                        <p:attrNameLst>
                                          <p:attrName>ppt_y</p:attrName>
                                        </p:attrNameLst>
                                      </p:cBhvr>
                                      <p:tavLst>
                                        <p:tav tm="0">
                                          <p:val>
                                            <p:strVal val="ppt_y"/>
                                          </p:val>
                                        </p:tav>
                                        <p:tav tm="100000">
                                          <p:val>
                                            <p:strVal val="ppt_y"/>
                                          </p:val>
                                        </p:tav>
                                      </p:tavLst>
                                    </p:anim>
                                    <p:set>
                                      <p:cBhvr>
                                        <p:cTn id="255" dur="1" fill="hold">
                                          <p:stCondLst>
                                            <p:cond delay="1999"/>
                                          </p:stCondLst>
                                        </p:cTn>
                                        <p:tgtEl>
                                          <p:spTgt spid="21"/>
                                        </p:tgtEl>
                                        <p:attrNameLst>
                                          <p:attrName>style.visibility</p:attrName>
                                        </p:attrNameLst>
                                      </p:cBhvr>
                                      <p:to>
                                        <p:strVal val="hidden"/>
                                      </p:to>
                                    </p:set>
                                  </p:childTnLst>
                                </p:cTn>
                              </p:par>
                              <p:par>
                                <p:cTn id="256" presetID="2" presetClass="exit" presetSubtype="8" fill="hold" grpId="2" nodeType="withEffect">
                                  <p:stCondLst>
                                    <p:cond delay="0"/>
                                  </p:stCondLst>
                                  <p:childTnLst>
                                    <p:anim calcmode="lin" valueType="num">
                                      <p:cBhvr additive="base">
                                        <p:cTn id="257" dur="2000"/>
                                        <p:tgtEl>
                                          <p:spTgt spid="22"/>
                                        </p:tgtEl>
                                        <p:attrNameLst>
                                          <p:attrName>ppt_x</p:attrName>
                                        </p:attrNameLst>
                                      </p:cBhvr>
                                      <p:tavLst>
                                        <p:tav tm="0">
                                          <p:val>
                                            <p:strVal val="ppt_x"/>
                                          </p:val>
                                        </p:tav>
                                        <p:tav tm="100000">
                                          <p:val>
                                            <p:strVal val="0-ppt_w/2"/>
                                          </p:val>
                                        </p:tav>
                                      </p:tavLst>
                                    </p:anim>
                                    <p:anim calcmode="lin" valueType="num">
                                      <p:cBhvr additive="base">
                                        <p:cTn id="258" dur="2000"/>
                                        <p:tgtEl>
                                          <p:spTgt spid="22"/>
                                        </p:tgtEl>
                                        <p:attrNameLst>
                                          <p:attrName>ppt_y</p:attrName>
                                        </p:attrNameLst>
                                      </p:cBhvr>
                                      <p:tavLst>
                                        <p:tav tm="0">
                                          <p:val>
                                            <p:strVal val="ppt_y"/>
                                          </p:val>
                                        </p:tav>
                                        <p:tav tm="100000">
                                          <p:val>
                                            <p:strVal val="ppt_y"/>
                                          </p:val>
                                        </p:tav>
                                      </p:tavLst>
                                    </p:anim>
                                    <p:set>
                                      <p:cBhvr>
                                        <p:cTn id="259" dur="1" fill="hold">
                                          <p:stCondLst>
                                            <p:cond delay="1999"/>
                                          </p:stCondLst>
                                        </p:cTn>
                                        <p:tgtEl>
                                          <p:spTgt spid="22"/>
                                        </p:tgtEl>
                                        <p:attrNameLst>
                                          <p:attrName>style.visibility</p:attrName>
                                        </p:attrNameLst>
                                      </p:cBhvr>
                                      <p:to>
                                        <p:strVal val="hidden"/>
                                      </p:to>
                                    </p:set>
                                  </p:childTnLst>
                                </p:cTn>
                              </p:par>
                              <p:par>
                                <p:cTn id="260" presetID="2" presetClass="exit" presetSubtype="8" fill="hold" grpId="2" nodeType="withEffect">
                                  <p:stCondLst>
                                    <p:cond delay="0"/>
                                  </p:stCondLst>
                                  <p:childTnLst>
                                    <p:anim calcmode="lin" valueType="num">
                                      <p:cBhvr additive="base">
                                        <p:cTn id="261" dur="2000"/>
                                        <p:tgtEl>
                                          <p:spTgt spid="23"/>
                                        </p:tgtEl>
                                        <p:attrNameLst>
                                          <p:attrName>ppt_x</p:attrName>
                                        </p:attrNameLst>
                                      </p:cBhvr>
                                      <p:tavLst>
                                        <p:tav tm="0">
                                          <p:val>
                                            <p:strVal val="ppt_x"/>
                                          </p:val>
                                        </p:tav>
                                        <p:tav tm="100000">
                                          <p:val>
                                            <p:strVal val="0-ppt_w/2"/>
                                          </p:val>
                                        </p:tav>
                                      </p:tavLst>
                                    </p:anim>
                                    <p:anim calcmode="lin" valueType="num">
                                      <p:cBhvr additive="base">
                                        <p:cTn id="262" dur="2000"/>
                                        <p:tgtEl>
                                          <p:spTgt spid="23"/>
                                        </p:tgtEl>
                                        <p:attrNameLst>
                                          <p:attrName>ppt_y</p:attrName>
                                        </p:attrNameLst>
                                      </p:cBhvr>
                                      <p:tavLst>
                                        <p:tav tm="0">
                                          <p:val>
                                            <p:strVal val="ppt_y"/>
                                          </p:val>
                                        </p:tav>
                                        <p:tav tm="100000">
                                          <p:val>
                                            <p:strVal val="ppt_y"/>
                                          </p:val>
                                        </p:tav>
                                      </p:tavLst>
                                    </p:anim>
                                    <p:set>
                                      <p:cBhvr>
                                        <p:cTn id="263" dur="1" fill="hold">
                                          <p:stCondLst>
                                            <p:cond delay="1999"/>
                                          </p:stCondLst>
                                        </p:cTn>
                                        <p:tgtEl>
                                          <p:spTgt spid="23"/>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2000"/>
                                        <p:tgtEl>
                                          <p:spTgt spid="24"/>
                                        </p:tgtEl>
                                        <p:attrNameLst>
                                          <p:attrName>ppt_x</p:attrName>
                                        </p:attrNameLst>
                                      </p:cBhvr>
                                      <p:tavLst>
                                        <p:tav tm="0">
                                          <p:val>
                                            <p:strVal val="ppt_x"/>
                                          </p:val>
                                        </p:tav>
                                        <p:tav tm="100000">
                                          <p:val>
                                            <p:strVal val="0-ppt_w/2"/>
                                          </p:val>
                                        </p:tav>
                                      </p:tavLst>
                                    </p:anim>
                                    <p:anim calcmode="lin" valueType="num">
                                      <p:cBhvr additive="base">
                                        <p:cTn id="266" dur="2000"/>
                                        <p:tgtEl>
                                          <p:spTgt spid="24"/>
                                        </p:tgtEl>
                                        <p:attrNameLst>
                                          <p:attrName>ppt_y</p:attrName>
                                        </p:attrNameLst>
                                      </p:cBhvr>
                                      <p:tavLst>
                                        <p:tav tm="0">
                                          <p:val>
                                            <p:strVal val="ppt_y"/>
                                          </p:val>
                                        </p:tav>
                                        <p:tav tm="100000">
                                          <p:val>
                                            <p:strVal val="ppt_y"/>
                                          </p:val>
                                        </p:tav>
                                      </p:tavLst>
                                    </p:anim>
                                    <p:set>
                                      <p:cBhvr>
                                        <p:cTn id="267" dur="1" fill="hold">
                                          <p:stCondLst>
                                            <p:cond delay="1999"/>
                                          </p:stCondLst>
                                        </p:cTn>
                                        <p:tgtEl>
                                          <p:spTgt spid="24"/>
                                        </p:tgtEl>
                                        <p:attrNameLst>
                                          <p:attrName>style.visibility</p:attrName>
                                        </p:attrNameLst>
                                      </p:cBhvr>
                                      <p:to>
                                        <p:strVal val="hidden"/>
                                      </p:to>
                                    </p:set>
                                  </p:childTnLst>
                                </p:cTn>
                              </p:par>
                              <p:par>
                                <p:cTn id="268" presetID="2" presetClass="exit" presetSubtype="8" fill="hold" grpId="2" nodeType="withEffect">
                                  <p:stCondLst>
                                    <p:cond delay="0"/>
                                  </p:stCondLst>
                                  <p:childTnLst>
                                    <p:anim calcmode="lin" valueType="num">
                                      <p:cBhvr additive="base">
                                        <p:cTn id="269" dur="2000"/>
                                        <p:tgtEl>
                                          <p:spTgt spid="25"/>
                                        </p:tgtEl>
                                        <p:attrNameLst>
                                          <p:attrName>ppt_x</p:attrName>
                                        </p:attrNameLst>
                                      </p:cBhvr>
                                      <p:tavLst>
                                        <p:tav tm="0">
                                          <p:val>
                                            <p:strVal val="ppt_x"/>
                                          </p:val>
                                        </p:tav>
                                        <p:tav tm="100000">
                                          <p:val>
                                            <p:strVal val="0-ppt_w/2"/>
                                          </p:val>
                                        </p:tav>
                                      </p:tavLst>
                                    </p:anim>
                                    <p:anim calcmode="lin" valueType="num">
                                      <p:cBhvr additive="base">
                                        <p:cTn id="270" dur="2000"/>
                                        <p:tgtEl>
                                          <p:spTgt spid="25"/>
                                        </p:tgtEl>
                                        <p:attrNameLst>
                                          <p:attrName>ppt_y</p:attrName>
                                        </p:attrNameLst>
                                      </p:cBhvr>
                                      <p:tavLst>
                                        <p:tav tm="0">
                                          <p:val>
                                            <p:strVal val="ppt_y"/>
                                          </p:val>
                                        </p:tav>
                                        <p:tav tm="100000">
                                          <p:val>
                                            <p:strVal val="ppt_y"/>
                                          </p:val>
                                        </p:tav>
                                      </p:tavLst>
                                    </p:anim>
                                    <p:set>
                                      <p:cBhvr>
                                        <p:cTn id="271" dur="1" fill="hold">
                                          <p:stCondLst>
                                            <p:cond delay="1999"/>
                                          </p:stCondLst>
                                        </p:cTn>
                                        <p:tgtEl>
                                          <p:spTgt spid="25"/>
                                        </p:tgtEl>
                                        <p:attrNameLst>
                                          <p:attrName>style.visibility</p:attrName>
                                        </p:attrNameLst>
                                      </p:cBhvr>
                                      <p:to>
                                        <p:strVal val="hidden"/>
                                      </p:to>
                                    </p:set>
                                  </p:childTnLst>
                                </p:cTn>
                              </p:par>
                              <p:par>
                                <p:cTn id="272" presetID="2" presetClass="exit" presetSubtype="8" fill="hold" grpId="2" nodeType="withEffect">
                                  <p:stCondLst>
                                    <p:cond delay="0"/>
                                  </p:stCondLst>
                                  <p:childTnLst>
                                    <p:anim calcmode="lin" valueType="num">
                                      <p:cBhvr additive="base">
                                        <p:cTn id="273" dur="2000"/>
                                        <p:tgtEl>
                                          <p:spTgt spid="26"/>
                                        </p:tgtEl>
                                        <p:attrNameLst>
                                          <p:attrName>ppt_x</p:attrName>
                                        </p:attrNameLst>
                                      </p:cBhvr>
                                      <p:tavLst>
                                        <p:tav tm="0">
                                          <p:val>
                                            <p:strVal val="ppt_x"/>
                                          </p:val>
                                        </p:tav>
                                        <p:tav tm="100000">
                                          <p:val>
                                            <p:strVal val="0-ppt_w/2"/>
                                          </p:val>
                                        </p:tav>
                                      </p:tavLst>
                                    </p:anim>
                                    <p:anim calcmode="lin" valueType="num">
                                      <p:cBhvr additive="base">
                                        <p:cTn id="274" dur="2000"/>
                                        <p:tgtEl>
                                          <p:spTgt spid="26"/>
                                        </p:tgtEl>
                                        <p:attrNameLst>
                                          <p:attrName>ppt_y</p:attrName>
                                        </p:attrNameLst>
                                      </p:cBhvr>
                                      <p:tavLst>
                                        <p:tav tm="0">
                                          <p:val>
                                            <p:strVal val="ppt_y"/>
                                          </p:val>
                                        </p:tav>
                                        <p:tav tm="100000">
                                          <p:val>
                                            <p:strVal val="ppt_y"/>
                                          </p:val>
                                        </p:tav>
                                      </p:tavLst>
                                    </p:anim>
                                    <p:set>
                                      <p:cBhvr>
                                        <p:cTn id="275" dur="1" fill="hold">
                                          <p:stCondLst>
                                            <p:cond delay="1999"/>
                                          </p:stCondLst>
                                        </p:cTn>
                                        <p:tgtEl>
                                          <p:spTgt spid="26"/>
                                        </p:tgtEl>
                                        <p:attrNameLst>
                                          <p:attrName>style.visibility</p:attrName>
                                        </p:attrNameLst>
                                      </p:cBhvr>
                                      <p:to>
                                        <p:strVal val="hidden"/>
                                      </p:to>
                                    </p:set>
                                  </p:childTnLst>
                                </p:cTn>
                              </p:par>
                              <p:par>
                                <p:cTn id="276" presetID="2" presetClass="exit" presetSubtype="8" fill="hold" grpId="2" nodeType="withEffect">
                                  <p:stCondLst>
                                    <p:cond delay="0"/>
                                  </p:stCondLst>
                                  <p:childTnLst>
                                    <p:anim calcmode="lin" valueType="num">
                                      <p:cBhvr additive="base">
                                        <p:cTn id="277" dur="2000"/>
                                        <p:tgtEl>
                                          <p:spTgt spid="27"/>
                                        </p:tgtEl>
                                        <p:attrNameLst>
                                          <p:attrName>ppt_x</p:attrName>
                                        </p:attrNameLst>
                                      </p:cBhvr>
                                      <p:tavLst>
                                        <p:tav tm="0">
                                          <p:val>
                                            <p:strVal val="ppt_x"/>
                                          </p:val>
                                        </p:tav>
                                        <p:tav tm="100000">
                                          <p:val>
                                            <p:strVal val="0-ppt_w/2"/>
                                          </p:val>
                                        </p:tav>
                                      </p:tavLst>
                                    </p:anim>
                                    <p:anim calcmode="lin" valueType="num">
                                      <p:cBhvr additive="base">
                                        <p:cTn id="278" dur="2000"/>
                                        <p:tgtEl>
                                          <p:spTgt spid="27"/>
                                        </p:tgtEl>
                                        <p:attrNameLst>
                                          <p:attrName>ppt_y</p:attrName>
                                        </p:attrNameLst>
                                      </p:cBhvr>
                                      <p:tavLst>
                                        <p:tav tm="0">
                                          <p:val>
                                            <p:strVal val="ppt_y"/>
                                          </p:val>
                                        </p:tav>
                                        <p:tav tm="100000">
                                          <p:val>
                                            <p:strVal val="ppt_y"/>
                                          </p:val>
                                        </p:tav>
                                      </p:tavLst>
                                    </p:anim>
                                    <p:set>
                                      <p:cBhvr>
                                        <p:cTn id="279" dur="1" fill="hold">
                                          <p:stCondLst>
                                            <p:cond delay="1999"/>
                                          </p:stCondLst>
                                        </p:cTn>
                                        <p:tgtEl>
                                          <p:spTgt spid="27"/>
                                        </p:tgtEl>
                                        <p:attrNameLst>
                                          <p:attrName>style.visibility</p:attrName>
                                        </p:attrNameLst>
                                      </p:cBhvr>
                                      <p:to>
                                        <p:strVal val="hidden"/>
                                      </p:to>
                                    </p:set>
                                  </p:childTnLst>
                                </p:cTn>
                              </p:par>
                              <p:par>
                                <p:cTn id="280" presetID="8" presetClass="emph" presetSubtype="0" fill="hold" grpId="3" nodeType="withEffect">
                                  <p:stCondLst>
                                    <p:cond delay="0"/>
                                  </p:stCondLst>
                                  <p:childTnLst>
                                    <p:animRot by="21600000">
                                      <p:cBhvr>
                                        <p:cTn id="281" dur="2000" fill="hold"/>
                                        <p:tgtEl>
                                          <p:spTgt spid="20"/>
                                        </p:tgtEl>
                                        <p:attrNameLst>
                                          <p:attrName>r</p:attrName>
                                        </p:attrNameLst>
                                      </p:cBhvr>
                                    </p:animRot>
                                  </p:childTnLst>
                                </p:cTn>
                              </p:par>
                              <p:par>
                                <p:cTn id="282" presetID="8" presetClass="emph" presetSubtype="0" fill="hold" grpId="3" nodeType="withEffect">
                                  <p:stCondLst>
                                    <p:cond delay="0"/>
                                  </p:stCondLst>
                                  <p:childTnLst>
                                    <p:animRot by="21600000">
                                      <p:cBhvr>
                                        <p:cTn id="283" dur="2000" fill="hold"/>
                                        <p:tgtEl>
                                          <p:spTgt spid="21"/>
                                        </p:tgtEl>
                                        <p:attrNameLst>
                                          <p:attrName>r</p:attrName>
                                        </p:attrNameLst>
                                      </p:cBhvr>
                                    </p:animRot>
                                  </p:childTnLst>
                                </p:cTn>
                              </p:par>
                              <p:par>
                                <p:cTn id="284" presetID="8" presetClass="emph" presetSubtype="0" fill="hold" grpId="3" nodeType="withEffect">
                                  <p:stCondLst>
                                    <p:cond delay="0"/>
                                  </p:stCondLst>
                                  <p:childTnLst>
                                    <p:animRot by="21600000">
                                      <p:cBhvr>
                                        <p:cTn id="285" dur="2000" fill="hold"/>
                                        <p:tgtEl>
                                          <p:spTgt spid="22"/>
                                        </p:tgtEl>
                                        <p:attrNameLst>
                                          <p:attrName>r</p:attrName>
                                        </p:attrNameLst>
                                      </p:cBhvr>
                                    </p:animRot>
                                  </p:childTnLst>
                                </p:cTn>
                              </p:par>
                              <p:par>
                                <p:cTn id="286" presetID="8" presetClass="emph" presetSubtype="0" fill="hold" grpId="3" nodeType="withEffect">
                                  <p:stCondLst>
                                    <p:cond delay="0"/>
                                  </p:stCondLst>
                                  <p:childTnLst>
                                    <p:animRot by="21600000">
                                      <p:cBhvr>
                                        <p:cTn id="287" dur="2000" fill="hold"/>
                                        <p:tgtEl>
                                          <p:spTgt spid="23"/>
                                        </p:tgtEl>
                                        <p:attrNameLst>
                                          <p:attrName>r</p:attrName>
                                        </p:attrNameLst>
                                      </p:cBhvr>
                                    </p:animRot>
                                  </p:childTnLst>
                                </p:cTn>
                              </p:par>
                              <p:par>
                                <p:cTn id="288" presetID="8" presetClass="emph" presetSubtype="0" fill="hold" grpId="3" nodeType="withEffect">
                                  <p:stCondLst>
                                    <p:cond delay="0"/>
                                  </p:stCondLst>
                                  <p:childTnLst>
                                    <p:animRot by="21600000">
                                      <p:cBhvr>
                                        <p:cTn id="289" dur="2000" fill="hold"/>
                                        <p:tgtEl>
                                          <p:spTgt spid="24"/>
                                        </p:tgtEl>
                                        <p:attrNameLst>
                                          <p:attrName>r</p:attrName>
                                        </p:attrNameLst>
                                      </p:cBhvr>
                                    </p:animRot>
                                  </p:childTnLst>
                                </p:cTn>
                              </p:par>
                              <p:par>
                                <p:cTn id="290" presetID="8" presetClass="emph" presetSubtype="0" fill="hold" grpId="3" nodeType="withEffect">
                                  <p:stCondLst>
                                    <p:cond delay="0"/>
                                  </p:stCondLst>
                                  <p:childTnLst>
                                    <p:animRot by="21600000">
                                      <p:cBhvr>
                                        <p:cTn id="291" dur="2000" fill="hold"/>
                                        <p:tgtEl>
                                          <p:spTgt spid="25"/>
                                        </p:tgtEl>
                                        <p:attrNameLst>
                                          <p:attrName>r</p:attrName>
                                        </p:attrNameLst>
                                      </p:cBhvr>
                                    </p:animRot>
                                  </p:childTnLst>
                                </p:cTn>
                              </p:par>
                              <p:par>
                                <p:cTn id="292" presetID="8" presetClass="emph" presetSubtype="0" fill="hold" grpId="3" nodeType="withEffect">
                                  <p:stCondLst>
                                    <p:cond delay="0"/>
                                  </p:stCondLst>
                                  <p:childTnLst>
                                    <p:animRot by="21600000">
                                      <p:cBhvr>
                                        <p:cTn id="293" dur="2000" fill="hold"/>
                                        <p:tgtEl>
                                          <p:spTgt spid="26"/>
                                        </p:tgtEl>
                                        <p:attrNameLst>
                                          <p:attrName>r</p:attrName>
                                        </p:attrNameLst>
                                      </p:cBhvr>
                                    </p:animRot>
                                  </p:childTnLst>
                                </p:cTn>
                              </p:par>
                              <p:par>
                                <p:cTn id="294" presetID="8" presetClass="emph" presetSubtype="0" fill="hold" grpId="3" nodeType="withEffect">
                                  <p:stCondLst>
                                    <p:cond delay="0"/>
                                  </p:stCondLst>
                                  <p:childTnLst>
                                    <p:animRot by="21600000">
                                      <p:cBhvr>
                                        <p:cTn id="295" dur="2000" fill="hold"/>
                                        <p:tgtEl>
                                          <p:spTgt spid="27"/>
                                        </p:tgtEl>
                                        <p:attrNameLst>
                                          <p:attrName>r</p:attrName>
                                        </p:attrNameLst>
                                      </p:cBhvr>
                                    </p:animRot>
                                  </p:childTnLst>
                                </p:cTn>
                              </p:par>
                              <p:par>
                                <p:cTn id="296" presetID="2" presetClass="exit" presetSubtype="2" fill="hold" grpId="2" nodeType="withEffect">
                                  <p:stCondLst>
                                    <p:cond delay="0"/>
                                  </p:stCondLst>
                                  <p:childTnLst>
                                    <p:anim calcmode="lin" valueType="num">
                                      <p:cBhvr additive="base">
                                        <p:cTn id="297" dur="2000"/>
                                        <p:tgtEl>
                                          <p:spTgt spid="28"/>
                                        </p:tgtEl>
                                        <p:attrNameLst>
                                          <p:attrName>ppt_x</p:attrName>
                                        </p:attrNameLst>
                                      </p:cBhvr>
                                      <p:tavLst>
                                        <p:tav tm="0">
                                          <p:val>
                                            <p:strVal val="ppt_x"/>
                                          </p:val>
                                        </p:tav>
                                        <p:tav tm="100000">
                                          <p:val>
                                            <p:strVal val="1+ppt_w/2"/>
                                          </p:val>
                                        </p:tav>
                                      </p:tavLst>
                                    </p:anim>
                                    <p:anim calcmode="lin" valueType="num">
                                      <p:cBhvr additive="base">
                                        <p:cTn id="298" dur="2000"/>
                                        <p:tgtEl>
                                          <p:spTgt spid="28"/>
                                        </p:tgtEl>
                                        <p:attrNameLst>
                                          <p:attrName>ppt_y</p:attrName>
                                        </p:attrNameLst>
                                      </p:cBhvr>
                                      <p:tavLst>
                                        <p:tav tm="0">
                                          <p:val>
                                            <p:strVal val="ppt_y"/>
                                          </p:val>
                                        </p:tav>
                                        <p:tav tm="100000">
                                          <p:val>
                                            <p:strVal val="ppt_y"/>
                                          </p:val>
                                        </p:tav>
                                      </p:tavLst>
                                    </p:anim>
                                    <p:set>
                                      <p:cBhvr>
                                        <p:cTn id="299" dur="1" fill="hold">
                                          <p:stCondLst>
                                            <p:cond delay="1999"/>
                                          </p:stCondLst>
                                        </p:cTn>
                                        <p:tgtEl>
                                          <p:spTgt spid="28"/>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2000"/>
                                        <p:tgtEl>
                                          <p:spTgt spid="29"/>
                                        </p:tgtEl>
                                        <p:attrNameLst>
                                          <p:attrName>ppt_x</p:attrName>
                                        </p:attrNameLst>
                                      </p:cBhvr>
                                      <p:tavLst>
                                        <p:tav tm="0">
                                          <p:val>
                                            <p:strVal val="ppt_x"/>
                                          </p:val>
                                        </p:tav>
                                        <p:tav tm="100000">
                                          <p:val>
                                            <p:strVal val="1+ppt_w/2"/>
                                          </p:val>
                                        </p:tav>
                                      </p:tavLst>
                                    </p:anim>
                                    <p:anim calcmode="lin" valueType="num">
                                      <p:cBhvr additive="base">
                                        <p:cTn id="302" dur="2000"/>
                                        <p:tgtEl>
                                          <p:spTgt spid="29"/>
                                        </p:tgtEl>
                                        <p:attrNameLst>
                                          <p:attrName>ppt_y</p:attrName>
                                        </p:attrNameLst>
                                      </p:cBhvr>
                                      <p:tavLst>
                                        <p:tav tm="0">
                                          <p:val>
                                            <p:strVal val="ppt_y"/>
                                          </p:val>
                                        </p:tav>
                                        <p:tav tm="100000">
                                          <p:val>
                                            <p:strVal val="ppt_y"/>
                                          </p:val>
                                        </p:tav>
                                      </p:tavLst>
                                    </p:anim>
                                    <p:set>
                                      <p:cBhvr>
                                        <p:cTn id="303" dur="1" fill="hold">
                                          <p:stCondLst>
                                            <p:cond delay="1999"/>
                                          </p:stCondLst>
                                        </p:cTn>
                                        <p:tgtEl>
                                          <p:spTgt spid="29"/>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2000"/>
                                        <p:tgtEl>
                                          <p:spTgt spid="30"/>
                                        </p:tgtEl>
                                        <p:attrNameLst>
                                          <p:attrName>ppt_x</p:attrName>
                                        </p:attrNameLst>
                                      </p:cBhvr>
                                      <p:tavLst>
                                        <p:tav tm="0">
                                          <p:val>
                                            <p:strVal val="ppt_x"/>
                                          </p:val>
                                        </p:tav>
                                        <p:tav tm="100000">
                                          <p:val>
                                            <p:strVal val="1+ppt_w/2"/>
                                          </p:val>
                                        </p:tav>
                                      </p:tavLst>
                                    </p:anim>
                                    <p:anim calcmode="lin" valueType="num">
                                      <p:cBhvr additive="base">
                                        <p:cTn id="306" dur="2000"/>
                                        <p:tgtEl>
                                          <p:spTgt spid="30"/>
                                        </p:tgtEl>
                                        <p:attrNameLst>
                                          <p:attrName>ppt_y</p:attrName>
                                        </p:attrNameLst>
                                      </p:cBhvr>
                                      <p:tavLst>
                                        <p:tav tm="0">
                                          <p:val>
                                            <p:strVal val="ppt_y"/>
                                          </p:val>
                                        </p:tav>
                                        <p:tav tm="100000">
                                          <p:val>
                                            <p:strVal val="ppt_y"/>
                                          </p:val>
                                        </p:tav>
                                      </p:tavLst>
                                    </p:anim>
                                    <p:set>
                                      <p:cBhvr>
                                        <p:cTn id="307" dur="1" fill="hold">
                                          <p:stCondLst>
                                            <p:cond delay="1999"/>
                                          </p:stCondLst>
                                        </p:cTn>
                                        <p:tgtEl>
                                          <p:spTgt spid="30"/>
                                        </p:tgtEl>
                                        <p:attrNameLst>
                                          <p:attrName>style.visibility</p:attrName>
                                        </p:attrNameLst>
                                      </p:cBhvr>
                                      <p:to>
                                        <p:strVal val="hidden"/>
                                      </p:to>
                                    </p:set>
                                  </p:childTnLst>
                                </p:cTn>
                              </p:par>
                              <p:par>
                                <p:cTn id="308" presetID="2" presetClass="exit" presetSubtype="2" fill="hold" grpId="2" nodeType="withEffect">
                                  <p:stCondLst>
                                    <p:cond delay="0"/>
                                  </p:stCondLst>
                                  <p:childTnLst>
                                    <p:anim calcmode="lin" valueType="num">
                                      <p:cBhvr additive="base">
                                        <p:cTn id="309" dur="2000"/>
                                        <p:tgtEl>
                                          <p:spTgt spid="31"/>
                                        </p:tgtEl>
                                        <p:attrNameLst>
                                          <p:attrName>ppt_x</p:attrName>
                                        </p:attrNameLst>
                                      </p:cBhvr>
                                      <p:tavLst>
                                        <p:tav tm="0">
                                          <p:val>
                                            <p:strVal val="ppt_x"/>
                                          </p:val>
                                        </p:tav>
                                        <p:tav tm="100000">
                                          <p:val>
                                            <p:strVal val="1+ppt_w/2"/>
                                          </p:val>
                                        </p:tav>
                                      </p:tavLst>
                                    </p:anim>
                                    <p:anim calcmode="lin" valueType="num">
                                      <p:cBhvr additive="base">
                                        <p:cTn id="310" dur="2000"/>
                                        <p:tgtEl>
                                          <p:spTgt spid="31"/>
                                        </p:tgtEl>
                                        <p:attrNameLst>
                                          <p:attrName>ppt_y</p:attrName>
                                        </p:attrNameLst>
                                      </p:cBhvr>
                                      <p:tavLst>
                                        <p:tav tm="0">
                                          <p:val>
                                            <p:strVal val="ppt_y"/>
                                          </p:val>
                                        </p:tav>
                                        <p:tav tm="100000">
                                          <p:val>
                                            <p:strVal val="ppt_y"/>
                                          </p:val>
                                        </p:tav>
                                      </p:tavLst>
                                    </p:anim>
                                    <p:set>
                                      <p:cBhvr>
                                        <p:cTn id="311" dur="1" fill="hold">
                                          <p:stCondLst>
                                            <p:cond delay="1999"/>
                                          </p:stCondLst>
                                        </p:cTn>
                                        <p:tgtEl>
                                          <p:spTgt spid="31"/>
                                        </p:tgtEl>
                                        <p:attrNameLst>
                                          <p:attrName>style.visibility</p:attrName>
                                        </p:attrNameLst>
                                      </p:cBhvr>
                                      <p:to>
                                        <p:strVal val="hidden"/>
                                      </p:to>
                                    </p:set>
                                  </p:childTnLst>
                                </p:cTn>
                              </p:par>
                              <p:par>
                                <p:cTn id="312" presetID="2" presetClass="exit" presetSubtype="2" fill="hold" grpId="2" nodeType="withEffect">
                                  <p:stCondLst>
                                    <p:cond delay="0"/>
                                  </p:stCondLst>
                                  <p:childTnLst>
                                    <p:anim calcmode="lin" valueType="num">
                                      <p:cBhvr additive="base">
                                        <p:cTn id="313" dur="2000"/>
                                        <p:tgtEl>
                                          <p:spTgt spid="32"/>
                                        </p:tgtEl>
                                        <p:attrNameLst>
                                          <p:attrName>ppt_x</p:attrName>
                                        </p:attrNameLst>
                                      </p:cBhvr>
                                      <p:tavLst>
                                        <p:tav tm="0">
                                          <p:val>
                                            <p:strVal val="ppt_x"/>
                                          </p:val>
                                        </p:tav>
                                        <p:tav tm="100000">
                                          <p:val>
                                            <p:strVal val="1+ppt_w/2"/>
                                          </p:val>
                                        </p:tav>
                                      </p:tavLst>
                                    </p:anim>
                                    <p:anim calcmode="lin" valueType="num">
                                      <p:cBhvr additive="base">
                                        <p:cTn id="314" dur="2000"/>
                                        <p:tgtEl>
                                          <p:spTgt spid="32"/>
                                        </p:tgtEl>
                                        <p:attrNameLst>
                                          <p:attrName>ppt_y</p:attrName>
                                        </p:attrNameLst>
                                      </p:cBhvr>
                                      <p:tavLst>
                                        <p:tav tm="0">
                                          <p:val>
                                            <p:strVal val="ppt_y"/>
                                          </p:val>
                                        </p:tav>
                                        <p:tav tm="100000">
                                          <p:val>
                                            <p:strVal val="ppt_y"/>
                                          </p:val>
                                        </p:tav>
                                      </p:tavLst>
                                    </p:anim>
                                    <p:set>
                                      <p:cBhvr>
                                        <p:cTn id="315" dur="1" fill="hold">
                                          <p:stCondLst>
                                            <p:cond delay="1999"/>
                                          </p:stCondLst>
                                        </p:cTn>
                                        <p:tgtEl>
                                          <p:spTgt spid="32"/>
                                        </p:tgtEl>
                                        <p:attrNameLst>
                                          <p:attrName>style.visibility</p:attrName>
                                        </p:attrNameLst>
                                      </p:cBhvr>
                                      <p:to>
                                        <p:strVal val="hidden"/>
                                      </p:to>
                                    </p:set>
                                  </p:childTnLst>
                                </p:cTn>
                              </p:par>
                              <p:par>
                                <p:cTn id="316" presetID="2" presetClass="exit" presetSubtype="2" fill="hold" grpId="2" nodeType="withEffect">
                                  <p:stCondLst>
                                    <p:cond delay="0"/>
                                  </p:stCondLst>
                                  <p:childTnLst>
                                    <p:anim calcmode="lin" valueType="num">
                                      <p:cBhvr additive="base">
                                        <p:cTn id="317" dur="2000"/>
                                        <p:tgtEl>
                                          <p:spTgt spid="33"/>
                                        </p:tgtEl>
                                        <p:attrNameLst>
                                          <p:attrName>ppt_x</p:attrName>
                                        </p:attrNameLst>
                                      </p:cBhvr>
                                      <p:tavLst>
                                        <p:tav tm="0">
                                          <p:val>
                                            <p:strVal val="ppt_x"/>
                                          </p:val>
                                        </p:tav>
                                        <p:tav tm="100000">
                                          <p:val>
                                            <p:strVal val="1+ppt_w/2"/>
                                          </p:val>
                                        </p:tav>
                                      </p:tavLst>
                                    </p:anim>
                                    <p:anim calcmode="lin" valueType="num">
                                      <p:cBhvr additive="base">
                                        <p:cTn id="318" dur="2000"/>
                                        <p:tgtEl>
                                          <p:spTgt spid="33"/>
                                        </p:tgtEl>
                                        <p:attrNameLst>
                                          <p:attrName>ppt_y</p:attrName>
                                        </p:attrNameLst>
                                      </p:cBhvr>
                                      <p:tavLst>
                                        <p:tav tm="0">
                                          <p:val>
                                            <p:strVal val="ppt_y"/>
                                          </p:val>
                                        </p:tav>
                                        <p:tav tm="100000">
                                          <p:val>
                                            <p:strVal val="ppt_y"/>
                                          </p:val>
                                        </p:tav>
                                      </p:tavLst>
                                    </p:anim>
                                    <p:set>
                                      <p:cBhvr>
                                        <p:cTn id="319" dur="1" fill="hold">
                                          <p:stCondLst>
                                            <p:cond delay="1999"/>
                                          </p:stCondLst>
                                        </p:cTn>
                                        <p:tgtEl>
                                          <p:spTgt spid="33"/>
                                        </p:tgtEl>
                                        <p:attrNameLst>
                                          <p:attrName>style.visibility</p:attrName>
                                        </p:attrNameLst>
                                      </p:cBhvr>
                                      <p:to>
                                        <p:strVal val="hidden"/>
                                      </p:to>
                                    </p:set>
                                  </p:childTnLst>
                                </p:cTn>
                              </p:par>
                              <p:par>
                                <p:cTn id="320" presetID="2" presetClass="exit" presetSubtype="2" fill="hold" grpId="2" nodeType="withEffect">
                                  <p:stCondLst>
                                    <p:cond delay="0"/>
                                  </p:stCondLst>
                                  <p:childTnLst>
                                    <p:anim calcmode="lin" valueType="num">
                                      <p:cBhvr additive="base">
                                        <p:cTn id="321" dur="2000"/>
                                        <p:tgtEl>
                                          <p:spTgt spid="34"/>
                                        </p:tgtEl>
                                        <p:attrNameLst>
                                          <p:attrName>ppt_x</p:attrName>
                                        </p:attrNameLst>
                                      </p:cBhvr>
                                      <p:tavLst>
                                        <p:tav tm="0">
                                          <p:val>
                                            <p:strVal val="ppt_x"/>
                                          </p:val>
                                        </p:tav>
                                        <p:tav tm="100000">
                                          <p:val>
                                            <p:strVal val="1+ppt_w/2"/>
                                          </p:val>
                                        </p:tav>
                                      </p:tavLst>
                                    </p:anim>
                                    <p:anim calcmode="lin" valueType="num">
                                      <p:cBhvr additive="base">
                                        <p:cTn id="322" dur="2000"/>
                                        <p:tgtEl>
                                          <p:spTgt spid="34"/>
                                        </p:tgtEl>
                                        <p:attrNameLst>
                                          <p:attrName>ppt_y</p:attrName>
                                        </p:attrNameLst>
                                      </p:cBhvr>
                                      <p:tavLst>
                                        <p:tav tm="0">
                                          <p:val>
                                            <p:strVal val="ppt_y"/>
                                          </p:val>
                                        </p:tav>
                                        <p:tav tm="100000">
                                          <p:val>
                                            <p:strVal val="ppt_y"/>
                                          </p:val>
                                        </p:tav>
                                      </p:tavLst>
                                    </p:anim>
                                    <p:set>
                                      <p:cBhvr>
                                        <p:cTn id="323" dur="1" fill="hold">
                                          <p:stCondLst>
                                            <p:cond delay="1999"/>
                                          </p:stCondLst>
                                        </p:cTn>
                                        <p:tgtEl>
                                          <p:spTgt spid="34"/>
                                        </p:tgtEl>
                                        <p:attrNameLst>
                                          <p:attrName>style.visibility</p:attrName>
                                        </p:attrNameLst>
                                      </p:cBhvr>
                                      <p:to>
                                        <p:strVal val="hidden"/>
                                      </p:to>
                                    </p:set>
                                  </p:childTnLst>
                                </p:cTn>
                              </p:par>
                              <p:par>
                                <p:cTn id="324" presetID="2" presetClass="exit" presetSubtype="2" fill="hold" grpId="2" nodeType="withEffect">
                                  <p:stCondLst>
                                    <p:cond delay="0"/>
                                  </p:stCondLst>
                                  <p:childTnLst>
                                    <p:anim calcmode="lin" valueType="num">
                                      <p:cBhvr additive="base">
                                        <p:cTn id="325" dur="2000"/>
                                        <p:tgtEl>
                                          <p:spTgt spid="35"/>
                                        </p:tgtEl>
                                        <p:attrNameLst>
                                          <p:attrName>ppt_x</p:attrName>
                                        </p:attrNameLst>
                                      </p:cBhvr>
                                      <p:tavLst>
                                        <p:tav tm="0">
                                          <p:val>
                                            <p:strVal val="ppt_x"/>
                                          </p:val>
                                        </p:tav>
                                        <p:tav tm="100000">
                                          <p:val>
                                            <p:strVal val="1+ppt_w/2"/>
                                          </p:val>
                                        </p:tav>
                                      </p:tavLst>
                                    </p:anim>
                                    <p:anim calcmode="lin" valueType="num">
                                      <p:cBhvr additive="base">
                                        <p:cTn id="326" dur="2000"/>
                                        <p:tgtEl>
                                          <p:spTgt spid="35"/>
                                        </p:tgtEl>
                                        <p:attrNameLst>
                                          <p:attrName>ppt_y</p:attrName>
                                        </p:attrNameLst>
                                      </p:cBhvr>
                                      <p:tavLst>
                                        <p:tav tm="0">
                                          <p:val>
                                            <p:strVal val="ppt_y"/>
                                          </p:val>
                                        </p:tav>
                                        <p:tav tm="100000">
                                          <p:val>
                                            <p:strVal val="ppt_y"/>
                                          </p:val>
                                        </p:tav>
                                      </p:tavLst>
                                    </p:anim>
                                    <p:set>
                                      <p:cBhvr>
                                        <p:cTn id="327" dur="1" fill="hold">
                                          <p:stCondLst>
                                            <p:cond delay="1999"/>
                                          </p:stCondLst>
                                        </p:cTn>
                                        <p:tgtEl>
                                          <p:spTgt spid="35"/>
                                        </p:tgtEl>
                                        <p:attrNameLst>
                                          <p:attrName>style.visibility</p:attrName>
                                        </p:attrNameLst>
                                      </p:cBhvr>
                                      <p:to>
                                        <p:strVal val="hidden"/>
                                      </p:to>
                                    </p:set>
                                  </p:childTnLst>
                                </p:cTn>
                              </p:par>
                              <p:par>
                                <p:cTn id="328" presetID="8" presetClass="emph" presetSubtype="0" fill="hold" grpId="3" nodeType="withEffect">
                                  <p:stCondLst>
                                    <p:cond delay="0"/>
                                  </p:stCondLst>
                                  <p:childTnLst>
                                    <p:animRot by="21600000">
                                      <p:cBhvr>
                                        <p:cTn id="329" dur="2000" fill="hold"/>
                                        <p:tgtEl>
                                          <p:spTgt spid="28"/>
                                        </p:tgtEl>
                                        <p:attrNameLst>
                                          <p:attrName>r</p:attrName>
                                        </p:attrNameLst>
                                      </p:cBhvr>
                                    </p:animRot>
                                  </p:childTnLst>
                                </p:cTn>
                              </p:par>
                              <p:par>
                                <p:cTn id="330" presetID="8" presetClass="emph" presetSubtype="0" fill="hold" grpId="3" nodeType="withEffect">
                                  <p:stCondLst>
                                    <p:cond delay="0"/>
                                  </p:stCondLst>
                                  <p:childTnLst>
                                    <p:animRot by="21600000">
                                      <p:cBhvr>
                                        <p:cTn id="331" dur="2000" fill="hold"/>
                                        <p:tgtEl>
                                          <p:spTgt spid="29"/>
                                        </p:tgtEl>
                                        <p:attrNameLst>
                                          <p:attrName>r</p:attrName>
                                        </p:attrNameLst>
                                      </p:cBhvr>
                                    </p:animRot>
                                  </p:childTnLst>
                                </p:cTn>
                              </p:par>
                              <p:par>
                                <p:cTn id="332" presetID="8" presetClass="emph" presetSubtype="0" fill="hold" grpId="3" nodeType="withEffect">
                                  <p:stCondLst>
                                    <p:cond delay="0"/>
                                  </p:stCondLst>
                                  <p:childTnLst>
                                    <p:animRot by="21600000">
                                      <p:cBhvr>
                                        <p:cTn id="333" dur="2000" fill="hold"/>
                                        <p:tgtEl>
                                          <p:spTgt spid="30"/>
                                        </p:tgtEl>
                                        <p:attrNameLst>
                                          <p:attrName>r</p:attrName>
                                        </p:attrNameLst>
                                      </p:cBhvr>
                                    </p:animRot>
                                  </p:childTnLst>
                                </p:cTn>
                              </p:par>
                              <p:par>
                                <p:cTn id="334" presetID="8" presetClass="emph" presetSubtype="0" fill="hold" grpId="3" nodeType="withEffect">
                                  <p:stCondLst>
                                    <p:cond delay="0"/>
                                  </p:stCondLst>
                                  <p:childTnLst>
                                    <p:animRot by="21600000">
                                      <p:cBhvr>
                                        <p:cTn id="335" dur="2000" fill="hold"/>
                                        <p:tgtEl>
                                          <p:spTgt spid="31"/>
                                        </p:tgtEl>
                                        <p:attrNameLst>
                                          <p:attrName>r</p:attrName>
                                        </p:attrNameLst>
                                      </p:cBhvr>
                                    </p:animRot>
                                  </p:childTnLst>
                                </p:cTn>
                              </p:par>
                              <p:par>
                                <p:cTn id="336" presetID="8" presetClass="emph" presetSubtype="0" fill="hold" grpId="3" nodeType="withEffect">
                                  <p:stCondLst>
                                    <p:cond delay="0"/>
                                  </p:stCondLst>
                                  <p:childTnLst>
                                    <p:animRot by="21600000">
                                      <p:cBhvr>
                                        <p:cTn id="337" dur="2000" fill="hold"/>
                                        <p:tgtEl>
                                          <p:spTgt spid="32"/>
                                        </p:tgtEl>
                                        <p:attrNameLst>
                                          <p:attrName>r</p:attrName>
                                        </p:attrNameLst>
                                      </p:cBhvr>
                                    </p:animRot>
                                  </p:childTnLst>
                                </p:cTn>
                              </p:par>
                              <p:par>
                                <p:cTn id="338" presetID="8" presetClass="emph" presetSubtype="0" fill="hold" grpId="3" nodeType="withEffect">
                                  <p:stCondLst>
                                    <p:cond delay="0"/>
                                  </p:stCondLst>
                                  <p:childTnLst>
                                    <p:animRot by="21600000">
                                      <p:cBhvr>
                                        <p:cTn id="339" dur="2000" fill="hold"/>
                                        <p:tgtEl>
                                          <p:spTgt spid="33"/>
                                        </p:tgtEl>
                                        <p:attrNameLst>
                                          <p:attrName>r</p:attrName>
                                        </p:attrNameLst>
                                      </p:cBhvr>
                                    </p:animRot>
                                  </p:childTnLst>
                                </p:cTn>
                              </p:par>
                              <p:par>
                                <p:cTn id="340" presetID="8" presetClass="emph" presetSubtype="0" fill="hold" grpId="3" nodeType="withEffect">
                                  <p:stCondLst>
                                    <p:cond delay="0"/>
                                  </p:stCondLst>
                                  <p:childTnLst>
                                    <p:animRot by="21600000">
                                      <p:cBhvr>
                                        <p:cTn id="341" dur="2000" fill="hold"/>
                                        <p:tgtEl>
                                          <p:spTgt spid="34"/>
                                        </p:tgtEl>
                                        <p:attrNameLst>
                                          <p:attrName>r</p:attrName>
                                        </p:attrNameLst>
                                      </p:cBhvr>
                                    </p:animRot>
                                  </p:childTnLst>
                                </p:cTn>
                              </p:par>
                              <p:par>
                                <p:cTn id="342" presetID="8" presetClass="emph" presetSubtype="0" fill="hold" grpId="3" nodeType="withEffect">
                                  <p:stCondLst>
                                    <p:cond delay="0"/>
                                  </p:stCondLst>
                                  <p:childTnLst>
                                    <p:animRot by="21600000">
                                      <p:cBhvr>
                                        <p:cTn id="343" dur="2000" fill="hold"/>
                                        <p:tgtEl>
                                          <p:spTgt spid="35"/>
                                        </p:tgtEl>
                                        <p:attrNameLst>
                                          <p:attrName>r</p:attrName>
                                        </p:attrNameLst>
                                      </p:cBhvr>
                                    </p:animRot>
                                  </p:childTnLst>
                                </p:cTn>
                              </p:par>
                              <p:par>
                                <p:cTn id="344" presetID="2" presetClass="exit" presetSubtype="8" fill="hold" grpId="2" nodeType="withEffect">
                                  <p:stCondLst>
                                    <p:cond delay="0"/>
                                  </p:stCondLst>
                                  <p:childTnLst>
                                    <p:anim calcmode="lin" valueType="num">
                                      <p:cBhvr additive="base">
                                        <p:cTn id="345" dur="2000"/>
                                        <p:tgtEl>
                                          <p:spTgt spid="12"/>
                                        </p:tgtEl>
                                        <p:attrNameLst>
                                          <p:attrName>ppt_x</p:attrName>
                                        </p:attrNameLst>
                                      </p:cBhvr>
                                      <p:tavLst>
                                        <p:tav tm="0">
                                          <p:val>
                                            <p:strVal val="ppt_x"/>
                                          </p:val>
                                        </p:tav>
                                        <p:tav tm="100000">
                                          <p:val>
                                            <p:strVal val="0-ppt_w/2"/>
                                          </p:val>
                                        </p:tav>
                                      </p:tavLst>
                                    </p:anim>
                                    <p:anim calcmode="lin" valueType="num">
                                      <p:cBhvr additive="base">
                                        <p:cTn id="346" dur="2000"/>
                                        <p:tgtEl>
                                          <p:spTgt spid="12"/>
                                        </p:tgtEl>
                                        <p:attrNameLst>
                                          <p:attrName>ppt_y</p:attrName>
                                        </p:attrNameLst>
                                      </p:cBhvr>
                                      <p:tavLst>
                                        <p:tav tm="0">
                                          <p:val>
                                            <p:strVal val="ppt_y"/>
                                          </p:val>
                                        </p:tav>
                                        <p:tav tm="100000">
                                          <p:val>
                                            <p:strVal val="ppt_y"/>
                                          </p:val>
                                        </p:tav>
                                      </p:tavLst>
                                    </p:anim>
                                    <p:set>
                                      <p:cBhvr>
                                        <p:cTn id="347" dur="1" fill="hold">
                                          <p:stCondLst>
                                            <p:cond delay="1999"/>
                                          </p:stCondLst>
                                        </p:cTn>
                                        <p:tgtEl>
                                          <p:spTgt spid="12"/>
                                        </p:tgtEl>
                                        <p:attrNameLst>
                                          <p:attrName>style.visibility</p:attrName>
                                        </p:attrNameLst>
                                      </p:cBhvr>
                                      <p:to>
                                        <p:strVal val="hidden"/>
                                      </p:to>
                                    </p:set>
                                  </p:childTnLst>
                                </p:cTn>
                              </p:par>
                              <p:par>
                                <p:cTn id="348" presetID="2" presetClass="exit" presetSubtype="8" fill="hold" grpId="2" nodeType="withEffect">
                                  <p:stCondLst>
                                    <p:cond delay="0"/>
                                  </p:stCondLst>
                                  <p:childTnLst>
                                    <p:anim calcmode="lin" valueType="num">
                                      <p:cBhvr additive="base">
                                        <p:cTn id="349" dur="2000"/>
                                        <p:tgtEl>
                                          <p:spTgt spid="13"/>
                                        </p:tgtEl>
                                        <p:attrNameLst>
                                          <p:attrName>ppt_x</p:attrName>
                                        </p:attrNameLst>
                                      </p:cBhvr>
                                      <p:tavLst>
                                        <p:tav tm="0">
                                          <p:val>
                                            <p:strVal val="ppt_x"/>
                                          </p:val>
                                        </p:tav>
                                        <p:tav tm="100000">
                                          <p:val>
                                            <p:strVal val="0-ppt_w/2"/>
                                          </p:val>
                                        </p:tav>
                                      </p:tavLst>
                                    </p:anim>
                                    <p:anim calcmode="lin" valueType="num">
                                      <p:cBhvr additive="base">
                                        <p:cTn id="350" dur="2000"/>
                                        <p:tgtEl>
                                          <p:spTgt spid="13"/>
                                        </p:tgtEl>
                                        <p:attrNameLst>
                                          <p:attrName>ppt_y</p:attrName>
                                        </p:attrNameLst>
                                      </p:cBhvr>
                                      <p:tavLst>
                                        <p:tav tm="0">
                                          <p:val>
                                            <p:strVal val="ppt_y"/>
                                          </p:val>
                                        </p:tav>
                                        <p:tav tm="100000">
                                          <p:val>
                                            <p:strVal val="ppt_y"/>
                                          </p:val>
                                        </p:tav>
                                      </p:tavLst>
                                    </p:anim>
                                    <p:set>
                                      <p:cBhvr>
                                        <p:cTn id="351" dur="1" fill="hold">
                                          <p:stCondLst>
                                            <p:cond delay="1999"/>
                                          </p:stCondLst>
                                        </p:cTn>
                                        <p:tgtEl>
                                          <p:spTgt spid="13"/>
                                        </p:tgtEl>
                                        <p:attrNameLst>
                                          <p:attrName>style.visibility</p:attrName>
                                        </p:attrNameLst>
                                      </p:cBhvr>
                                      <p:to>
                                        <p:strVal val="hidden"/>
                                      </p:to>
                                    </p:set>
                                  </p:childTnLst>
                                </p:cTn>
                              </p:par>
                              <p:par>
                                <p:cTn id="352" presetID="2" presetClass="exit" presetSubtype="8" fill="hold" grpId="2" nodeType="withEffect">
                                  <p:stCondLst>
                                    <p:cond delay="0"/>
                                  </p:stCondLst>
                                  <p:childTnLst>
                                    <p:anim calcmode="lin" valueType="num">
                                      <p:cBhvr additive="base">
                                        <p:cTn id="353" dur="2000"/>
                                        <p:tgtEl>
                                          <p:spTgt spid="14"/>
                                        </p:tgtEl>
                                        <p:attrNameLst>
                                          <p:attrName>ppt_x</p:attrName>
                                        </p:attrNameLst>
                                      </p:cBhvr>
                                      <p:tavLst>
                                        <p:tav tm="0">
                                          <p:val>
                                            <p:strVal val="ppt_x"/>
                                          </p:val>
                                        </p:tav>
                                        <p:tav tm="100000">
                                          <p:val>
                                            <p:strVal val="0-ppt_w/2"/>
                                          </p:val>
                                        </p:tav>
                                      </p:tavLst>
                                    </p:anim>
                                    <p:anim calcmode="lin" valueType="num">
                                      <p:cBhvr additive="base">
                                        <p:cTn id="354" dur="2000"/>
                                        <p:tgtEl>
                                          <p:spTgt spid="14"/>
                                        </p:tgtEl>
                                        <p:attrNameLst>
                                          <p:attrName>ppt_y</p:attrName>
                                        </p:attrNameLst>
                                      </p:cBhvr>
                                      <p:tavLst>
                                        <p:tav tm="0">
                                          <p:val>
                                            <p:strVal val="ppt_y"/>
                                          </p:val>
                                        </p:tav>
                                        <p:tav tm="100000">
                                          <p:val>
                                            <p:strVal val="ppt_y"/>
                                          </p:val>
                                        </p:tav>
                                      </p:tavLst>
                                    </p:anim>
                                    <p:set>
                                      <p:cBhvr>
                                        <p:cTn id="355" dur="1" fill="hold">
                                          <p:stCondLst>
                                            <p:cond delay="1999"/>
                                          </p:stCondLst>
                                        </p:cTn>
                                        <p:tgtEl>
                                          <p:spTgt spid="14"/>
                                        </p:tgtEl>
                                        <p:attrNameLst>
                                          <p:attrName>style.visibility</p:attrName>
                                        </p:attrNameLst>
                                      </p:cBhvr>
                                      <p:to>
                                        <p:strVal val="hidden"/>
                                      </p:to>
                                    </p:set>
                                  </p:childTnLst>
                                </p:cTn>
                              </p:par>
                              <p:par>
                                <p:cTn id="356" presetID="2" presetClass="exit" presetSubtype="8" fill="hold" grpId="2" nodeType="withEffect">
                                  <p:stCondLst>
                                    <p:cond delay="0"/>
                                  </p:stCondLst>
                                  <p:childTnLst>
                                    <p:anim calcmode="lin" valueType="num">
                                      <p:cBhvr additive="base">
                                        <p:cTn id="357" dur="2000"/>
                                        <p:tgtEl>
                                          <p:spTgt spid="15"/>
                                        </p:tgtEl>
                                        <p:attrNameLst>
                                          <p:attrName>ppt_x</p:attrName>
                                        </p:attrNameLst>
                                      </p:cBhvr>
                                      <p:tavLst>
                                        <p:tav tm="0">
                                          <p:val>
                                            <p:strVal val="ppt_x"/>
                                          </p:val>
                                        </p:tav>
                                        <p:tav tm="100000">
                                          <p:val>
                                            <p:strVal val="0-ppt_w/2"/>
                                          </p:val>
                                        </p:tav>
                                      </p:tavLst>
                                    </p:anim>
                                    <p:anim calcmode="lin" valueType="num">
                                      <p:cBhvr additive="base">
                                        <p:cTn id="358" dur="2000"/>
                                        <p:tgtEl>
                                          <p:spTgt spid="15"/>
                                        </p:tgtEl>
                                        <p:attrNameLst>
                                          <p:attrName>ppt_y</p:attrName>
                                        </p:attrNameLst>
                                      </p:cBhvr>
                                      <p:tavLst>
                                        <p:tav tm="0">
                                          <p:val>
                                            <p:strVal val="ppt_y"/>
                                          </p:val>
                                        </p:tav>
                                        <p:tav tm="100000">
                                          <p:val>
                                            <p:strVal val="ppt_y"/>
                                          </p:val>
                                        </p:tav>
                                      </p:tavLst>
                                    </p:anim>
                                    <p:set>
                                      <p:cBhvr>
                                        <p:cTn id="359" dur="1" fill="hold">
                                          <p:stCondLst>
                                            <p:cond delay="1999"/>
                                          </p:stCondLst>
                                        </p:cTn>
                                        <p:tgtEl>
                                          <p:spTgt spid="15"/>
                                        </p:tgtEl>
                                        <p:attrNameLst>
                                          <p:attrName>style.visibility</p:attrName>
                                        </p:attrNameLst>
                                      </p:cBhvr>
                                      <p:to>
                                        <p:strVal val="hidden"/>
                                      </p:to>
                                    </p:set>
                                  </p:childTnLst>
                                </p:cTn>
                              </p:par>
                              <p:par>
                                <p:cTn id="360" presetID="2" presetClass="exit" presetSubtype="8" fill="hold" grpId="2" nodeType="withEffect">
                                  <p:stCondLst>
                                    <p:cond delay="0"/>
                                  </p:stCondLst>
                                  <p:childTnLst>
                                    <p:anim calcmode="lin" valueType="num">
                                      <p:cBhvr additive="base">
                                        <p:cTn id="361" dur="2000"/>
                                        <p:tgtEl>
                                          <p:spTgt spid="16"/>
                                        </p:tgtEl>
                                        <p:attrNameLst>
                                          <p:attrName>ppt_x</p:attrName>
                                        </p:attrNameLst>
                                      </p:cBhvr>
                                      <p:tavLst>
                                        <p:tav tm="0">
                                          <p:val>
                                            <p:strVal val="ppt_x"/>
                                          </p:val>
                                        </p:tav>
                                        <p:tav tm="100000">
                                          <p:val>
                                            <p:strVal val="0-ppt_w/2"/>
                                          </p:val>
                                        </p:tav>
                                      </p:tavLst>
                                    </p:anim>
                                    <p:anim calcmode="lin" valueType="num">
                                      <p:cBhvr additive="base">
                                        <p:cTn id="362" dur="2000"/>
                                        <p:tgtEl>
                                          <p:spTgt spid="16"/>
                                        </p:tgtEl>
                                        <p:attrNameLst>
                                          <p:attrName>ppt_y</p:attrName>
                                        </p:attrNameLst>
                                      </p:cBhvr>
                                      <p:tavLst>
                                        <p:tav tm="0">
                                          <p:val>
                                            <p:strVal val="ppt_y"/>
                                          </p:val>
                                        </p:tav>
                                        <p:tav tm="100000">
                                          <p:val>
                                            <p:strVal val="ppt_y"/>
                                          </p:val>
                                        </p:tav>
                                      </p:tavLst>
                                    </p:anim>
                                    <p:set>
                                      <p:cBhvr>
                                        <p:cTn id="363" dur="1" fill="hold">
                                          <p:stCondLst>
                                            <p:cond delay="1999"/>
                                          </p:stCondLst>
                                        </p:cTn>
                                        <p:tgtEl>
                                          <p:spTgt spid="16"/>
                                        </p:tgtEl>
                                        <p:attrNameLst>
                                          <p:attrName>style.visibility</p:attrName>
                                        </p:attrNameLst>
                                      </p:cBhvr>
                                      <p:to>
                                        <p:strVal val="hidden"/>
                                      </p:to>
                                    </p:set>
                                  </p:childTnLst>
                                </p:cTn>
                              </p:par>
                              <p:par>
                                <p:cTn id="364" presetID="2" presetClass="exit" presetSubtype="8" fill="hold" grpId="2" nodeType="withEffect">
                                  <p:stCondLst>
                                    <p:cond delay="0"/>
                                  </p:stCondLst>
                                  <p:childTnLst>
                                    <p:anim calcmode="lin" valueType="num">
                                      <p:cBhvr additive="base">
                                        <p:cTn id="365" dur="2000"/>
                                        <p:tgtEl>
                                          <p:spTgt spid="17"/>
                                        </p:tgtEl>
                                        <p:attrNameLst>
                                          <p:attrName>ppt_x</p:attrName>
                                        </p:attrNameLst>
                                      </p:cBhvr>
                                      <p:tavLst>
                                        <p:tav tm="0">
                                          <p:val>
                                            <p:strVal val="ppt_x"/>
                                          </p:val>
                                        </p:tav>
                                        <p:tav tm="100000">
                                          <p:val>
                                            <p:strVal val="0-ppt_w/2"/>
                                          </p:val>
                                        </p:tav>
                                      </p:tavLst>
                                    </p:anim>
                                    <p:anim calcmode="lin" valueType="num">
                                      <p:cBhvr additive="base">
                                        <p:cTn id="366" dur="2000"/>
                                        <p:tgtEl>
                                          <p:spTgt spid="17"/>
                                        </p:tgtEl>
                                        <p:attrNameLst>
                                          <p:attrName>ppt_y</p:attrName>
                                        </p:attrNameLst>
                                      </p:cBhvr>
                                      <p:tavLst>
                                        <p:tav tm="0">
                                          <p:val>
                                            <p:strVal val="ppt_y"/>
                                          </p:val>
                                        </p:tav>
                                        <p:tav tm="100000">
                                          <p:val>
                                            <p:strVal val="ppt_y"/>
                                          </p:val>
                                        </p:tav>
                                      </p:tavLst>
                                    </p:anim>
                                    <p:set>
                                      <p:cBhvr>
                                        <p:cTn id="367" dur="1" fill="hold">
                                          <p:stCondLst>
                                            <p:cond delay="1999"/>
                                          </p:stCondLst>
                                        </p:cTn>
                                        <p:tgtEl>
                                          <p:spTgt spid="17"/>
                                        </p:tgtEl>
                                        <p:attrNameLst>
                                          <p:attrName>style.visibility</p:attrName>
                                        </p:attrNameLst>
                                      </p:cBhvr>
                                      <p:to>
                                        <p:strVal val="hidden"/>
                                      </p:to>
                                    </p:set>
                                  </p:childTnLst>
                                </p:cTn>
                              </p:par>
                              <p:par>
                                <p:cTn id="368" presetID="2" presetClass="exit" presetSubtype="8" fill="hold" grpId="2" nodeType="withEffect">
                                  <p:stCondLst>
                                    <p:cond delay="0"/>
                                  </p:stCondLst>
                                  <p:childTnLst>
                                    <p:anim calcmode="lin" valueType="num">
                                      <p:cBhvr additive="base">
                                        <p:cTn id="369" dur="2000"/>
                                        <p:tgtEl>
                                          <p:spTgt spid="18"/>
                                        </p:tgtEl>
                                        <p:attrNameLst>
                                          <p:attrName>ppt_x</p:attrName>
                                        </p:attrNameLst>
                                      </p:cBhvr>
                                      <p:tavLst>
                                        <p:tav tm="0">
                                          <p:val>
                                            <p:strVal val="ppt_x"/>
                                          </p:val>
                                        </p:tav>
                                        <p:tav tm="100000">
                                          <p:val>
                                            <p:strVal val="0-ppt_w/2"/>
                                          </p:val>
                                        </p:tav>
                                      </p:tavLst>
                                    </p:anim>
                                    <p:anim calcmode="lin" valueType="num">
                                      <p:cBhvr additive="base">
                                        <p:cTn id="370" dur="2000"/>
                                        <p:tgtEl>
                                          <p:spTgt spid="18"/>
                                        </p:tgtEl>
                                        <p:attrNameLst>
                                          <p:attrName>ppt_y</p:attrName>
                                        </p:attrNameLst>
                                      </p:cBhvr>
                                      <p:tavLst>
                                        <p:tav tm="0">
                                          <p:val>
                                            <p:strVal val="ppt_y"/>
                                          </p:val>
                                        </p:tav>
                                        <p:tav tm="100000">
                                          <p:val>
                                            <p:strVal val="ppt_y"/>
                                          </p:val>
                                        </p:tav>
                                      </p:tavLst>
                                    </p:anim>
                                    <p:set>
                                      <p:cBhvr>
                                        <p:cTn id="371" dur="1" fill="hold">
                                          <p:stCondLst>
                                            <p:cond delay="1999"/>
                                          </p:stCondLst>
                                        </p:cTn>
                                        <p:tgtEl>
                                          <p:spTgt spid="18"/>
                                        </p:tgtEl>
                                        <p:attrNameLst>
                                          <p:attrName>style.visibility</p:attrName>
                                        </p:attrNameLst>
                                      </p:cBhvr>
                                      <p:to>
                                        <p:strVal val="hidden"/>
                                      </p:to>
                                    </p:set>
                                  </p:childTnLst>
                                </p:cTn>
                              </p:par>
                              <p:par>
                                <p:cTn id="372" presetID="2" presetClass="exit" presetSubtype="8" fill="hold" grpId="2" nodeType="withEffect">
                                  <p:stCondLst>
                                    <p:cond delay="0"/>
                                  </p:stCondLst>
                                  <p:childTnLst>
                                    <p:anim calcmode="lin" valueType="num">
                                      <p:cBhvr additive="base">
                                        <p:cTn id="373" dur="2000"/>
                                        <p:tgtEl>
                                          <p:spTgt spid="19"/>
                                        </p:tgtEl>
                                        <p:attrNameLst>
                                          <p:attrName>ppt_x</p:attrName>
                                        </p:attrNameLst>
                                      </p:cBhvr>
                                      <p:tavLst>
                                        <p:tav tm="0">
                                          <p:val>
                                            <p:strVal val="ppt_x"/>
                                          </p:val>
                                        </p:tav>
                                        <p:tav tm="100000">
                                          <p:val>
                                            <p:strVal val="0-ppt_w/2"/>
                                          </p:val>
                                        </p:tav>
                                      </p:tavLst>
                                    </p:anim>
                                    <p:anim calcmode="lin" valueType="num">
                                      <p:cBhvr additive="base">
                                        <p:cTn id="374" dur="2000"/>
                                        <p:tgtEl>
                                          <p:spTgt spid="19"/>
                                        </p:tgtEl>
                                        <p:attrNameLst>
                                          <p:attrName>ppt_y</p:attrName>
                                        </p:attrNameLst>
                                      </p:cBhvr>
                                      <p:tavLst>
                                        <p:tav tm="0">
                                          <p:val>
                                            <p:strVal val="ppt_y"/>
                                          </p:val>
                                        </p:tav>
                                        <p:tav tm="100000">
                                          <p:val>
                                            <p:strVal val="ppt_y"/>
                                          </p:val>
                                        </p:tav>
                                      </p:tavLst>
                                    </p:anim>
                                    <p:set>
                                      <p:cBhvr>
                                        <p:cTn id="375" dur="1" fill="hold">
                                          <p:stCondLst>
                                            <p:cond delay="1999"/>
                                          </p:stCondLst>
                                        </p:cTn>
                                        <p:tgtEl>
                                          <p:spTgt spid="19"/>
                                        </p:tgtEl>
                                        <p:attrNameLst>
                                          <p:attrName>style.visibility</p:attrName>
                                        </p:attrNameLst>
                                      </p:cBhvr>
                                      <p:to>
                                        <p:strVal val="hidden"/>
                                      </p:to>
                                    </p:set>
                                  </p:childTnLst>
                                </p:cTn>
                              </p:par>
                              <p:par>
                                <p:cTn id="376" presetID="8" presetClass="emph" presetSubtype="0" fill="hold" grpId="3" nodeType="withEffect">
                                  <p:stCondLst>
                                    <p:cond delay="0"/>
                                  </p:stCondLst>
                                  <p:childTnLst>
                                    <p:animRot by="21600000">
                                      <p:cBhvr>
                                        <p:cTn id="377" dur="2000" fill="hold"/>
                                        <p:tgtEl>
                                          <p:spTgt spid="12"/>
                                        </p:tgtEl>
                                        <p:attrNameLst>
                                          <p:attrName>r</p:attrName>
                                        </p:attrNameLst>
                                      </p:cBhvr>
                                    </p:animRot>
                                  </p:childTnLst>
                                </p:cTn>
                              </p:par>
                              <p:par>
                                <p:cTn id="378" presetID="8" presetClass="emph" presetSubtype="0" fill="hold" grpId="3" nodeType="withEffect">
                                  <p:stCondLst>
                                    <p:cond delay="0"/>
                                  </p:stCondLst>
                                  <p:childTnLst>
                                    <p:animRot by="21600000">
                                      <p:cBhvr>
                                        <p:cTn id="379" dur="2000" fill="hold"/>
                                        <p:tgtEl>
                                          <p:spTgt spid="13"/>
                                        </p:tgtEl>
                                        <p:attrNameLst>
                                          <p:attrName>r</p:attrName>
                                        </p:attrNameLst>
                                      </p:cBhvr>
                                    </p:animRot>
                                  </p:childTnLst>
                                </p:cTn>
                              </p:par>
                              <p:par>
                                <p:cTn id="380" presetID="8" presetClass="emph" presetSubtype="0" fill="hold" grpId="3" nodeType="withEffect">
                                  <p:stCondLst>
                                    <p:cond delay="0"/>
                                  </p:stCondLst>
                                  <p:childTnLst>
                                    <p:animRot by="21600000">
                                      <p:cBhvr>
                                        <p:cTn id="381" dur="2000" fill="hold"/>
                                        <p:tgtEl>
                                          <p:spTgt spid="14"/>
                                        </p:tgtEl>
                                        <p:attrNameLst>
                                          <p:attrName>r</p:attrName>
                                        </p:attrNameLst>
                                      </p:cBhvr>
                                    </p:animRot>
                                  </p:childTnLst>
                                </p:cTn>
                              </p:par>
                              <p:par>
                                <p:cTn id="382" presetID="8" presetClass="emph" presetSubtype="0" fill="hold" grpId="3" nodeType="withEffect">
                                  <p:stCondLst>
                                    <p:cond delay="0"/>
                                  </p:stCondLst>
                                  <p:childTnLst>
                                    <p:animRot by="21600000">
                                      <p:cBhvr>
                                        <p:cTn id="383" dur="2000" fill="hold"/>
                                        <p:tgtEl>
                                          <p:spTgt spid="15"/>
                                        </p:tgtEl>
                                        <p:attrNameLst>
                                          <p:attrName>r</p:attrName>
                                        </p:attrNameLst>
                                      </p:cBhvr>
                                    </p:animRot>
                                  </p:childTnLst>
                                </p:cTn>
                              </p:par>
                              <p:par>
                                <p:cTn id="384" presetID="8" presetClass="emph" presetSubtype="0" fill="hold" grpId="3" nodeType="withEffect">
                                  <p:stCondLst>
                                    <p:cond delay="0"/>
                                  </p:stCondLst>
                                  <p:childTnLst>
                                    <p:animRot by="21600000">
                                      <p:cBhvr>
                                        <p:cTn id="385" dur="2000" fill="hold"/>
                                        <p:tgtEl>
                                          <p:spTgt spid="16"/>
                                        </p:tgtEl>
                                        <p:attrNameLst>
                                          <p:attrName>r</p:attrName>
                                        </p:attrNameLst>
                                      </p:cBhvr>
                                    </p:animRot>
                                  </p:childTnLst>
                                </p:cTn>
                              </p:par>
                              <p:par>
                                <p:cTn id="386" presetID="8" presetClass="emph" presetSubtype="0" fill="hold" grpId="3" nodeType="withEffect">
                                  <p:stCondLst>
                                    <p:cond delay="0"/>
                                  </p:stCondLst>
                                  <p:childTnLst>
                                    <p:animRot by="21600000">
                                      <p:cBhvr>
                                        <p:cTn id="387" dur="2000" fill="hold"/>
                                        <p:tgtEl>
                                          <p:spTgt spid="17"/>
                                        </p:tgtEl>
                                        <p:attrNameLst>
                                          <p:attrName>r</p:attrName>
                                        </p:attrNameLst>
                                      </p:cBhvr>
                                    </p:animRot>
                                  </p:childTnLst>
                                </p:cTn>
                              </p:par>
                              <p:par>
                                <p:cTn id="388" presetID="8" presetClass="emph" presetSubtype="0" fill="hold" grpId="3" nodeType="withEffect">
                                  <p:stCondLst>
                                    <p:cond delay="0"/>
                                  </p:stCondLst>
                                  <p:childTnLst>
                                    <p:animRot by="21600000">
                                      <p:cBhvr>
                                        <p:cTn id="389" dur="2000" fill="hold"/>
                                        <p:tgtEl>
                                          <p:spTgt spid="18"/>
                                        </p:tgtEl>
                                        <p:attrNameLst>
                                          <p:attrName>r</p:attrName>
                                        </p:attrNameLst>
                                      </p:cBhvr>
                                    </p:animRot>
                                  </p:childTnLst>
                                </p:cTn>
                              </p:par>
                              <p:par>
                                <p:cTn id="390" presetID="8" presetClass="emph" presetSubtype="0" fill="hold" grpId="3" nodeType="withEffect">
                                  <p:stCondLst>
                                    <p:cond delay="0"/>
                                  </p:stCondLst>
                                  <p:childTnLst>
                                    <p:animRot by="21600000">
                                      <p:cBhvr>
                                        <p:cTn id="391" dur="2000" fill="hold"/>
                                        <p:tgtEl>
                                          <p:spTgt spid="19"/>
                                        </p:tgtEl>
                                        <p:attrNameLst>
                                          <p:attrName>r</p:attrName>
                                        </p:attrNameLst>
                                      </p:cBhvr>
                                    </p:animRot>
                                  </p:childTnLst>
                                </p:cTn>
                              </p:par>
                              <p:par>
                                <p:cTn id="392" presetID="17" presetClass="entr" presetSubtype="10" fill="hold" nodeType="withEffect">
                                  <p:stCondLst>
                                    <p:cond delay="0"/>
                                  </p:stCondLst>
                                  <p:childTnLst>
                                    <p:set>
                                      <p:cBhvr>
                                        <p:cTn id="393" dur="1" fill="hold">
                                          <p:stCondLst>
                                            <p:cond delay="0"/>
                                          </p:stCondLst>
                                        </p:cTn>
                                        <p:tgtEl>
                                          <p:spTgt spid="2"/>
                                        </p:tgtEl>
                                        <p:attrNameLst>
                                          <p:attrName>style.visibility</p:attrName>
                                        </p:attrNameLst>
                                      </p:cBhvr>
                                      <p:to>
                                        <p:strVal val="visible"/>
                                      </p:to>
                                    </p:set>
                                    <p:anim calcmode="lin" valueType="num">
                                      <p:cBhvr>
                                        <p:cTn id="394" dur="2000" fill="hold"/>
                                        <p:tgtEl>
                                          <p:spTgt spid="2"/>
                                        </p:tgtEl>
                                        <p:attrNameLst>
                                          <p:attrName>ppt_w</p:attrName>
                                        </p:attrNameLst>
                                      </p:cBhvr>
                                      <p:tavLst>
                                        <p:tav tm="0">
                                          <p:val>
                                            <p:fltVal val="0"/>
                                          </p:val>
                                        </p:tav>
                                        <p:tav tm="100000">
                                          <p:val>
                                            <p:strVal val="#ppt_w"/>
                                          </p:val>
                                        </p:tav>
                                      </p:tavLst>
                                    </p:anim>
                                    <p:anim calcmode="lin" valueType="num">
                                      <p:cBhvr>
                                        <p:cTn id="39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42F04"/>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12" name="11 Imagen" descr="eac7a268b0640ecba1fe73306327e3aa.png"/>
          <p:cNvPicPr>
            <a:picLocks noChangeAspect="1"/>
          </p:cNvPicPr>
          <p:nvPr/>
        </p:nvPicPr>
        <p:blipFill>
          <a:blip r:embed="rId2"/>
          <a:stretch>
            <a:fillRect/>
          </a:stretch>
        </p:blipFill>
        <p:spPr>
          <a:xfrm>
            <a:off x="1429261" y="0"/>
            <a:ext cx="6285477" cy="5143500"/>
          </a:xfrm>
          <a:prstGeom prst="rect">
            <a:avLst/>
          </a:prstGeom>
        </p:spPr>
      </p:pic>
      <p:sp>
        <p:nvSpPr>
          <p:cNvPr id="6" name="5 CuadroTexto"/>
          <p:cNvSpPr txBox="1"/>
          <p:nvPr/>
        </p:nvSpPr>
        <p:spPr>
          <a:xfrm>
            <a:off x="3428992" y="857238"/>
            <a:ext cx="3500462" cy="3693319"/>
          </a:xfrm>
          <a:prstGeom prst="rect">
            <a:avLst/>
          </a:prstGeom>
          <a:noFill/>
        </p:spPr>
        <p:txBody>
          <a:bodyPr wrap="square" rtlCol="0">
            <a:spAutoFit/>
          </a:bodyPr>
          <a:lstStyle/>
          <a:p>
            <a:pPr algn="ctr" fontAlgn="base"/>
            <a:r>
              <a:rPr lang="es-PE" b="1" dirty="0" smtClean="0"/>
              <a:t>Que Inocencia, emana entre dos almas puras,</a:t>
            </a:r>
          </a:p>
          <a:p>
            <a:pPr algn="ctr" fontAlgn="base"/>
            <a:r>
              <a:rPr lang="es-PE" b="1" dirty="0" smtClean="0"/>
              <a:t>dos almas que vociferan a través de sonrisas eternas y sinceras.</a:t>
            </a:r>
          </a:p>
          <a:p>
            <a:pPr algn="ctr" fontAlgn="base"/>
            <a:r>
              <a:rPr lang="es-PE" b="1" dirty="0" smtClean="0"/>
              <a:t>donde todavía, no se perciben demasiados silencios, Las de dos niños, a los que la vida cruzó.</a:t>
            </a:r>
          </a:p>
          <a:p>
            <a:pPr algn="ctr" fontAlgn="base"/>
            <a:r>
              <a:rPr lang="es-PE" b="1" dirty="0" smtClean="0"/>
              <a:t>La transparencia los une.</a:t>
            </a:r>
          </a:p>
          <a:p>
            <a:pPr algn="ctr" fontAlgn="base"/>
            <a:r>
              <a:rPr lang="es-PE" b="1" dirty="0" smtClean="0"/>
              <a:t>Entre juegos y miradas cómplices,</a:t>
            </a:r>
          </a:p>
          <a:p>
            <a:pPr algn="ctr" fontAlgn="base"/>
            <a:r>
              <a:rPr lang="es-PE" b="1" dirty="0" smtClean="0"/>
              <a:t>hablan el mismo idioma,</a:t>
            </a:r>
          </a:p>
          <a:p>
            <a:pPr algn="ctr" fontAlgn="base"/>
            <a:r>
              <a:rPr lang="es-PE" b="1" dirty="0" smtClean="0"/>
              <a:t>en la misma sintonía,</a:t>
            </a:r>
          </a:p>
          <a:p>
            <a:pPr algn="ctr" fontAlgn="base"/>
            <a:r>
              <a:rPr lang="es-PE" b="1" dirty="0" smtClean="0"/>
              <a:t>con la misma frecuencia</a:t>
            </a:r>
          </a:p>
          <a:p>
            <a:pPr algn="ctr" fontAlgn="base"/>
            <a:r>
              <a:rPr lang="es-PE" b="1" dirty="0" smtClean="0"/>
              <a:t>casi simbiótica</a:t>
            </a:r>
          </a:p>
          <a:p>
            <a:endParaRPr lang="es-PE" dirty="0"/>
          </a:p>
        </p:txBody>
      </p:sp>
      <p:pic>
        <p:nvPicPr>
          <p:cNvPr id="7" name="6 Imagen" descr="76b300e2.png"/>
          <p:cNvPicPr>
            <a:picLocks noChangeAspect="1"/>
          </p:cNvPicPr>
          <p:nvPr/>
        </p:nvPicPr>
        <p:blipFill>
          <a:blip r:embed="rId3"/>
          <a:stretch>
            <a:fillRect/>
          </a:stretch>
        </p:blipFill>
        <p:spPr>
          <a:xfrm>
            <a:off x="0" y="1803822"/>
            <a:ext cx="3571868" cy="3339678"/>
          </a:xfrm>
          <a:prstGeom prst="rect">
            <a:avLst/>
          </a:prstGeom>
        </p:spPr>
      </p:pic>
      <p:sp>
        <p:nvSpPr>
          <p:cNvPr id="5" name="4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11000">
              <a:srgbClr val="293315"/>
            </a:gs>
            <a:gs pos="50000">
              <a:schemeClr val="accent3">
                <a:lumMod val="60000"/>
                <a:lumOff val="40000"/>
                <a:shade val="67500"/>
                <a:satMod val="115000"/>
              </a:schemeClr>
            </a:gs>
            <a:gs pos="100000">
              <a:schemeClr val="accent3">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2424215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3050469">
            <a:off x="-806255" y="2433039"/>
            <a:ext cx="6465412" cy="192569"/>
          </a:xfrm>
          <a:prstGeom prst="rect">
            <a:avLst/>
          </a:prstGeom>
          <a:blipFill>
            <a:blip r:embed="rId3">
              <a:duotone>
                <a:schemeClr val="accent3">
                  <a:shade val="45000"/>
                  <a:satMod val="135000"/>
                </a:schemeClr>
                <a:prstClr val="white"/>
              </a:duotone>
              <a:lum bright="-3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466607">
            <a:off x="3297174" y="2517841"/>
            <a:ext cx="6465412" cy="192569"/>
          </a:xfrm>
          <a:prstGeom prst="rect">
            <a:avLst/>
          </a:prstGeom>
          <a:blipFill>
            <a:blip r:embed="rId3">
              <a:duotone>
                <a:schemeClr val="accent3">
                  <a:shade val="45000"/>
                  <a:satMod val="135000"/>
                </a:schemeClr>
                <a:prstClr val="white"/>
              </a:duotone>
              <a:lum bright="-3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3412679">
            <a:off x="-45126" y="2472128"/>
            <a:ext cx="6011433" cy="199243"/>
          </a:xfrm>
          <a:prstGeom prst="rect">
            <a:avLst/>
          </a:prstGeom>
          <a:blipFill>
            <a:blip r:embed="rId3">
              <a:duotone>
                <a:schemeClr val="accent3">
                  <a:shade val="45000"/>
                  <a:satMod val="135000"/>
                </a:schemeClr>
                <a:prstClr val="white"/>
              </a:duotone>
              <a:lum bright="-3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055079">
            <a:off x="3218678" y="2425148"/>
            <a:ext cx="5952124" cy="218228"/>
          </a:xfrm>
          <a:prstGeom prst="rect">
            <a:avLst/>
          </a:prstGeom>
          <a:blipFill>
            <a:blip r:embed="rId3">
              <a:duotone>
                <a:schemeClr val="accent3">
                  <a:shade val="45000"/>
                  <a:satMod val="135000"/>
                </a:schemeClr>
                <a:prstClr val="white"/>
              </a:duotone>
              <a:lum bright="-3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3844370">
            <a:off x="449716" y="2452219"/>
            <a:ext cx="5719025" cy="224972"/>
          </a:xfrm>
          <a:prstGeom prst="rect">
            <a:avLst/>
          </a:prstGeom>
          <a:blipFill>
            <a:blip r:embed="rId3">
              <a:duotone>
                <a:schemeClr val="accent3">
                  <a:shade val="45000"/>
                  <a:satMod val="135000"/>
                </a:schemeClr>
                <a:prstClr val="white"/>
              </a:duotone>
              <a:lum bright="-3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6825754">
            <a:off x="2887393" y="2457091"/>
            <a:ext cx="5681904" cy="196397"/>
          </a:xfrm>
          <a:prstGeom prst="rect">
            <a:avLst/>
          </a:prstGeom>
          <a:blipFill>
            <a:blip r:embed="rId3">
              <a:duotone>
                <a:schemeClr val="accent3">
                  <a:shade val="45000"/>
                  <a:satMod val="135000"/>
                </a:schemeClr>
                <a:prstClr val="white"/>
              </a:duotone>
              <a:lum bright="-3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4333048">
            <a:off x="1052024" y="2506372"/>
            <a:ext cx="5378058" cy="187815"/>
          </a:xfrm>
          <a:prstGeom prst="rect">
            <a:avLst/>
          </a:prstGeom>
          <a:blipFill>
            <a:blip r:embed="rId3">
              <a:duotone>
                <a:schemeClr val="accent3">
                  <a:shade val="45000"/>
                  <a:satMod val="135000"/>
                </a:schemeClr>
                <a:prstClr val="white"/>
              </a:duotone>
              <a:lum bright="-3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6427410">
            <a:off x="2640752" y="2452808"/>
            <a:ext cx="5378241" cy="193343"/>
          </a:xfrm>
          <a:prstGeom prst="rect">
            <a:avLst/>
          </a:prstGeom>
          <a:blipFill>
            <a:blip r:embed="rId3">
              <a:duotone>
                <a:schemeClr val="accent3">
                  <a:shade val="45000"/>
                  <a:satMod val="135000"/>
                </a:schemeClr>
                <a:prstClr val="white"/>
              </a:duotone>
              <a:lum bright="-3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1+#ppt_w/2"/>
                                          </p:val>
                                        </p:tav>
                                        <p:tav tm="100000">
                                          <p:val>
                                            <p:strVal val="#ppt_x"/>
                                          </p:val>
                                        </p:tav>
                                      </p:tavLst>
                                    </p:anim>
                                    <p:anim calcmode="lin" valueType="num">
                                      <p:cBhvr additive="base">
                                        <p:cTn id="26" dur="2000" fill="hold"/>
                                        <p:tgtEl>
                                          <p:spTgt spid="5"/>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1+#ppt_w/2"/>
                                          </p:val>
                                        </p:tav>
                                        <p:tav tm="100000">
                                          <p:val>
                                            <p:strVal val="#ppt_x"/>
                                          </p:val>
                                        </p:tav>
                                      </p:tavLst>
                                    </p:anim>
                                    <p:anim calcmode="lin" valueType="num">
                                      <p:cBhvr additive="base">
                                        <p:cTn id="30" dur="2000" fill="hold"/>
                                        <p:tgtEl>
                                          <p:spTgt spid="7"/>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10"/>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1"/>
                                        </p:tgtEl>
                                        <p:attrNameLst>
                                          <p:attrName>r</p:attrName>
                                        </p:attrNameLst>
                                      </p:cBhvr>
                                    </p:animRot>
                                  </p:childTnLst>
                                </p:cTn>
                              </p:par>
                            </p:childTnLst>
                          </p:cTn>
                        </p:par>
                        <p:par>
                          <p:cTn id="55" fill="hold">
                            <p:stCondLst>
                              <p:cond delay="2000"/>
                            </p:stCondLst>
                            <p:childTnLst>
                              <p:par>
                                <p:cTn id="56" presetID="2" presetClass="exit" presetSubtype="6" fill="hold" grpId="2"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1+ppt_h/2"/>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6" fill="hold" grpId="2"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1+ppt_w/2"/>
                                          </p:val>
                                        </p:tav>
                                      </p:tavLst>
                                    </p:anim>
                                    <p:anim calcmode="lin" valueType="num">
                                      <p:cBhvr additive="base">
                                        <p:cTn id="62" dur="2000"/>
                                        <p:tgtEl>
                                          <p:spTgt spid="6"/>
                                        </p:tgtEl>
                                        <p:attrNameLst>
                                          <p:attrName>ppt_y</p:attrName>
                                        </p:attrNameLst>
                                      </p:cBhvr>
                                      <p:tavLst>
                                        <p:tav tm="0">
                                          <p:val>
                                            <p:strVal val="ppt_y"/>
                                          </p:val>
                                        </p:tav>
                                        <p:tav tm="100000">
                                          <p:val>
                                            <p:strVal val="1+ppt_h/2"/>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6" fill="hold" grpId="2"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1+ppt_w/2"/>
                                          </p:val>
                                        </p:tav>
                                      </p:tavLst>
                                    </p:anim>
                                    <p:anim calcmode="lin" valueType="num">
                                      <p:cBhvr additive="base">
                                        <p:cTn id="66" dur="2000"/>
                                        <p:tgtEl>
                                          <p:spTgt spid="8"/>
                                        </p:tgtEl>
                                        <p:attrNameLst>
                                          <p:attrName>ppt_y</p:attrName>
                                        </p:attrNameLst>
                                      </p:cBhvr>
                                      <p:tavLst>
                                        <p:tav tm="0">
                                          <p:val>
                                            <p:strVal val="ppt_y"/>
                                          </p:val>
                                        </p:tav>
                                        <p:tav tm="100000">
                                          <p:val>
                                            <p:strVal val="1+ppt_h/2"/>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6" fill="hold" grpId="2"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1+ppt_w/2"/>
                                          </p:val>
                                        </p:tav>
                                      </p:tavLst>
                                    </p:anim>
                                    <p:anim calcmode="lin" valueType="num">
                                      <p:cBhvr additive="base">
                                        <p:cTn id="70" dur="2000"/>
                                        <p:tgtEl>
                                          <p:spTgt spid="10"/>
                                        </p:tgtEl>
                                        <p:attrNameLst>
                                          <p:attrName>ppt_y</p:attrName>
                                        </p:attrNameLst>
                                      </p:cBhvr>
                                      <p:tavLst>
                                        <p:tav tm="0">
                                          <p:val>
                                            <p:strVal val="ppt_y"/>
                                          </p:val>
                                        </p:tav>
                                        <p:tav tm="100000">
                                          <p:val>
                                            <p:strVal val="1+ppt_h/2"/>
                                          </p:val>
                                        </p:tav>
                                      </p:tavLst>
                                    </p:anim>
                                    <p:set>
                                      <p:cBhvr>
                                        <p:cTn id="71" dur="1" fill="hold">
                                          <p:stCondLst>
                                            <p:cond delay="1999"/>
                                          </p:stCondLst>
                                        </p:cTn>
                                        <p:tgtEl>
                                          <p:spTgt spid="10"/>
                                        </p:tgtEl>
                                        <p:attrNameLst>
                                          <p:attrName>style.visibility</p:attrName>
                                        </p:attrNameLst>
                                      </p:cBhvr>
                                      <p:to>
                                        <p:strVal val="hidden"/>
                                      </p:to>
                                    </p:set>
                                  </p:childTnLst>
                                </p:cTn>
                              </p:par>
                              <p:par>
                                <p:cTn id="72" presetID="2" presetClass="exit" presetSubtype="12" fill="hold" grpId="2"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0-ppt_w/2"/>
                                          </p:val>
                                        </p:tav>
                                      </p:tavLst>
                                    </p:anim>
                                    <p:anim calcmode="lin" valueType="num">
                                      <p:cBhvr additive="base">
                                        <p:cTn id="74" dur="2000"/>
                                        <p:tgtEl>
                                          <p:spTgt spid="5"/>
                                        </p:tgtEl>
                                        <p:attrNameLst>
                                          <p:attrName>ppt_y</p:attrName>
                                        </p:attrNameLst>
                                      </p:cBhvr>
                                      <p:tavLst>
                                        <p:tav tm="0">
                                          <p:val>
                                            <p:strVal val="ppt_y"/>
                                          </p:val>
                                        </p:tav>
                                        <p:tav tm="100000">
                                          <p:val>
                                            <p:strVal val="1+ppt_h/2"/>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12"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0-ppt_w/2"/>
                                          </p:val>
                                        </p:tav>
                                      </p:tavLst>
                                    </p:anim>
                                    <p:anim calcmode="lin" valueType="num">
                                      <p:cBhvr additive="base">
                                        <p:cTn id="78" dur="2000"/>
                                        <p:tgtEl>
                                          <p:spTgt spid="7"/>
                                        </p:tgtEl>
                                        <p:attrNameLst>
                                          <p:attrName>ppt_y</p:attrName>
                                        </p:attrNameLst>
                                      </p:cBhvr>
                                      <p:tavLst>
                                        <p:tav tm="0">
                                          <p:val>
                                            <p:strVal val="ppt_y"/>
                                          </p:val>
                                        </p:tav>
                                        <p:tav tm="100000">
                                          <p:val>
                                            <p:strVal val="1+ppt_h/2"/>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12" fill="hold" grpId="2"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0-ppt_w/2"/>
                                          </p:val>
                                        </p:tav>
                                      </p:tavLst>
                                    </p:anim>
                                    <p:anim calcmode="lin" valueType="num">
                                      <p:cBhvr additive="base">
                                        <p:cTn id="82" dur="2000"/>
                                        <p:tgtEl>
                                          <p:spTgt spid="9"/>
                                        </p:tgtEl>
                                        <p:attrNameLst>
                                          <p:attrName>ppt_y</p:attrName>
                                        </p:attrNameLst>
                                      </p:cBhvr>
                                      <p:tavLst>
                                        <p:tav tm="0">
                                          <p:val>
                                            <p:strVal val="ppt_y"/>
                                          </p:val>
                                        </p:tav>
                                        <p:tav tm="100000">
                                          <p:val>
                                            <p:strVal val="1+ppt_h/2"/>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12"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0-ppt_w/2"/>
                                          </p:val>
                                        </p:tav>
                                      </p:tavLst>
                                    </p:anim>
                                    <p:anim calcmode="lin" valueType="num">
                                      <p:cBhvr additive="base">
                                        <p:cTn id="86" dur="2000"/>
                                        <p:tgtEl>
                                          <p:spTgt spid="11"/>
                                        </p:tgtEl>
                                        <p:attrNameLst>
                                          <p:attrName>ppt_y</p:attrName>
                                        </p:attrNameLst>
                                      </p:cBhvr>
                                      <p:tavLst>
                                        <p:tav tm="0">
                                          <p:val>
                                            <p:strVal val="ppt_y"/>
                                          </p:val>
                                        </p:tav>
                                        <p:tav tm="100000">
                                          <p:val>
                                            <p:strVal val="1+ppt_h/2"/>
                                          </p:val>
                                        </p:tav>
                                      </p:tavLst>
                                    </p:anim>
                                    <p:set>
                                      <p:cBhvr>
                                        <p:cTn id="87" dur="1" fill="hold">
                                          <p:stCondLst>
                                            <p:cond delay="1999"/>
                                          </p:stCondLst>
                                        </p:cTn>
                                        <p:tgtEl>
                                          <p:spTgt spid="11"/>
                                        </p:tgtEl>
                                        <p:attrNameLst>
                                          <p:attrName>style.visibility</p:attrName>
                                        </p:attrNameLst>
                                      </p:cBhvr>
                                      <p:to>
                                        <p:strVal val="hidden"/>
                                      </p:to>
                                    </p:set>
                                  </p:childTnLst>
                                </p:cTn>
                              </p:par>
                              <p:par>
                                <p:cTn id="88" presetID="17" presetClass="entr" presetSubtype="1"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ppt_x</p:attrName>
                                        </p:attrNameLst>
                                      </p:cBhvr>
                                      <p:tavLst>
                                        <p:tav tm="0">
                                          <p:val>
                                            <p:strVal val="#ppt_x"/>
                                          </p:val>
                                        </p:tav>
                                        <p:tav tm="100000">
                                          <p:val>
                                            <p:strVal val="#ppt_x"/>
                                          </p:val>
                                        </p:tav>
                                      </p:tavLst>
                                    </p:anim>
                                    <p:anim calcmode="lin" valueType="num">
                                      <p:cBhvr>
                                        <p:cTn id="91" dur="2000" fill="hold"/>
                                        <p:tgtEl>
                                          <p:spTgt spid="2"/>
                                        </p:tgtEl>
                                        <p:attrNameLst>
                                          <p:attrName>ppt_y</p:attrName>
                                        </p:attrNameLst>
                                      </p:cBhvr>
                                      <p:tavLst>
                                        <p:tav tm="0">
                                          <p:val>
                                            <p:strVal val="#ppt_y-#ppt_h/2"/>
                                          </p:val>
                                        </p:tav>
                                        <p:tav tm="100000">
                                          <p:val>
                                            <p:strVal val="#ppt_y"/>
                                          </p:val>
                                        </p:tav>
                                      </p:tavLst>
                                    </p:anim>
                                    <p:anim calcmode="lin" valueType="num">
                                      <p:cBhvr>
                                        <p:cTn id="92" dur="2000" fill="hold"/>
                                        <p:tgtEl>
                                          <p:spTgt spid="2"/>
                                        </p:tgtEl>
                                        <p:attrNameLst>
                                          <p:attrName>ppt_w</p:attrName>
                                        </p:attrNameLst>
                                      </p:cBhvr>
                                      <p:tavLst>
                                        <p:tav tm="0">
                                          <p:val>
                                            <p:strVal val="#ppt_w"/>
                                          </p:val>
                                        </p:tav>
                                        <p:tav tm="100000">
                                          <p:val>
                                            <p:strVal val="#ppt_w"/>
                                          </p:val>
                                        </p:tav>
                                      </p:tavLst>
                                    </p:anim>
                                    <p:anim calcmode="lin" valueType="num">
                                      <p:cBhvr>
                                        <p:cTn id="93" dur="2000" fill="hold"/>
                                        <p:tgtEl>
                                          <p:spTgt spid="2"/>
                                        </p:tgtEl>
                                        <p:attrNameLst>
                                          <p:attrName>ppt_h</p:attrName>
                                        </p:attrNameLst>
                                      </p:cBhvr>
                                      <p:tavLst>
                                        <p:tav tm="0">
                                          <p:val>
                                            <p:fltVal val="0"/>
                                          </p:val>
                                        </p:tav>
                                        <p:tav tm="100000">
                                          <p:val>
                                            <p:strVal val="#ppt_h"/>
                                          </p:val>
                                        </p:tav>
                                      </p:tavLst>
                                    </p:anim>
                                  </p:childTnLst>
                                </p:cTn>
                              </p:par>
                              <p:par>
                                <p:cTn id="94" presetID="5" presetClass="entr" presetSubtype="5" fill="hold" nodeType="withEffect">
                                  <p:stCondLst>
                                    <p:cond delay="0"/>
                                  </p:stCondLst>
                                  <p:childTnLst>
                                    <p:set>
                                      <p:cBhvr>
                                        <p:cTn id="95" dur="1" fill="hold">
                                          <p:stCondLst>
                                            <p:cond delay="0"/>
                                          </p:stCondLst>
                                        </p:cTn>
                                        <p:tgtEl>
                                          <p:spTgt spid="2"/>
                                        </p:tgtEl>
                                        <p:attrNameLst>
                                          <p:attrName>style.visibility</p:attrName>
                                        </p:attrNameLst>
                                      </p:cBhvr>
                                      <p:to>
                                        <p:strVal val="visible"/>
                                      </p:to>
                                    </p:set>
                                    <p:animEffect transition="in" filter="checkerboard(down)">
                                      <p:cBhvr>
                                        <p:cTn id="9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12263647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9v8r9-logo_arc_en_ciel.png"/>
          <p:cNvPicPr>
            <a:picLocks noChangeAspect="1"/>
          </p:cNvPicPr>
          <p:nvPr/>
        </p:nvPicPr>
        <p:blipFill>
          <a:blip r:embed="rId3">
            <a:duotone>
              <a:schemeClr val="accent6">
                <a:shade val="45000"/>
                <a:satMod val="135000"/>
              </a:schemeClr>
              <a:prstClr val="white"/>
            </a:duotone>
          </a:blip>
          <a:stretch>
            <a:fillRect/>
          </a:stretch>
        </p:blipFill>
        <p:spPr>
          <a:xfrm rot="3307308">
            <a:off x="4535565" y="-200665"/>
            <a:ext cx="1428750" cy="1005193"/>
          </a:xfrm>
          <a:prstGeom prst="rect">
            <a:avLst/>
          </a:prstGeom>
          <a:effectLst>
            <a:reflection blurRad="6350" stA="50000" endA="300" endPos="90000" dir="5400000" sy="-100000" algn="bl" rotWithShape="0"/>
          </a:effectLst>
        </p:spPr>
      </p:pic>
      <p:pic>
        <p:nvPicPr>
          <p:cNvPr id="4" name="3 Imagen" descr="9v8r9-logo_arc_en_ciel.png"/>
          <p:cNvPicPr>
            <a:picLocks noChangeAspect="1"/>
          </p:cNvPicPr>
          <p:nvPr/>
        </p:nvPicPr>
        <p:blipFill>
          <a:blip r:embed="rId3">
            <a:duotone>
              <a:schemeClr val="accent6">
                <a:shade val="45000"/>
                <a:satMod val="135000"/>
              </a:schemeClr>
              <a:prstClr val="white"/>
            </a:duotone>
          </a:blip>
          <a:stretch>
            <a:fillRect/>
          </a:stretch>
        </p:blipFill>
        <p:spPr>
          <a:xfrm rot="7320248" flipV="1">
            <a:off x="3107947" y="-224464"/>
            <a:ext cx="1384475" cy="1021097"/>
          </a:xfrm>
          <a:prstGeom prst="rect">
            <a:avLst/>
          </a:prstGeom>
          <a:effectLst>
            <a:reflection blurRad="6350" stA="50000" endA="300" endPos="90000" dir="5400000" sy="-100000" algn="bl" rotWithShape="0"/>
          </a:effectLst>
        </p:spPr>
      </p:pic>
      <p:pic>
        <p:nvPicPr>
          <p:cNvPr id="5" name="4 Imagen" descr="9v8r9-logo_arc_en_ciel.png"/>
          <p:cNvPicPr>
            <a:picLocks noChangeAspect="1"/>
          </p:cNvPicPr>
          <p:nvPr/>
        </p:nvPicPr>
        <p:blipFill>
          <a:blip r:embed="rId3">
            <a:duotone>
              <a:schemeClr val="accent6">
                <a:shade val="45000"/>
                <a:satMod val="135000"/>
              </a:schemeClr>
              <a:prstClr val="white"/>
            </a:duotone>
          </a:blip>
          <a:stretch>
            <a:fillRect/>
          </a:stretch>
        </p:blipFill>
        <p:spPr>
          <a:xfrm rot="3307308">
            <a:off x="4487488" y="215795"/>
            <a:ext cx="1428750" cy="1062141"/>
          </a:xfrm>
          <a:prstGeom prst="rect">
            <a:avLst/>
          </a:prstGeom>
          <a:effectLst>
            <a:reflection blurRad="6350" stA="50000" endA="300" endPos="90000" dir="5400000" sy="-100000" algn="bl" rotWithShape="0"/>
          </a:effectLst>
        </p:spPr>
      </p:pic>
      <p:pic>
        <p:nvPicPr>
          <p:cNvPr id="6" name="5 Imagen" descr="9v8r9-logo_arc_en_ciel.png"/>
          <p:cNvPicPr>
            <a:picLocks noChangeAspect="1"/>
          </p:cNvPicPr>
          <p:nvPr/>
        </p:nvPicPr>
        <p:blipFill>
          <a:blip r:embed="rId3">
            <a:duotone>
              <a:schemeClr val="accent6">
                <a:shade val="45000"/>
                <a:satMod val="135000"/>
              </a:schemeClr>
              <a:prstClr val="white"/>
            </a:duotone>
          </a:blip>
          <a:stretch>
            <a:fillRect/>
          </a:stretch>
        </p:blipFill>
        <p:spPr>
          <a:xfrm rot="7320248" flipV="1">
            <a:off x="3107948" y="275625"/>
            <a:ext cx="1384475" cy="1021097"/>
          </a:xfrm>
          <a:prstGeom prst="rect">
            <a:avLst/>
          </a:prstGeom>
          <a:effectLst>
            <a:reflection blurRad="6350" stA="50000" endA="300" endPos="90000" dir="5400000" sy="-100000" algn="bl" rotWithShape="0"/>
          </a:effectLst>
        </p:spPr>
      </p:pic>
      <p:pic>
        <p:nvPicPr>
          <p:cNvPr id="7" name="6 Imagen" descr="9v8r9-logo_arc_en_ciel.png"/>
          <p:cNvPicPr>
            <a:picLocks noChangeAspect="1"/>
          </p:cNvPicPr>
          <p:nvPr/>
        </p:nvPicPr>
        <p:blipFill>
          <a:blip r:embed="rId3">
            <a:duotone>
              <a:schemeClr val="accent6">
                <a:shade val="45000"/>
                <a:satMod val="135000"/>
              </a:schemeClr>
              <a:prstClr val="white"/>
            </a:duotone>
          </a:blip>
          <a:stretch>
            <a:fillRect/>
          </a:stretch>
        </p:blipFill>
        <p:spPr>
          <a:xfrm rot="3307308">
            <a:off x="4464128" y="870907"/>
            <a:ext cx="1428750" cy="1005193"/>
          </a:xfrm>
          <a:prstGeom prst="rect">
            <a:avLst/>
          </a:prstGeom>
          <a:effectLst>
            <a:reflection blurRad="6350" stA="50000" endA="300" endPos="90000" dir="5400000" sy="-100000" algn="bl" rotWithShape="0"/>
          </a:effectLst>
        </p:spPr>
      </p:pic>
      <p:pic>
        <p:nvPicPr>
          <p:cNvPr id="8" name="7 Imagen" descr="9v8r9-logo_arc_en_ciel.png"/>
          <p:cNvPicPr>
            <a:picLocks noChangeAspect="1"/>
          </p:cNvPicPr>
          <p:nvPr/>
        </p:nvPicPr>
        <p:blipFill>
          <a:blip r:embed="rId3">
            <a:duotone>
              <a:schemeClr val="accent6">
                <a:shade val="45000"/>
                <a:satMod val="135000"/>
              </a:schemeClr>
              <a:prstClr val="white"/>
            </a:duotone>
          </a:blip>
          <a:stretch>
            <a:fillRect/>
          </a:stretch>
        </p:blipFill>
        <p:spPr>
          <a:xfrm rot="7320248" flipV="1">
            <a:off x="3107948" y="918544"/>
            <a:ext cx="1384475" cy="1021097"/>
          </a:xfrm>
          <a:prstGeom prst="rect">
            <a:avLst/>
          </a:prstGeom>
          <a:effectLst>
            <a:reflection blurRad="6350" stA="50000" endA="300" endPos="90000" dir="5400000" sy="-100000" algn="bl" rotWithShape="0"/>
          </a:effectLst>
        </p:spPr>
      </p:pic>
      <p:pic>
        <p:nvPicPr>
          <p:cNvPr id="9" name="8 Imagen" descr="9v8r9-logo_arc_en_ciel.png"/>
          <p:cNvPicPr>
            <a:picLocks noChangeAspect="1"/>
          </p:cNvPicPr>
          <p:nvPr/>
        </p:nvPicPr>
        <p:blipFill>
          <a:blip r:embed="rId3">
            <a:duotone>
              <a:schemeClr val="accent6">
                <a:shade val="45000"/>
                <a:satMod val="135000"/>
              </a:schemeClr>
              <a:prstClr val="white"/>
            </a:duotone>
          </a:blip>
          <a:stretch>
            <a:fillRect/>
          </a:stretch>
        </p:blipFill>
        <p:spPr>
          <a:xfrm rot="3307308">
            <a:off x="4464128" y="1442410"/>
            <a:ext cx="1428750" cy="1005193"/>
          </a:xfrm>
          <a:prstGeom prst="rect">
            <a:avLst/>
          </a:prstGeom>
          <a:effectLst>
            <a:reflection blurRad="6350" stA="50000" endA="300" endPos="90000" dir="5400000" sy="-100000" algn="bl" rotWithShape="0"/>
          </a:effectLst>
        </p:spPr>
      </p:pic>
      <p:pic>
        <p:nvPicPr>
          <p:cNvPr id="10" name="9 Imagen" descr="9v8r9-logo_arc_en_ciel.png"/>
          <p:cNvPicPr>
            <a:picLocks noChangeAspect="1"/>
          </p:cNvPicPr>
          <p:nvPr/>
        </p:nvPicPr>
        <p:blipFill>
          <a:blip r:embed="rId3">
            <a:duotone>
              <a:schemeClr val="accent6">
                <a:shade val="45000"/>
                <a:satMod val="135000"/>
              </a:schemeClr>
              <a:prstClr val="white"/>
            </a:duotone>
          </a:blip>
          <a:stretch>
            <a:fillRect/>
          </a:stretch>
        </p:blipFill>
        <p:spPr>
          <a:xfrm rot="7320248" flipV="1">
            <a:off x="3107948" y="1490047"/>
            <a:ext cx="1384475" cy="1021097"/>
          </a:xfrm>
          <a:prstGeom prst="rect">
            <a:avLst/>
          </a:prstGeom>
          <a:effectLst>
            <a:reflection blurRad="6350" stA="50000" endA="300" endPos="90000" dir="5400000" sy="-100000" algn="bl" rotWithShape="0"/>
          </a:effectLst>
        </p:spPr>
      </p:pic>
      <p:pic>
        <p:nvPicPr>
          <p:cNvPr id="11" name="10 Imagen" descr="9v8r9-logo_arc_en_ciel.png"/>
          <p:cNvPicPr>
            <a:picLocks noChangeAspect="1"/>
          </p:cNvPicPr>
          <p:nvPr/>
        </p:nvPicPr>
        <p:blipFill>
          <a:blip r:embed="rId3">
            <a:duotone>
              <a:schemeClr val="accent6">
                <a:shade val="45000"/>
                <a:satMod val="135000"/>
              </a:schemeClr>
              <a:prstClr val="white"/>
            </a:duotone>
          </a:blip>
          <a:stretch>
            <a:fillRect/>
          </a:stretch>
        </p:blipFill>
        <p:spPr>
          <a:xfrm rot="3307308">
            <a:off x="4464127" y="2013914"/>
            <a:ext cx="1428750" cy="1005193"/>
          </a:xfrm>
          <a:prstGeom prst="rect">
            <a:avLst/>
          </a:prstGeom>
          <a:effectLst>
            <a:reflection blurRad="6350" stA="50000" endA="300" endPos="90000" dir="5400000" sy="-100000" algn="bl" rotWithShape="0"/>
          </a:effectLst>
        </p:spPr>
      </p:pic>
      <p:pic>
        <p:nvPicPr>
          <p:cNvPr id="12" name="11 Imagen" descr="9v8r9-logo_arc_en_ciel.png"/>
          <p:cNvPicPr>
            <a:picLocks noChangeAspect="1"/>
          </p:cNvPicPr>
          <p:nvPr/>
        </p:nvPicPr>
        <p:blipFill>
          <a:blip r:embed="rId3">
            <a:duotone>
              <a:schemeClr val="accent6">
                <a:shade val="45000"/>
                <a:satMod val="135000"/>
              </a:schemeClr>
              <a:prstClr val="white"/>
            </a:duotone>
          </a:blip>
          <a:stretch>
            <a:fillRect/>
          </a:stretch>
        </p:blipFill>
        <p:spPr>
          <a:xfrm rot="7320248" flipV="1">
            <a:off x="3107947" y="2061551"/>
            <a:ext cx="1384475" cy="1021097"/>
          </a:xfrm>
          <a:prstGeom prst="rect">
            <a:avLst/>
          </a:prstGeom>
          <a:effectLst>
            <a:reflection blurRad="6350" stA="50000" endA="300" endPos="90000" dir="5400000" sy="-100000" algn="bl" rotWithShape="0"/>
          </a:effectLst>
        </p:spPr>
      </p:pic>
      <p:pic>
        <p:nvPicPr>
          <p:cNvPr id="13" name="12 Imagen" descr="9v8r9-logo_arc_en_ciel.png"/>
          <p:cNvPicPr>
            <a:picLocks noChangeAspect="1"/>
          </p:cNvPicPr>
          <p:nvPr/>
        </p:nvPicPr>
        <p:blipFill>
          <a:blip r:embed="rId3">
            <a:duotone>
              <a:schemeClr val="accent6">
                <a:shade val="45000"/>
                <a:satMod val="135000"/>
              </a:schemeClr>
              <a:prstClr val="white"/>
            </a:duotone>
          </a:blip>
          <a:stretch>
            <a:fillRect/>
          </a:stretch>
        </p:blipFill>
        <p:spPr>
          <a:xfrm rot="3307308">
            <a:off x="4464128" y="2585418"/>
            <a:ext cx="1428750" cy="1005193"/>
          </a:xfrm>
          <a:prstGeom prst="rect">
            <a:avLst/>
          </a:prstGeom>
          <a:effectLst>
            <a:reflection blurRad="6350" stA="50000" endA="300" endPos="90000" dir="5400000" sy="-100000" algn="bl" rotWithShape="0"/>
          </a:effectLst>
        </p:spPr>
      </p:pic>
      <p:pic>
        <p:nvPicPr>
          <p:cNvPr id="14" name="13 Imagen" descr="9v8r9-logo_arc_en_ciel.png"/>
          <p:cNvPicPr>
            <a:picLocks noChangeAspect="1"/>
          </p:cNvPicPr>
          <p:nvPr/>
        </p:nvPicPr>
        <p:blipFill>
          <a:blip r:embed="rId3">
            <a:duotone>
              <a:schemeClr val="accent6">
                <a:shade val="45000"/>
                <a:satMod val="135000"/>
              </a:schemeClr>
              <a:prstClr val="white"/>
            </a:duotone>
          </a:blip>
          <a:stretch>
            <a:fillRect/>
          </a:stretch>
        </p:blipFill>
        <p:spPr>
          <a:xfrm rot="7320248" flipV="1">
            <a:off x="3107948" y="2633055"/>
            <a:ext cx="1384475" cy="1021097"/>
          </a:xfrm>
          <a:prstGeom prst="rect">
            <a:avLst/>
          </a:prstGeom>
          <a:effectLst>
            <a:reflection blurRad="6350" stA="50000" endA="300" endPos="90000" dir="5400000" sy="-100000" algn="bl" rotWithShape="0"/>
          </a:effectLst>
        </p:spPr>
      </p:pic>
      <p:pic>
        <p:nvPicPr>
          <p:cNvPr id="15" name="14 Imagen" descr="9v8r9-logo_arc_en_ciel.png"/>
          <p:cNvPicPr>
            <a:picLocks noChangeAspect="1"/>
          </p:cNvPicPr>
          <p:nvPr/>
        </p:nvPicPr>
        <p:blipFill>
          <a:blip r:embed="rId3">
            <a:duotone>
              <a:schemeClr val="accent6">
                <a:shade val="45000"/>
                <a:satMod val="135000"/>
              </a:schemeClr>
              <a:prstClr val="white"/>
            </a:duotone>
          </a:blip>
          <a:stretch>
            <a:fillRect/>
          </a:stretch>
        </p:blipFill>
        <p:spPr>
          <a:xfrm rot="3307308">
            <a:off x="4464129" y="3085507"/>
            <a:ext cx="1428750" cy="1005193"/>
          </a:xfrm>
          <a:prstGeom prst="rect">
            <a:avLst/>
          </a:prstGeom>
          <a:effectLst>
            <a:reflection blurRad="6350" stA="50000" endA="300" endPos="90000" dir="5400000" sy="-100000" algn="bl" rotWithShape="0"/>
          </a:effectLst>
        </p:spPr>
      </p:pic>
      <p:pic>
        <p:nvPicPr>
          <p:cNvPr id="16" name="15 Imagen" descr="9v8r9-logo_arc_en_ciel.png"/>
          <p:cNvPicPr>
            <a:picLocks noChangeAspect="1"/>
          </p:cNvPicPr>
          <p:nvPr/>
        </p:nvPicPr>
        <p:blipFill>
          <a:blip r:embed="rId3">
            <a:duotone>
              <a:schemeClr val="accent6">
                <a:shade val="45000"/>
                <a:satMod val="135000"/>
              </a:schemeClr>
              <a:prstClr val="white"/>
            </a:duotone>
          </a:blip>
          <a:stretch>
            <a:fillRect/>
          </a:stretch>
        </p:blipFill>
        <p:spPr>
          <a:xfrm rot="7320248" flipV="1">
            <a:off x="3107949" y="3133144"/>
            <a:ext cx="1384475" cy="1021097"/>
          </a:xfrm>
          <a:prstGeom prst="rect">
            <a:avLst/>
          </a:prstGeom>
          <a:effectLst>
            <a:reflection blurRad="6350" stA="50000" endA="300" endPos="90000" dir="5400000" sy="-100000" algn="bl" rotWithShape="0"/>
          </a:effectLst>
        </p:spPr>
      </p:pic>
      <p:pic>
        <p:nvPicPr>
          <p:cNvPr id="17" name="16 Imagen" descr="9v8r9-logo_arc_en_ciel.png"/>
          <p:cNvPicPr>
            <a:picLocks noChangeAspect="1"/>
          </p:cNvPicPr>
          <p:nvPr/>
        </p:nvPicPr>
        <p:blipFill>
          <a:blip r:embed="rId3">
            <a:duotone>
              <a:schemeClr val="accent6">
                <a:shade val="45000"/>
                <a:satMod val="135000"/>
              </a:schemeClr>
              <a:prstClr val="white"/>
            </a:duotone>
          </a:blip>
          <a:stretch>
            <a:fillRect/>
          </a:stretch>
        </p:blipFill>
        <p:spPr>
          <a:xfrm rot="3307308">
            <a:off x="4464129" y="3728426"/>
            <a:ext cx="1428750" cy="1005193"/>
          </a:xfrm>
          <a:prstGeom prst="rect">
            <a:avLst/>
          </a:prstGeom>
          <a:effectLst>
            <a:reflection blurRad="6350" stA="50000" endA="300" endPos="90000" dir="5400000" sy="-100000" algn="bl" rotWithShape="0"/>
          </a:effectLst>
        </p:spPr>
      </p:pic>
      <p:pic>
        <p:nvPicPr>
          <p:cNvPr id="18" name="17 Imagen" descr="9v8r9-logo_arc_en_ciel.png"/>
          <p:cNvPicPr>
            <a:picLocks noChangeAspect="1"/>
          </p:cNvPicPr>
          <p:nvPr/>
        </p:nvPicPr>
        <p:blipFill>
          <a:blip r:embed="rId3">
            <a:duotone>
              <a:schemeClr val="accent6">
                <a:shade val="45000"/>
                <a:satMod val="135000"/>
              </a:schemeClr>
              <a:prstClr val="white"/>
            </a:duotone>
          </a:blip>
          <a:stretch>
            <a:fillRect/>
          </a:stretch>
        </p:blipFill>
        <p:spPr>
          <a:xfrm rot="7320248" flipV="1">
            <a:off x="3107949" y="3776063"/>
            <a:ext cx="1384475" cy="1021097"/>
          </a:xfrm>
          <a:prstGeom prst="rect">
            <a:avLst/>
          </a:prstGeom>
          <a:effectLst>
            <a:reflection blurRad="6350" stA="50000" endA="300" endPos="90000" dir="5400000" sy="-100000" algn="bl" rotWithShape="0"/>
          </a:effectLst>
        </p:spPr>
      </p:pic>
      <p:pic>
        <p:nvPicPr>
          <p:cNvPr id="19" name="18 Imagen" descr="9v8r9-logo_arc_en_ciel.png"/>
          <p:cNvPicPr>
            <a:picLocks noChangeAspect="1"/>
          </p:cNvPicPr>
          <p:nvPr/>
        </p:nvPicPr>
        <p:blipFill>
          <a:blip r:embed="rId3">
            <a:duotone>
              <a:schemeClr val="accent6">
                <a:shade val="45000"/>
                <a:satMod val="135000"/>
              </a:schemeClr>
              <a:prstClr val="white"/>
            </a:duotone>
          </a:blip>
          <a:stretch>
            <a:fillRect/>
          </a:stretch>
        </p:blipFill>
        <p:spPr>
          <a:xfrm rot="3307308">
            <a:off x="4464129" y="4299929"/>
            <a:ext cx="1428750" cy="1005193"/>
          </a:xfrm>
          <a:prstGeom prst="rect">
            <a:avLst/>
          </a:prstGeom>
          <a:effectLst>
            <a:reflection blurRad="6350" stA="50000" endA="300" endPos="90000" dir="5400000" sy="-100000" algn="bl" rotWithShape="0"/>
          </a:effectLst>
        </p:spPr>
      </p:pic>
      <p:pic>
        <p:nvPicPr>
          <p:cNvPr id="20" name="19 Imagen" descr="9v8r9-logo_arc_en_ciel.png"/>
          <p:cNvPicPr>
            <a:picLocks noChangeAspect="1"/>
          </p:cNvPicPr>
          <p:nvPr/>
        </p:nvPicPr>
        <p:blipFill>
          <a:blip r:embed="rId3">
            <a:duotone>
              <a:schemeClr val="accent6">
                <a:shade val="45000"/>
                <a:satMod val="135000"/>
              </a:schemeClr>
              <a:prstClr val="white"/>
            </a:duotone>
          </a:blip>
          <a:stretch>
            <a:fillRect/>
          </a:stretch>
        </p:blipFill>
        <p:spPr>
          <a:xfrm rot="7320248" flipV="1">
            <a:off x="3107949" y="4347566"/>
            <a:ext cx="1384475" cy="1021097"/>
          </a:xfrm>
          <a:prstGeom prst="rect">
            <a:avLst/>
          </a:prstGeom>
          <a:effectLst>
            <a:reflection blurRad="6350" stA="50000" endA="300" endPos="90000" dir="5400000" sy="-100000" algn="bl" rotWithShape="0"/>
          </a:effectLst>
        </p:spPr>
      </p:pic>
      <p:sp>
        <p:nvSpPr>
          <p:cNvPr id="21" name="20 Rectángulo"/>
          <p:cNvSpPr/>
          <p:nvPr/>
        </p:nvSpPr>
        <p:spPr>
          <a:xfrm>
            <a:off x="-357222" y="-214332"/>
            <a:ext cx="10001320" cy="6929486"/>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0-#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additive="base">
                                        <p:cTn id="45" dur="2000" fill="hold"/>
                                        <p:tgtEl>
                                          <p:spTgt spid="3"/>
                                        </p:tgtEl>
                                        <p:attrNameLst>
                                          <p:attrName>ppt_x</p:attrName>
                                        </p:attrNameLst>
                                      </p:cBhvr>
                                      <p:tavLst>
                                        <p:tav tm="0">
                                          <p:val>
                                            <p:strVal val="1+#ppt_w/2"/>
                                          </p:val>
                                        </p:tav>
                                        <p:tav tm="100000">
                                          <p:val>
                                            <p:strVal val="#ppt_x"/>
                                          </p:val>
                                        </p:tav>
                                      </p:tavLst>
                                    </p:anim>
                                    <p:anim calcmode="lin" valueType="num">
                                      <p:cBhvr additive="base">
                                        <p:cTn id="46" dur="2000" fill="hold"/>
                                        <p:tgtEl>
                                          <p:spTgt spid="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1+#ppt_w/2"/>
                                          </p:val>
                                        </p:tav>
                                        <p:tav tm="100000">
                                          <p:val>
                                            <p:strVal val="#ppt_x"/>
                                          </p:val>
                                        </p:tav>
                                      </p:tavLst>
                                    </p:anim>
                                    <p:anim calcmode="lin" valueType="num">
                                      <p:cBhvr additive="base">
                                        <p:cTn id="50" dur="2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1+#ppt_w/2"/>
                                          </p:val>
                                        </p:tav>
                                        <p:tav tm="100000">
                                          <p:val>
                                            <p:strVal val="#ppt_x"/>
                                          </p:val>
                                        </p:tav>
                                      </p:tavLst>
                                    </p:anim>
                                    <p:anim calcmode="lin" valueType="num">
                                      <p:cBhvr additive="base">
                                        <p:cTn id="54" dur="2000" fill="hold"/>
                                        <p:tgtEl>
                                          <p:spTgt spid="7"/>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2000" fill="hold"/>
                                        <p:tgtEl>
                                          <p:spTgt spid="9"/>
                                        </p:tgtEl>
                                        <p:attrNameLst>
                                          <p:attrName>ppt_x</p:attrName>
                                        </p:attrNameLst>
                                      </p:cBhvr>
                                      <p:tavLst>
                                        <p:tav tm="0">
                                          <p:val>
                                            <p:strVal val="1+#ppt_w/2"/>
                                          </p:val>
                                        </p:tav>
                                        <p:tav tm="100000">
                                          <p:val>
                                            <p:strVal val="#ppt_x"/>
                                          </p:val>
                                        </p:tav>
                                      </p:tavLst>
                                    </p:anim>
                                    <p:anim calcmode="lin" valueType="num">
                                      <p:cBhvr additive="base">
                                        <p:cTn id="58" dur="2000" fill="hold"/>
                                        <p:tgtEl>
                                          <p:spTgt spid="9"/>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1+#ppt_w/2"/>
                                          </p:val>
                                        </p:tav>
                                        <p:tav tm="100000">
                                          <p:val>
                                            <p:strVal val="#ppt_x"/>
                                          </p:val>
                                        </p:tav>
                                      </p:tavLst>
                                    </p:anim>
                                    <p:anim calcmode="lin" valueType="num">
                                      <p:cBhvr additive="base">
                                        <p:cTn id="62" dur="2000" fill="hold"/>
                                        <p:tgtEl>
                                          <p:spTgt spid="11"/>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1+#ppt_w/2"/>
                                          </p:val>
                                        </p:tav>
                                        <p:tav tm="100000">
                                          <p:val>
                                            <p:strVal val="#ppt_x"/>
                                          </p:val>
                                        </p:tav>
                                      </p:tavLst>
                                    </p:anim>
                                    <p:anim calcmode="lin" valueType="num">
                                      <p:cBhvr additive="base">
                                        <p:cTn id="66" dur="2000" fill="hold"/>
                                        <p:tgtEl>
                                          <p:spTgt spid="13"/>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2000" fill="hold"/>
                                        <p:tgtEl>
                                          <p:spTgt spid="15"/>
                                        </p:tgtEl>
                                        <p:attrNameLst>
                                          <p:attrName>ppt_x</p:attrName>
                                        </p:attrNameLst>
                                      </p:cBhvr>
                                      <p:tavLst>
                                        <p:tav tm="0">
                                          <p:val>
                                            <p:strVal val="1+#ppt_w/2"/>
                                          </p:val>
                                        </p:tav>
                                        <p:tav tm="100000">
                                          <p:val>
                                            <p:strVal val="#ppt_x"/>
                                          </p:val>
                                        </p:tav>
                                      </p:tavLst>
                                    </p:anim>
                                    <p:anim calcmode="lin" valueType="num">
                                      <p:cBhvr additive="base">
                                        <p:cTn id="70" dur="2000" fill="hold"/>
                                        <p:tgtEl>
                                          <p:spTgt spid="15"/>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2000" fill="hold"/>
                                        <p:tgtEl>
                                          <p:spTgt spid="17"/>
                                        </p:tgtEl>
                                        <p:attrNameLst>
                                          <p:attrName>ppt_x</p:attrName>
                                        </p:attrNameLst>
                                      </p:cBhvr>
                                      <p:tavLst>
                                        <p:tav tm="0">
                                          <p:val>
                                            <p:strVal val="1+#ppt_w/2"/>
                                          </p:val>
                                        </p:tav>
                                        <p:tav tm="100000">
                                          <p:val>
                                            <p:strVal val="#ppt_x"/>
                                          </p:val>
                                        </p:tav>
                                      </p:tavLst>
                                    </p:anim>
                                    <p:anim calcmode="lin" valueType="num">
                                      <p:cBhvr additive="base">
                                        <p:cTn id="74" dur="2000" fill="hold"/>
                                        <p:tgtEl>
                                          <p:spTgt spid="17"/>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2000" fill="hold"/>
                                        <p:tgtEl>
                                          <p:spTgt spid="19"/>
                                        </p:tgtEl>
                                        <p:attrNameLst>
                                          <p:attrName>ppt_x</p:attrName>
                                        </p:attrNameLst>
                                      </p:cBhvr>
                                      <p:tavLst>
                                        <p:tav tm="0">
                                          <p:val>
                                            <p:strVal val="1+#ppt_w/2"/>
                                          </p:val>
                                        </p:tav>
                                        <p:tav tm="100000">
                                          <p:val>
                                            <p:strVal val="#ppt_x"/>
                                          </p:val>
                                        </p:tav>
                                      </p:tavLst>
                                    </p:anim>
                                    <p:anim calcmode="lin" valueType="num">
                                      <p:cBhvr additive="base">
                                        <p:cTn id="78" dur="2000" fill="hold"/>
                                        <p:tgtEl>
                                          <p:spTgt spid="19"/>
                                        </p:tgtEl>
                                        <p:attrNameLst>
                                          <p:attrName>ppt_y</p:attrName>
                                        </p:attrNameLst>
                                      </p:cBhvr>
                                      <p:tavLst>
                                        <p:tav tm="0">
                                          <p:val>
                                            <p:strVal val="1+#ppt_h/2"/>
                                          </p:val>
                                        </p:tav>
                                        <p:tav tm="100000">
                                          <p:val>
                                            <p:strVal val="#ppt_y"/>
                                          </p:val>
                                        </p:tav>
                                      </p:tavLst>
                                    </p:anim>
                                  </p:childTnLst>
                                </p:cTn>
                              </p:par>
                              <p:par>
                                <p:cTn id="79" presetID="8" presetClass="emph" presetSubtype="0" fill="hold" nodeType="withEffect">
                                  <p:stCondLst>
                                    <p:cond delay="0"/>
                                  </p:stCondLst>
                                  <p:childTnLst>
                                    <p:animRot by="21600000">
                                      <p:cBhvr>
                                        <p:cTn id="80" dur="2000" fill="hold"/>
                                        <p:tgtEl>
                                          <p:spTgt spid="3"/>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5"/>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7"/>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9"/>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3"/>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5"/>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9"/>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16"/>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18"/>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20"/>
                                        </p:tgtEl>
                                        <p:attrNameLst>
                                          <p:attrName>r</p:attrName>
                                        </p:attrNameLst>
                                      </p:cBhvr>
                                    </p:animRot>
                                  </p:childTnLst>
                                </p:cTn>
                              </p:par>
                            </p:childTnLst>
                          </p:cTn>
                        </p:par>
                        <p:par>
                          <p:cTn id="115" fill="hold">
                            <p:stCondLst>
                              <p:cond delay="2000"/>
                            </p:stCondLst>
                            <p:childTnLst>
                              <p:par>
                                <p:cTn id="116" presetID="2" presetClass="exit" presetSubtype="2"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1+ppt_w/2"/>
                                          </p:val>
                                        </p:tav>
                                      </p:tavLst>
                                    </p:anim>
                                    <p:anim calcmode="lin" valueType="num">
                                      <p:cBhvr additive="base">
                                        <p:cTn id="118" dur="2000"/>
                                        <p:tgtEl>
                                          <p:spTgt spid="4"/>
                                        </p:tgtEl>
                                        <p:attrNameLst>
                                          <p:attrName>ppt_y</p:attrName>
                                        </p:attrNameLst>
                                      </p:cBhvr>
                                      <p:tavLst>
                                        <p:tav tm="0">
                                          <p:val>
                                            <p:strVal val="ppt_y"/>
                                          </p:val>
                                        </p:tav>
                                        <p:tav tm="100000">
                                          <p:val>
                                            <p:strVal val="ppt_y"/>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1+ppt_w/2"/>
                                          </p:val>
                                        </p:tav>
                                      </p:tavLst>
                                    </p:anim>
                                    <p:anim calcmode="lin" valueType="num">
                                      <p:cBhvr additive="base">
                                        <p:cTn id="122" dur="2000"/>
                                        <p:tgtEl>
                                          <p:spTgt spid="6"/>
                                        </p:tgtEl>
                                        <p:attrNameLst>
                                          <p:attrName>ppt_y</p:attrName>
                                        </p:attrNameLst>
                                      </p:cBhvr>
                                      <p:tavLst>
                                        <p:tav tm="0">
                                          <p:val>
                                            <p:strVal val="ppt_y"/>
                                          </p:val>
                                        </p:tav>
                                        <p:tav tm="100000">
                                          <p:val>
                                            <p:strVal val="ppt_y"/>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1+ppt_w/2"/>
                                          </p:val>
                                        </p:tav>
                                      </p:tavLst>
                                    </p:anim>
                                    <p:anim calcmode="lin" valueType="num">
                                      <p:cBhvr additive="base">
                                        <p:cTn id="126" dur="2000"/>
                                        <p:tgtEl>
                                          <p:spTgt spid="8"/>
                                        </p:tgtEl>
                                        <p:attrNameLst>
                                          <p:attrName>ppt_y</p:attrName>
                                        </p:attrNameLst>
                                      </p:cBhvr>
                                      <p:tavLst>
                                        <p:tav tm="0">
                                          <p:val>
                                            <p:strVal val="ppt_y"/>
                                          </p:val>
                                        </p:tav>
                                        <p:tav tm="100000">
                                          <p:val>
                                            <p:strVal val="ppt_y"/>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ppt_y"/>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1+ppt_w/2"/>
                                          </p:val>
                                        </p:tav>
                                      </p:tavLst>
                                    </p:anim>
                                    <p:anim calcmode="lin" valueType="num">
                                      <p:cBhvr additive="base">
                                        <p:cTn id="134" dur="2000"/>
                                        <p:tgtEl>
                                          <p:spTgt spid="12"/>
                                        </p:tgtEl>
                                        <p:attrNameLst>
                                          <p:attrName>ppt_y</p:attrName>
                                        </p:attrNameLst>
                                      </p:cBhvr>
                                      <p:tavLst>
                                        <p:tav tm="0">
                                          <p:val>
                                            <p:strVal val="ppt_y"/>
                                          </p:val>
                                        </p:tav>
                                        <p:tav tm="100000">
                                          <p:val>
                                            <p:strVal val="ppt_y"/>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1+ppt_w/2"/>
                                          </p:val>
                                        </p:tav>
                                      </p:tavLst>
                                    </p:anim>
                                    <p:anim calcmode="lin" valueType="num">
                                      <p:cBhvr additive="base">
                                        <p:cTn id="138" dur="2000"/>
                                        <p:tgtEl>
                                          <p:spTgt spid="14"/>
                                        </p:tgtEl>
                                        <p:attrNameLst>
                                          <p:attrName>ppt_y</p:attrName>
                                        </p:attrNameLst>
                                      </p:cBhvr>
                                      <p:tavLst>
                                        <p:tav tm="0">
                                          <p:val>
                                            <p:strVal val="ppt_y"/>
                                          </p:val>
                                        </p:tav>
                                        <p:tav tm="100000">
                                          <p:val>
                                            <p:strVal val="ppt_y"/>
                                          </p:val>
                                        </p:tav>
                                      </p:tavLst>
                                    </p:anim>
                                    <p:set>
                                      <p:cBhvr>
                                        <p:cTn id="139" dur="1" fill="hold">
                                          <p:stCondLst>
                                            <p:cond delay="1999"/>
                                          </p:stCondLst>
                                        </p:cTn>
                                        <p:tgtEl>
                                          <p:spTgt spid="14"/>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1+ppt_w/2"/>
                                          </p:val>
                                        </p:tav>
                                      </p:tavLst>
                                    </p:anim>
                                    <p:anim calcmode="lin" valueType="num">
                                      <p:cBhvr additive="base">
                                        <p:cTn id="142" dur="2000"/>
                                        <p:tgtEl>
                                          <p:spTgt spid="16"/>
                                        </p:tgtEl>
                                        <p:attrNameLst>
                                          <p:attrName>ppt_y</p:attrName>
                                        </p:attrNameLst>
                                      </p:cBhvr>
                                      <p:tavLst>
                                        <p:tav tm="0">
                                          <p:val>
                                            <p:strVal val="ppt_y"/>
                                          </p:val>
                                        </p:tav>
                                        <p:tav tm="100000">
                                          <p:val>
                                            <p:strVal val="ppt_y"/>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2000"/>
                                        <p:tgtEl>
                                          <p:spTgt spid="18"/>
                                        </p:tgtEl>
                                        <p:attrNameLst>
                                          <p:attrName>ppt_x</p:attrName>
                                        </p:attrNameLst>
                                      </p:cBhvr>
                                      <p:tavLst>
                                        <p:tav tm="0">
                                          <p:val>
                                            <p:strVal val="ppt_x"/>
                                          </p:val>
                                        </p:tav>
                                        <p:tav tm="100000">
                                          <p:val>
                                            <p:strVal val="1+ppt_w/2"/>
                                          </p:val>
                                        </p:tav>
                                      </p:tavLst>
                                    </p:anim>
                                    <p:anim calcmode="lin" valueType="num">
                                      <p:cBhvr additive="base">
                                        <p:cTn id="146" dur="2000"/>
                                        <p:tgtEl>
                                          <p:spTgt spid="18"/>
                                        </p:tgtEl>
                                        <p:attrNameLst>
                                          <p:attrName>ppt_y</p:attrName>
                                        </p:attrNameLst>
                                      </p:cBhvr>
                                      <p:tavLst>
                                        <p:tav tm="0">
                                          <p:val>
                                            <p:strVal val="ppt_y"/>
                                          </p:val>
                                        </p:tav>
                                        <p:tav tm="100000">
                                          <p:val>
                                            <p:strVal val="ppt_y"/>
                                          </p:val>
                                        </p:tav>
                                      </p:tavLst>
                                    </p:anim>
                                    <p:set>
                                      <p:cBhvr>
                                        <p:cTn id="147" dur="1" fill="hold">
                                          <p:stCondLst>
                                            <p:cond delay="1999"/>
                                          </p:stCondLst>
                                        </p:cTn>
                                        <p:tgtEl>
                                          <p:spTgt spid="18"/>
                                        </p:tgtEl>
                                        <p:attrNameLst>
                                          <p:attrName>style.visibility</p:attrName>
                                        </p:attrNameLst>
                                      </p:cBhvr>
                                      <p:to>
                                        <p:strVal val="hidden"/>
                                      </p:to>
                                    </p:set>
                                  </p:childTnLst>
                                </p:cTn>
                              </p:par>
                              <p:par>
                                <p:cTn id="148" presetID="2" presetClass="exit" presetSubtype="2" fill="hold" nodeType="withEffect">
                                  <p:stCondLst>
                                    <p:cond delay="0"/>
                                  </p:stCondLst>
                                  <p:childTnLst>
                                    <p:anim calcmode="lin" valueType="num">
                                      <p:cBhvr additive="base">
                                        <p:cTn id="149" dur="2000"/>
                                        <p:tgtEl>
                                          <p:spTgt spid="20"/>
                                        </p:tgtEl>
                                        <p:attrNameLst>
                                          <p:attrName>ppt_x</p:attrName>
                                        </p:attrNameLst>
                                      </p:cBhvr>
                                      <p:tavLst>
                                        <p:tav tm="0">
                                          <p:val>
                                            <p:strVal val="ppt_x"/>
                                          </p:val>
                                        </p:tav>
                                        <p:tav tm="100000">
                                          <p:val>
                                            <p:strVal val="1+ppt_w/2"/>
                                          </p:val>
                                        </p:tav>
                                      </p:tavLst>
                                    </p:anim>
                                    <p:anim calcmode="lin" valueType="num">
                                      <p:cBhvr additive="base">
                                        <p:cTn id="150" dur="2000"/>
                                        <p:tgtEl>
                                          <p:spTgt spid="20"/>
                                        </p:tgtEl>
                                        <p:attrNameLst>
                                          <p:attrName>ppt_y</p:attrName>
                                        </p:attrNameLst>
                                      </p:cBhvr>
                                      <p:tavLst>
                                        <p:tav tm="0">
                                          <p:val>
                                            <p:strVal val="ppt_y"/>
                                          </p:val>
                                        </p:tav>
                                        <p:tav tm="100000">
                                          <p:val>
                                            <p:strVal val="ppt_y"/>
                                          </p:val>
                                        </p:tav>
                                      </p:tavLst>
                                    </p:anim>
                                    <p:set>
                                      <p:cBhvr>
                                        <p:cTn id="151" dur="1" fill="hold">
                                          <p:stCondLst>
                                            <p:cond delay="1999"/>
                                          </p:stCondLst>
                                        </p:cTn>
                                        <p:tgtEl>
                                          <p:spTgt spid="20"/>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0-ppt_w/2"/>
                                          </p:val>
                                        </p:tav>
                                      </p:tavLst>
                                    </p:anim>
                                    <p:anim calcmode="lin" valueType="num">
                                      <p:cBhvr additive="base">
                                        <p:cTn id="154" dur="2000"/>
                                        <p:tgtEl>
                                          <p:spTgt spid="3"/>
                                        </p:tgtEl>
                                        <p:attrNameLst>
                                          <p:attrName>ppt_y</p:attrName>
                                        </p:attrNameLst>
                                      </p:cBhvr>
                                      <p:tavLst>
                                        <p:tav tm="0">
                                          <p:val>
                                            <p:strVal val="ppt_y"/>
                                          </p:val>
                                        </p:tav>
                                        <p:tav tm="100000">
                                          <p:val>
                                            <p:strVal val="ppt_y"/>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0-ppt_w/2"/>
                                          </p:val>
                                        </p:tav>
                                      </p:tavLst>
                                    </p:anim>
                                    <p:anim calcmode="lin" valueType="num">
                                      <p:cBhvr additive="base">
                                        <p:cTn id="158" dur="2000"/>
                                        <p:tgtEl>
                                          <p:spTgt spid="5"/>
                                        </p:tgtEl>
                                        <p:attrNameLst>
                                          <p:attrName>ppt_y</p:attrName>
                                        </p:attrNameLst>
                                      </p:cBhvr>
                                      <p:tavLst>
                                        <p:tav tm="0">
                                          <p:val>
                                            <p:strVal val="ppt_y"/>
                                          </p:val>
                                        </p:tav>
                                        <p:tav tm="100000">
                                          <p:val>
                                            <p:strVal val="ppt_y"/>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7"/>
                                        </p:tgtEl>
                                        <p:attrNameLst>
                                          <p:attrName>ppt_x</p:attrName>
                                        </p:attrNameLst>
                                      </p:cBhvr>
                                      <p:tavLst>
                                        <p:tav tm="0">
                                          <p:val>
                                            <p:strVal val="ppt_x"/>
                                          </p:val>
                                        </p:tav>
                                        <p:tav tm="100000">
                                          <p:val>
                                            <p:strVal val="0-ppt_w/2"/>
                                          </p:val>
                                        </p:tav>
                                      </p:tavLst>
                                    </p:anim>
                                    <p:anim calcmode="lin" valueType="num">
                                      <p:cBhvr additive="base">
                                        <p:cTn id="162" dur="2000"/>
                                        <p:tgtEl>
                                          <p:spTgt spid="7"/>
                                        </p:tgtEl>
                                        <p:attrNameLst>
                                          <p:attrName>ppt_y</p:attrName>
                                        </p:attrNameLst>
                                      </p:cBhvr>
                                      <p:tavLst>
                                        <p:tav tm="0">
                                          <p:val>
                                            <p:strVal val="ppt_y"/>
                                          </p:val>
                                        </p:tav>
                                        <p:tav tm="100000">
                                          <p:val>
                                            <p:strVal val="ppt_y"/>
                                          </p:val>
                                        </p:tav>
                                      </p:tavLst>
                                    </p:anim>
                                    <p:set>
                                      <p:cBhvr>
                                        <p:cTn id="163" dur="1" fill="hold">
                                          <p:stCondLst>
                                            <p:cond delay="1999"/>
                                          </p:stCondLst>
                                        </p:cTn>
                                        <p:tgtEl>
                                          <p:spTgt spid="7"/>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9"/>
                                        </p:tgtEl>
                                        <p:attrNameLst>
                                          <p:attrName>ppt_x</p:attrName>
                                        </p:attrNameLst>
                                      </p:cBhvr>
                                      <p:tavLst>
                                        <p:tav tm="0">
                                          <p:val>
                                            <p:strVal val="ppt_x"/>
                                          </p:val>
                                        </p:tav>
                                        <p:tav tm="100000">
                                          <p:val>
                                            <p:strVal val="0-ppt_w/2"/>
                                          </p:val>
                                        </p:tav>
                                      </p:tavLst>
                                    </p:anim>
                                    <p:anim calcmode="lin" valueType="num">
                                      <p:cBhvr additive="base">
                                        <p:cTn id="166" dur="2000"/>
                                        <p:tgtEl>
                                          <p:spTgt spid="9"/>
                                        </p:tgtEl>
                                        <p:attrNameLst>
                                          <p:attrName>ppt_y</p:attrName>
                                        </p:attrNameLst>
                                      </p:cBhvr>
                                      <p:tavLst>
                                        <p:tav tm="0">
                                          <p:val>
                                            <p:strVal val="ppt_y"/>
                                          </p:val>
                                        </p:tav>
                                        <p:tav tm="100000">
                                          <p:val>
                                            <p:strVal val="ppt_y"/>
                                          </p:val>
                                        </p:tav>
                                      </p:tavLst>
                                    </p:anim>
                                    <p:set>
                                      <p:cBhvr>
                                        <p:cTn id="167" dur="1" fill="hold">
                                          <p:stCondLst>
                                            <p:cond delay="1999"/>
                                          </p:stCondLst>
                                        </p:cTn>
                                        <p:tgtEl>
                                          <p:spTgt spid="9"/>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2000"/>
                                        <p:tgtEl>
                                          <p:spTgt spid="11"/>
                                        </p:tgtEl>
                                        <p:attrNameLst>
                                          <p:attrName>ppt_x</p:attrName>
                                        </p:attrNameLst>
                                      </p:cBhvr>
                                      <p:tavLst>
                                        <p:tav tm="0">
                                          <p:val>
                                            <p:strVal val="ppt_x"/>
                                          </p:val>
                                        </p:tav>
                                        <p:tav tm="100000">
                                          <p:val>
                                            <p:strVal val="0-ppt_w/2"/>
                                          </p:val>
                                        </p:tav>
                                      </p:tavLst>
                                    </p:anim>
                                    <p:anim calcmode="lin" valueType="num">
                                      <p:cBhvr additive="base">
                                        <p:cTn id="170" dur="2000"/>
                                        <p:tgtEl>
                                          <p:spTgt spid="11"/>
                                        </p:tgtEl>
                                        <p:attrNameLst>
                                          <p:attrName>ppt_y</p:attrName>
                                        </p:attrNameLst>
                                      </p:cBhvr>
                                      <p:tavLst>
                                        <p:tav tm="0">
                                          <p:val>
                                            <p:strVal val="ppt_y"/>
                                          </p:val>
                                        </p:tav>
                                        <p:tav tm="100000">
                                          <p:val>
                                            <p:strVal val="ppt_y"/>
                                          </p:val>
                                        </p:tav>
                                      </p:tavLst>
                                    </p:anim>
                                    <p:set>
                                      <p:cBhvr>
                                        <p:cTn id="171" dur="1" fill="hold">
                                          <p:stCondLst>
                                            <p:cond delay="1999"/>
                                          </p:stCondLst>
                                        </p:cTn>
                                        <p:tgtEl>
                                          <p:spTgt spid="11"/>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2000"/>
                                        <p:tgtEl>
                                          <p:spTgt spid="13"/>
                                        </p:tgtEl>
                                        <p:attrNameLst>
                                          <p:attrName>ppt_x</p:attrName>
                                        </p:attrNameLst>
                                      </p:cBhvr>
                                      <p:tavLst>
                                        <p:tav tm="0">
                                          <p:val>
                                            <p:strVal val="ppt_x"/>
                                          </p:val>
                                        </p:tav>
                                        <p:tav tm="100000">
                                          <p:val>
                                            <p:strVal val="0-ppt_w/2"/>
                                          </p:val>
                                        </p:tav>
                                      </p:tavLst>
                                    </p:anim>
                                    <p:anim calcmode="lin" valueType="num">
                                      <p:cBhvr additive="base">
                                        <p:cTn id="174" dur="2000"/>
                                        <p:tgtEl>
                                          <p:spTgt spid="13"/>
                                        </p:tgtEl>
                                        <p:attrNameLst>
                                          <p:attrName>ppt_y</p:attrName>
                                        </p:attrNameLst>
                                      </p:cBhvr>
                                      <p:tavLst>
                                        <p:tav tm="0">
                                          <p:val>
                                            <p:strVal val="ppt_y"/>
                                          </p:val>
                                        </p:tav>
                                        <p:tav tm="100000">
                                          <p:val>
                                            <p:strVal val="ppt_y"/>
                                          </p:val>
                                        </p:tav>
                                      </p:tavLst>
                                    </p:anim>
                                    <p:set>
                                      <p:cBhvr>
                                        <p:cTn id="175" dur="1" fill="hold">
                                          <p:stCondLst>
                                            <p:cond delay="1999"/>
                                          </p:stCondLst>
                                        </p:cTn>
                                        <p:tgtEl>
                                          <p:spTgt spid="13"/>
                                        </p:tgtEl>
                                        <p:attrNameLst>
                                          <p:attrName>style.visibility</p:attrName>
                                        </p:attrNameLst>
                                      </p:cBhvr>
                                      <p:to>
                                        <p:strVal val="hidden"/>
                                      </p:to>
                                    </p:set>
                                  </p:childTnLst>
                                </p:cTn>
                              </p:par>
                              <p:par>
                                <p:cTn id="176" presetID="2" presetClass="exit" presetSubtype="8" fill="hold" nodeType="withEffect">
                                  <p:stCondLst>
                                    <p:cond delay="0"/>
                                  </p:stCondLst>
                                  <p:childTnLst>
                                    <p:anim calcmode="lin" valueType="num">
                                      <p:cBhvr additive="base">
                                        <p:cTn id="177" dur="2000"/>
                                        <p:tgtEl>
                                          <p:spTgt spid="15"/>
                                        </p:tgtEl>
                                        <p:attrNameLst>
                                          <p:attrName>ppt_x</p:attrName>
                                        </p:attrNameLst>
                                      </p:cBhvr>
                                      <p:tavLst>
                                        <p:tav tm="0">
                                          <p:val>
                                            <p:strVal val="ppt_x"/>
                                          </p:val>
                                        </p:tav>
                                        <p:tav tm="100000">
                                          <p:val>
                                            <p:strVal val="0-ppt_w/2"/>
                                          </p:val>
                                        </p:tav>
                                      </p:tavLst>
                                    </p:anim>
                                    <p:anim calcmode="lin" valueType="num">
                                      <p:cBhvr additive="base">
                                        <p:cTn id="178" dur="2000"/>
                                        <p:tgtEl>
                                          <p:spTgt spid="15"/>
                                        </p:tgtEl>
                                        <p:attrNameLst>
                                          <p:attrName>ppt_y</p:attrName>
                                        </p:attrNameLst>
                                      </p:cBhvr>
                                      <p:tavLst>
                                        <p:tav tm="0">
                                          <p:val>
                                            <p:strVal val="ppt_y"/>
                                          </p:val>
                                        </p:tav>
                                        <p:tav tm="100000">
                                          <p:val>
                                            <p:strVal val="ppt_y"/>
                                          </p:val>
                                        </p:tav>
                                      </p:tavLst>
                                    </p:anim>
                                    <p:set>
                                      <p:cBhvr>
                                        <p:cTn id="179" dur="1" fill="hold">
                                          <p:stCondLst>
                                            <p:cond delay="1999"/>
                                          </p:stCondLst>
                                        </p:cTn>
                                        <p:tgtEl>
                                          <p:spTgt spid="15"/>
                                        </p:tgtEl>
                                        <p:attrNameLst>
                                          <p:attrName>style.visibility</p:attrName>
                                        </p:attrNameLst>
                                      </p:cBhvr>
                                      <p:to>
                                        <p:strVal val="hidden"/>
                                      </p:to>
                                    </p:set>
                                  </p:childTnLst>
                                </p:cTn>
                              </p:par>
                              <p:par>
                                <p:cTn id="180" presetID="2" presetClass="exit" presetSubtype="8" fill="hold" nodeType="withEffect">
                                  <p:stCondLst>
                                    <p:cond delay="0"/>
                                  </p:stCondLst>
                                  <p:childTnLst>
                                    <p:anim calcmode="lin" valueType="num">
                                      <p:cBhvr additive="base">
                                        <p:cTn id="181" dur="2000"/>
                                        <p:tgtEl>
                                          <p:spTgt spid="17"/>
                                        </p:tgtEl>
                                        <p:attrNameLst>
                                          <p:attrName>ppt_x</p:attrName>
                                        </p:attrNameLst>
                                      </p:cBhvr>
                                      <p:tavLst>
                                        <p:tav tm="0">
                                          <p:val>
                                            <p:strVal val="ppt_x"/>
                                          </p:val>
                                        </p:tav>
                                        <p:tav tm="100000">
                                          <p:val>
                                            <p:strVal val="0-ppt_w/2"/>
                                          </p:val>
                                        </p:tav>
                                      </p:tavLst>
                                    </p:anim>
                                    <p:anim calcmode="lin" valueType="num">
                                      <p:cBhvr additive="base">
                                        <p:cTn id="182" dur="2000"/>
                                        <p:tgtEl>
                                          <p:spTgt spid="17"/>
                                        </p:tgtEl>
                                        <p:attrNameLst>
                                          <p:attrName>ppt_y</p:attrName>
                                        </p:attrNameLst>
                                      </p:cBhvr>
                                      <p:tavLst>
                                        <p:tav tm="0">
                                          <p:val>
                                            <p:strVal val="ppt_y"/>
                                          </p:val>
                                        </p:tav>
                                        <p:tav tm="100000">
                                          <p:val>
                                            <p:strVal val="ppt_y"/>
                                          </p:val>
                                        </p:tav>
                                      </p:tavLst>
                                    </p:anim>
                                    <p:set>
                                      <p:cBhvr>
                                        <p:cTn id="183" dur="1" fill="hold">
                                          <p:stCondLst>
                                            <p:cond delay="1999"/>
                                          </p:stCondLst>
                                        </p:cTn>
                                        <p:tgtEl>
                                          <p:spTgt spid="17"/>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2000"/>
                                        <p:tgtEl>
                                          <p:spTgt spid="19"/>
                                        </p:tgtEl>
                                        <p:attrNameLst>
                                          <p:attrName>ppt_x</p:attrName>
                                        </p:attrNameLst>
                                      </p:cBhvr>
                                      <p:tavLst>
                                        <p:tav tm="0">
                                          <p:val>
                                            <p:strVal val="ppt_x"/>
                                          </p:val>
                                        </p:tav>
                                        <p:tav tm="100000">
                                          <p:val>
                                            <p:strVal val="0-ppt_w/2"/>
                                          </p:val>
                                        </p:tav>
                                      </p:tavLst>
                                    </p:anim>
                                    <p:anim calcmode="lin" valueType="num">
                                      <p:cBhvr additive="base">
                                        <p:cTn id="186" dur="2000"/>
                                        <p:tgtEl>
                                          <p:spTgt spid="19"/>
                                        </p:tgtEl>
                                        <p:attrNameLst>
                                          <p:attrName>ppt_y</p:attrName>
                                        </p:attrNameLst>
                                      </p:cBhvr>
                                      <p:tavLst>
                                        <p:tav tm="0">
                                          <p:val>
                                            <p:strVal val="ppt_y"/>
                                          </p:val>
                                        </p:tav>
                                        <p:tav tm="100000">
                                          <p:val>
                                            <p:strVal val="ppt_y"/>
                                          </p:val>
                                        </p:tav>
                                      </p:tavLst>
                                    </p:anim>
                                    <p:set>
                                      <p:cBhvr>
                                        <p:cTn id="187" dur="1" fill="hold">
                                          <p:stCondLst>
                                            <p:cond delay="1999"/>
                                          </p:stCondLst>
                                        </p:cTn>
                                        <p:tgtEl>
                                          <p:spTgt spid="19"/>
                                        </p:tgtEl>
                                        <p:attrNameLst>
                                          <p:attrName>style.visibility</p:attrName>
                                        </p:attrNameLst>
                                      </p:cBhvr>
                                      <p:to>
                                        <p:strVal val="hidden"/>
                                      </p:to>
                                    </p:set>
                                  </p:childTnLst>
                                </p:cTn>
                              </p:par>
                              <p:par>
                                <p:cTn id="188" presetID="8" presetClass="emph" presetSubtype="0" fill="hold" nodeType="withEffect">
                                  <p:stCondLst>
                                    <p:cond delay="0"/>
                                  </p:stCondLst>
                                  <p:childTnLst>
                                    <p:animRot by="-21600000">
                                      <p:cBhvr>
                                        <p:cTn id="189" dur="2000" fill="hold"/>
                                        <p:tgtEl>
                                          <p:spTgt spid="3"/>
                                        </p:tgtEl>
                                        <p:attrNameLst>
                                          <p:attrName>r</p:attrName>
                                        </p:attrNameLst>
                                      </p:cBhvr>
                                    </p:animRot>
                                  </p:childTnLst>
                                </p:cTn>
                              </p:par>
                              <p:par>
                                <p:cTn id="190" presetID="8" presetClass="emph" presetSubtype="0" fill="hold" nodeType="withEffect">
                                  <p:stCondLst>
                                    <p:cond delay="0"/>
                                  </p:stCondLst>
                                  <p:childTnLst>
                                    <p:animRot by="-21600000">
                                      <p:cBhvr>
                                        <p:cTn id="191" dur="2000" fill="hold"/>
                                        <p:tgtEl>
                                          <p:spTgt spid="5"/>
                                        </p:tgtEl>
                                        <p:attrNameLst>
                                          <p:attrName>r</p:attrName>
                                        </p:attrNameLst>
                                      </p:cBhvr>
                                    </p:animRot>
                                  </p:childTnLst>
                                </p:cTn>
                              </p:par>
                              <p:par>
                                <p:cTn id="192" presetID="8" presetClass="emph" presetSubtype="0" fill="hold" nodeType="withEffect">
                                  <p:stCondLst>
                                    <p:cond delay="0"/>
                                  </p:stCondLst>
                                  <p:childTnLst>
                                    <p:animRot by="-21600000">
                                      <p:cBhvr>
                                        <p:cTn id="193" dur="2000" fill="hold"/>
                                        <p:tgtEl>
                                          <p:spTgt spid="7"/>
                                        </p:tgtEl>
                                        <p:attrNameLst>
                                          <p:attrName>r</p:attrName>
                                        </p:attrNameLst>
                                      </p:cBhvr>
                                    </p:animRot>
                                  </p:childTnLst>
                                </p:cTn>
                              </p:par>
                              <p:par>
                                <p:cTn id="194" presetID="8" presetClass="emph" presetSubtype="0" fill="hold" nodeType="withEffect">
                                  <p:stCondLst>
                                    <p:cond delay="0"/>
                                  </p:stCondLst>
                                  <p:childTnLst>
                                    <p:animRot by="-21600000">
                                      <p:cBhvr>
                                        <p:cTn id="195" dur="2000" fill="hold"/>
                                        <p:tgtEl>
                                          <p:spTgt spid="9"/>
                                        </p:tgtEl>
                                        <p:attrNameLst>
                                          <p:attrName>r</p:attrName>
                                        </p:attrNameLst>
                                      </p:cBhvr>
                                    </p:animRot>
                                  </p:childTnLst>
                                </p:cTn>
                              </p:par>
                              <p:par>
                                <p:cTn id="196" presetID="8" presetClass="emph" presetSubtype="0" fill="hold" nodeType="withEffect">
                                  <p:stCondLst>
                                    <p:cond delay="0"/>
                                  </p:stCondLst>
                                  <p:childTnLst>
                                    <p:animRot by="-21600000">
                                      <p:cBhvr>
                                        <p:cTn id="197" dur="2000" fill="hold"/>
                                        <p:tgtEl>
                                          <p:spTgt spid="11"/>
                                        </p:tgtEl>
                                        <p:attrNameLst>
                                          <p:attrName>r</p:attrName>
                                        </p:attrNameLst>
                                      </p:cBhvr>
                                    </p:animRot>
                                  </p:childTnLst>
                                </p:cTn>
                              </p:par>
                              <p:par>
                                <p:cTn id="198" presetID="8" presetClass="emph" presetSubtype="0" fill="hold" nodeType="withEffect">
                                  <p:stCondLst>
                                    <p:cond delay="0"/>
                                  </p:stCondLst>
                                  <p:childTnLst>
                                    <p:animRot by="-21600000">
                                      <p:cBhvr>
                                        <p:cTn id="199" dur="2000" fill="hold"/>
                                        <p:tgtEl>
                                          <p:spTgt spid="13"/>
                                        </p:tgtEl>
                                        <p:attrNameLst>
                                          <p:attrName>r</p:attrName>
                                        </p:attrNameLst>
                                      </p:cBhvr>
                                    </p:animRot>
                                  </p:childTnLst>
                                </p:cTn>
                              </p:par>
                              <p:par>
                                <p:cTn id="200" presetID="8" presetClass="emph" presetSubtype="0" fill="hold" nodeType="withEffect">
                                  <p:stCondLst>
                                    <p:cond delay="0"/>
                                  </p:stCondLst>
                                  <p:childTnLst>
                                    <p:animRot by="-21600000">
                                      <p:cBhvr>
                                        <p:cTn id="201" dur="2000" fill="hold"/>
                                        <p:tgtEl>
                                          <p:spTgt spid="15"/>
                                        </p:tgtEl>
                                        <p:attrNameLst>
                                          <p:attrName>r</p:attrName>
                                        </p:attrNameLst>
                                      </p:cBhvr>
                                    </p:animRot>
                                  </p:childTnLst>
                                </p:cTn>
                              </p:par>
                              <p:par>
                                <p:cTn id="202" presetID="8" presetClass="emph" presetSubtype="0" fill="hold" nodeType="withEffect">
                                  <p:stCondLst>
                                    <p:cond delay="0"/>
                                  </p:stCondLst>
                                  <p:childTnLst>
                                    <p:animRot by="-21600000">
                                      <p:cBhvr>
                                        <p:cTn id="203" dur="2000" fill="hold"/>
                                        <p:tgtEl>
                                          <p:spTgt spid="17"/>
                                        </p:tgtEl>
                                        <p:attrNameLst>
                                          <p:attrName>r</p:attrName>
                                        </p:attrNameLst>
                                      </p:cBhvr>
                                    </p:animRot>
                                  </p:childTnLst>
                                </p:cTn>
                              </p:par>
                              <p:par>
                                <p:cTn id="204" presetID="8" presetClass="emph" presetSubtype="0" fill="hold" nodeType="withEffect">
                                  <p:stCondLst>
                                    <p:cond delay="0"/>
                                  </p:stCondLst>
                                  <p:childTnLst>
                                    <p:animRot by="-21600000">
                                      <p:cBhvr>
                                        <p:cTn id="205" dur="2000" fill="hold"/>
                                        <p:tgtEl>
                                          <p:spTgt spid="19"/>
                                        </p:tgtEl>
                                        <p:attrNameLst>
                                          <p:attrName>r</p:attrName>
                                        </p:attrNameLst>
                                      </p:cBhvr>
                                    </p:animRot>
                                  </p:childTnLst>
                                </p:cTn>
                              </p:par>
                              <p:par>
                                <p:cTn id="206" presetID="8" presetClass="emph" presetSubtype="0" fill="hold" nodeType="withEffect">
                                  <p:stCondLst>
                                    <p:cond delay="0"/>
                                  </p:stCondLst>
                                  <p:childTnLst>
                                    <p:animRot by="21600000">
                                      <p:cBhvr>
                                        <p:cTn id="207" dur="2000" fill="hold"/>
                                        <p:tgtEl>
                                          <p:spTgt spid="4"/>
                                        </p:tgtEl>
                                        <p:attrNameLst>
                                          <p:attrName>r</p:attrName>
                                        </p:attrNameLst>
                                      </p:cBhvr>
                                    </p:animRot>
                                  </p:childTnLst>
                                </p:cTn>
                              </p:par>
                              <p:par>
                                <p:cTn id="208" presetID="8" presetClass="emph" presetSubtype="0" fill="hold" nodeType="withEffect">
                                  <p:stCondLst>
                                    <p:cond delay="0"/>
                                  </p:stCondLst>
                                  <p:childTnLst>
                                    <p:animRot by="21600000">
                                      <p:cBhvr>
                                        <p:cTn id="209" dur="2000" fill="hold"/>
                                        <p:tgtEl>
                                          <p:spTgt spid="6"/>
                                        </p:tgtEl>
                                        <p:attrNameLst>
                                          <p:attrName>r</p:attrName>
                                        </p:attrNameLst>
                                      </p:cBhvr>
                                    </p:animRot>
                                  </p:childTnLst>
                                </p:cTn>
                              </p:par>
                              <p:par>
                                <p:cTn id="210" presetID="8" presetClass="emph" presetSubtype="0" fill="hold" nodeType="withEffect">
                                  <p:stCondLst>
                                    <p:cond delay="0"/>
                                  </p:stCondLst>
                                  <p:childTnLst>
                                    <p:animRot by="21600000">
                                      <p:cBhvr>
                                        <p:cTn id="211" dur="2000" fill="hold"/>
                                        <p:tgtEl>
                                          <p:spTgt spid="8"/>
                                        </p:tgtEl>
                                        <p:attrNameLst>
                                          <p:attrName>r</p:attrName>
                                        </p:attrNameLst>
                                      </p:cBhvr>
                                    </p:animRot>
                                  </p:childTnLst>
                                </p:cTn>
                              </p:par>
                              <p:par>
                                <p:cTn id="212" presetID="8" presetClass="emph" presetSubtype="0" fill="hold" nodeType="withEffect">
                                  <p:stCondLst>
                                    <p:cond delay="0"/>
                                  </p:stCondLst>
                                  <p:childTnLst>
                                    <p:animRot by="21600000">
                                      <p:cBhvr>
                                        <p:cTn id="213" dur="2000" fill="hold"/>
                                        <p:tgtEl>
                                          <p:spTgt spid="10"/>
                                        </p:tgtEl>
                                        <p:attrNameLst>
                                          <p:attrName>r</p:attrName>
                                        </p:attrNameLst>
                                      </p:cBhvr>
                                    </p:animRot>
                                  </p:childTnLst>
                                </p:cTn>
                              </p:par>
                              <p:par>
                                <p:cTn id="214" presetID="8" presetClass="emph" presetSubtype="0" fill="hold" nodeType="withEffect">
                                  <p:stCondLst>
                                    <p:cond delay="0"/>
                                  </p:stCondLst>
                                  <p:childTnLst>
                                    <p:animRot by="21600000">
                                      <p:cBhvr>
                                        <p:cTn id="215" dur="2000" fill="hold"/>
                                        <p:tgtEl>
                                          <p:spTgt spid="12"/>
                                        </p:tgtEl>
                                        <p:attrNameLst>
                                          <p:attrName>r</p:attrName>
                                        </p:attrNameLst>
                                      </p:cBhvr>
                                    </p:animRot>
                                  </p:childTnLst>
                                </p:cTn>
                              </p:par>
                              <p:par>
                                <p:cTn id="216" presetID="8" presetClass="emph" presetSubtype="0" fill="hold" nodeType="withEffect">
                                  <p:stCondLst>
                                    <p:cond delay="0"/>
                                  </p:stCondLst>
                                  <p:childTnLst>
                                    <p:animRot by="21600000">
                                      <p:cBhvr>
                                        <p:cTn id="217" dur="2000" fill="hold"/>
                                        <p:tgtEl>
                                          <p:spTgt spid="14"/>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16"/>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18"/>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20"/>
                                        </p:tgtEl>
                                        <p:attrNameLst>
                                          <p:attrName>r</p:attrName>
                                        </p:attrNameLst>
                                      </p:cBhvr>
                                    </p:animRot>
                                  </p:childTnLst>
                                </p:cTn>
                              </p:par>
                              <p:par>
                                <p:cTn id="224" presetID="17" presetClass="entr" presetSubtype="10"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fltVal val="0"/>
                                          </p:val>
                                        </p:tav>
                                        <p:tav tm="100000">
                                          <p:val>
                                            <p:strVal val="#ppt_w"/>
                                          </p:val>
                                        </p:tav>
                                      </p:tavLst>
                                    </p:anim>
                                    <p:anim calcmode="lin" valueType="num">
                                      <p:cBhvr>
                                        <p:cTn id="22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rgbClr val="00680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2367613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le-447982_640.png"/>
          <p:cNvPicPr>
            <a:picLocks noChangeAspect="1"/>
          </p:cNvPicPr>
          <p:nvPr/>
        </p:nvPicPr>
        <p:blipFill>
          <a:blip r:embed="rId3">
            <a:duotone>
              <a:schemeClr val="accent3">
                <a:shade val="45000"/>
                <a:satMod val="135000"/>
              </a:schemeClr>
              <a:prstClr val="white"/>
            </a:duotone>
            <a:lum contrast="10000"/>
          </a:blip>
          <a:stretch>
            <a:fillRect/>
          </a:stretch>
        </p:blipFill>
        <p:spPr>
          <a:xfrm>
            <a:off x="1857356" y="1357304"/>
            <a:ext cx="3071834" cy="2500330"/>
          </a:xfrm>
          <a:prstGeom prst="rect">
            <a:avLst/>
          </a:prstGeom>
        </p:spPr>
      </p:pic>
      <p:pic>
        <p:nvPicPr>
          <p:cNvPr id="5" name="4 Imagen" descr="circle-447982_640.png"/>
          <p:cNvPicPr>
            <a:picLocks noChangeAspect="1"/>
          </p:cNvPicPr>
          <p:nvPr/>
        </p:nvPicPr>
        <p:blipFill>
          <a:blip r:embed="rId3">
            <a:duotone>
              <a:schemeClr val="accent3">
                <a:shade val="45000"/>
                <a:satMod val="135000"/>
              </a:schemeClr>
              <a:prstClr val="white"/>
            </a:duotone>
            <a:lum contrast="10000"/>
          </a:blip>
          <a:stretch>
            <a:fillRect/>
          </a:stretch>
        </p:blipFill>
        <p:spPr>
          <a:xfrm rot="4779428">
            <a:off x="3112930" y="-86276"/>
            <a:ext cx="3071834" cy="2500330"/>
          </a:xfrm>
          <a:prstGeom prst="rect">
            <a:avLst/>
          </a:prstGeom>
        </p:spPr>
      </p:pic>
      <p:pic>
        <p:nvPicPr>
          <p:cNvPr id="6" name="5 Imagen" descr="circle-447982_640.png"/>
          <p:cNvPicPr>
            <a:picLocks noChangeAspect="1"/>
          </p:cNvPicPr>
          <p:nvPr/>
        </p:nvPicPr>
        <p:blipFill>
          <a:blip r:embed="rId3">
            <a:duotone>
              <a:schemeClr val="accent3">
                <a:shade val="45000"/>
                <a:satMod val="135000"/>
              </a:schemeClr>
              <a:prstClr val="white"/>
            </a:duotone>
            <a:lum contrast="10000"/>
          </a:blip>
          <a:stretch>
            <a:fillRect/>
          </a:stretch>
        </p:blipFill>
        <p:spPr>
          <a:xfrm rot="8379450">
            <a:off x="4515975" y="1125590"/>
            <a:ext cx="3071834" cy="2500330"/>
          </a:xfrm>
          <a:prstGeom prst="rect">
            <a:avLst/>
          </a:prstGeom>
        </p:spPr>
      </p:pic>
      <p:pic>
        <p:nvPicPr>
          <p:cNvPr id="7" name="6 Imagen" descr="circle-447982_640.png"/>
          <p:cNvPicPr>
            <a:picLocks noChangeAspect="1"/>
          </p:cNvPicPr>
          <p:nvPr/>
        </p:nvPicPr>
        <p:blipFill>
          <a:blip r:embed="rId3">
            <a:duotone>
              <a:schemeClr val="accent3">
                <a:shade val="45000"/>
                <a:satMod val="135000"/>
              </a:schemeClr>
              <a:prstClr val="white"/>
            </a:duotone>
            <a:lum contrast="10000"/>
          </a:blip>
          <a:stretch>
            <a:fillRect/>
          </a:stretch>
        </p:blipFill>
        <p:spPr>
          <a:xfrm rot="15121960">
            <a:off x="3270312" y="2739615"/>
            <a:ext cx="3071834" cy="2500330"/>
          </a:xfrm>
          <a:prstGeom prst="rect">
            <a:avLst/>
          </a:prstGeom>
        </p:spPr>
      </p:pic>
      <p:pic>
        <p:nvPicPr>
          <p:cNvPr id="8" name="7 Imagen" descr="circle-447982_640.png"/>
          <p:cNvPicPr>
            <a:picLocks noChangeAspect="1"/>
          </p:cNvPicPr>
          <p:nvPr/>
        </p:nvPicPr>
        <p:blipFill>
          <a:blip r:embed="rId3">
            <a:duotone>
              <a:schemeClr val="accent3">
                <a:shade val="45000"/>
                <a:satMod val="135000"/>
              </a:schemeClr>
              <a:prstClr val="white"/>
            </a:duotone>
            <a:lum contrast="10000"/>
          </a:blip>
          <a:stretch>
            <a:fillRect/>
          </a:stretch>
        </p:blipFill>
        <p:spPr>
          <a:xfrm rot="742041">
            <a:off x="2018034" y="442807"/>
            <a:ext cx="3071834" cy="2500330"/>
          </a:xfrm>
          <a:prstGeom prst="rect">
            <a:avLst/>
          </a:prstGeom>
        </p:spPr>
      </p:pic>
      <p:pic>
        <p:nvPicPr>
          <p:cNvPr id="9" name="8 Imagen" descr="circle-447982_640.png"/>
          <p:cNvPicPr>
            <a:picLocks noChangeAspect="1"/>
          </p:cNvPicPr>
          <p:nvPr/>
        </p:nvPicPr>
        <p:blipFill>
          <a:blip r:embed="rId3">
            <a:duotone>
              <a:schemeClr val="accent3">
                <a:shade val="45000"/>
                <a:satMod val="135000"/>
              </a:schemeClr>
              <a:prstClr val="white"/>
            </a:duotone>
            <a:lum contrast="10000"/>
          </a:blip>
          <a:stretch>
            <a:fillRect/>
          </a:stretch>
        </p:blipFill>
        <p:spPr>
          <a:xfrm rot="6524849">
            <a:off x="4070618" y="248855"/>
            <a:ext cx="3071834" cy="2500330"/>
          </a:xfrm>
          <a:prstGeom prst="rect">
            <a:avLst/>
          </a:prstGeom>
        </p:spPr>
      </p:pic>
      <p:pic>
        <p:nvPicPr>
          <p:cNvPr id="10" name="9 Imagen" descr="circle-447982_640.png"/>
          <p:cNvPicPr>
            <a:picLocks noChangeAspect="1"/>
          </p:cNvPicPr>
          <p:nvPr/>
        </p:nvPicPr>
        <p:blipFill>
          <a:blip r:embed="rId3">
            <a:duotone>
              <a:schemeClr val="accent3">
                <a:shade val="45000"/>
                <a:satMod val="135000"/>
              </a:schemeClr>
              <a:prstClr val="white"/>
            </a:duotone>
            <a:lum contrast="10000"/>
          </a:blip>
          <a:stretch>
            <a:fillRect/>
          </a:stretch>
        </p:blipFill>
        <p:spPr>
          <a:xfrm rot="13247200">
            <a:off x="4158406" y="2271341"/>
            <a:ext cx="3071834" cy="2500330"/>
          </a:xfrm>
          <a:prstGeom prst="rect">
            <a:avLst/>
          </a:prstGeom>
        </p:spPr>
      </p:pic>
      <p:pic>
        <p:nvPicPr>
          <p:cNvPr id="11" name="10 Imagen" descr="circle-447982_640.png"/>
          <p:cNvPicPr>
            <a:picLocks noChangeAspect="1"/>
          </p:cNvPicPr>
          <p:nvPr/>
        </p:nvPicPr>
        <p:blipFill>
          <a:blip r:embed="rId3">
            <a:duotone>
              <a:schemeClr val="accent3">
                <a:shade val="45000"/>
                <a:satMod val="135000"/>
              </a:schemeClr>
              <a:prstClr val="white"/>
            </a:duotone>
            <a:lum contrast="10000"/>
          </a:blip>
          <a:stretch>
            <a:fillRect/>
          </a:stretch>
        </p:blipFill>
        <p:spPr>
          <a:xfrm rot="17487117">
            <a:off x="2189591" y="2279618"/>
            <a:ext cx="3071834" cy="2500330"/>
          </a:xfrm>
          <a:prstGeom prst="rect">
            <a:avLst/>
          </a:prstGeom>
        </p:spPr>
      </p:pic>
      <p:sp>
        <p:nvSpPr>
          <p:cNvPr id="12" name="11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2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42F04"/>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12" name="11 Imagen" descr="eac7a268b0640ecba1fe73306327e3aa.png"/>
          <p:cNvPicPr>
            <a:picLocks noChangeAspect="1"/>
          </p:cNvPicPr>
          <p:nvPr/>
        </p:nvPicPr>
        <p:blipFill>
          <a:blip r:embed="rId2"/>
          <a:stretch>
            <a:fillRect/>
          </a:stretch>
        </p:blipFill>
        <p:spPr>
          <a:xfrm>
            <a:off x="1429261" y="0"/>
            <a:ext cx="6285477" cy="5143500"/>
          </a:xfrm>
          <a:prstGeom prst="rect">
            <a:avLst/>
          </a:prstGeom>
        </p:spPr>
      </p:pic>
      <p:pic>
        <p:nvPicPr>
          <p:cNvPr id="6" name="5 Imagen" descr="3c282932.png"/>
          <p:cNvPicPr>
            <a:picLocks noChangeAspect="1"/>
          </p:cNvPicPr>
          <p:nvPr/>
        </p:nvPicPr>
        <p:blipFill>
          <a:blip r:embed="rId3"/>
          <a:srcRect l="46875" r="3125"/>
          <a:stretch>
            <a:fillRect/>
          </a:stretch>
        </p:blipFill>
        <p:spPr>
          <a:xfrm flipH="1">
            <a:off x="500034" y="928676"/>
            <a:ext cx="2286016" cy="4214824"/>
          </a:xfrm>
          <a:prstGeom prst="rect">
            <a:avLst/>
          </a:prstGeom>
        </p:spPr>
      </p:pic>
      <p:sp>
        <p:nvSpPr>
          <p:cNvPr id="7" name="6 CuadroTexto"/>
          <p:cNvSpPr txBox="1"/>
          <p:nvPr/>
        </p:nvSpPr>
        <p:spPr>
          <a:xfrm>
            <a:off x="2928926" y="1857370"/>
            <a:ext cx="3413114" cy="1477328"/>
          </a:xfrm>
          <a:prstGeom prst="rect">
            <a:avLst/>
          </a:prstGeom>
          <a:noFill/>
        </p:spPr>
        <p:txBody>
          <a:bodyPr wrap="none" rtlCol="0">
            <a:spAutoFit/>
          </a:bodyPr>
          <a:lstStyle/>
          <a:p>
            <a:pPr algn="ctr"/>
            <a:r>
              <a:rPr lang="es-MX" b="1" dirty="0" smtClean="0"/>
              <a:t>La niñez, ese cielo de caminos ingenuos</a:t>
            </a:r>
            <a:endParaRPr lang="es-PE" b="1" dirty="0" smtClean="0"/>
          </a:p>
          <a:p>
            <a:pPr algn="ctr"/>
            <a:r>
              <a:rPr lang="es-MX" b="1" dirty="0" smtClean="0"/>
              <a:t>en que, con la inocencia se puede transitar.</a:t>
            </a:r>
            <a:endParaRPr lang="es-PE" b="1" dirty="0" smtClean="0"/>
          </a:p>
          <a:p>
            <a:pPr algn="ctr"/>
            <a:r>
              <a:rPr lang="es-MX" b="1" dirty="0" smtClean="0"/>
              <a:t>La de dientes de leche y manos pegajosas,</a:t>
            </a:r>
            <a:endParaRPr lang="es-PE" b="1" dirty="0" smtClean="0"/>
          </a:p>
          <a:p>
            <a:pPr algn="ctr"/>
            <a:r>
              <a:rPr lang="es-MX" b="1" dirty="0" smtClean="0"/>
              <a:t>la de ojos asombrados aún... ¡sin contaminar!</a:t>
            </a:r>
            <a:endParaRPr lang="es-PE" b="1" dirty="0" smtClean="0"/>
          </a:p>
          <a:p>
            <a:pPr algn="ctr"/>
            <a:endParaRPr lang="es-PE" b="1" dirty="0"/>
          </a:p>
        </p:txBody>
      </p:sp>
      <p:sp>
        <p:nvSpPr>
          <p:cNvPr id="5" name="4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5000">
              <a:srgbClr val="7030A0"/>
            </a:gs>
            <a:gs pos="50000">
              <a:srgbClr val="E0C1FF">
                <a:shade val="67500"/>
                <a:satMod val="115000"/>
              </a:srgbClr>
            </a:gs>
            <a:gs pos="100000">
              <a:srgbClr val="E0C1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494609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rot="19076990">
            <a:off x="3902558" y="221176"/>
            <a:ext cx="2967176" cy="1190082"/>
          </a:xfrm>
          <a:prstGeom prst="wave">
            <a:avLst>
              <a:gd name="adj1" fmla="val 20000"/>
              <a:gd name="adj2" fmla="val -9198"/>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13252821" flipV="1">
            <a:off x="2200882" y="185382"/>
            <a:ext cx="2941394" cy="1186226"/>
          </a:xfrm>
          <a:prstGeom prst="wave">
            <a:avLst>
              <a:gd name="adj1" fmla="val 20000"/>
              <a:gd name="adj2" fmla="val -10000"/>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9076990">
            <a:off x="3874229" y="1483416"/>
            <a:ext cx="2967176" cy="1190082"/>
          </a:xfrm>
          <a:prstGeom prst="wave">
            <a:avLst>
              <a:gd name="adj1" fmla="val 20000"/>
              <a:gd name="adj2" fmla="val -9198"/>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3252821" flipV="1">
            <a:off x="2172553" y="1447622"/>
            <a:ext cx="2941394" cy="1186226"/>
          </a:xfrm>
          <a:prstGeom prst="wave">
            <a:avLst>
              <a:gd name="adj1" fmla="val 20000"/>
              <a:gd name="adj2" fmla="val -10000"/>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9076990">
            <a:off x="3902559" y="2721505"/>
            <a:ext cx="2967176" cy="1190082"/>
          </a:xfrm>
          <a:prstGeom prst="wave">
            <a:avLst>
              <a:gd name="adj1" fmla="val 20000"/>
              <a:gd name="adj2" fmla="val -9198"/>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3252821" flipV="1">
            <a:off x="2200883" y="2685711"/>
            <a:ext cx="2941394" cy="1186226"/>
          </a:xfrm>
          <a:prstGeom prst="wave">
            <a:avLst>
              <a:gd name="adj1" fmla="val 20000"/>
              <a:gd name="adj2" fmla="val -10000"/>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9076990">
            <a:off x="3874230" y="3983745"/>
            <a:ext cx="2967176" cy="1190082"/>
          </a:xfrm>
          <a:prstGeom prst="wave">
            <a:avLst>
              <a:gd name="adj1" fmla="val 20000"/>
              <a:gd name="adj2" fmla="val -9198"/>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3252821" flipV="1">
            <a:off x="2172553" y="4076772"/>
            <a:ext cx="2941394" cy="1186226"/>
          </a:xfrm>
          <a:prstGeom prst="wave">
            <a:avLst>
              <a:gd name="adj1" fmla="val 20000"/>
              <a:gd name="adj2" fmla="val -10000"/>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1+#ppt_w/2"/>
                                          </p:val>
                                        </p:tav>
                                        <p:tav tm="100000">
                                          <p:val>
                                            <p:strVal val="#ppt_x"/>
                                          </p:val>
                                        </p:tav>
                                      </p:tavLst>
                                    </p:anim>
                                    <p:anim calcmode="lin" valueType="num">
                                      <p:cBhvr additive="base">
                                        <p:cTn id="26" dur="2000" fill="hold"/>
                                        <p:tgtEl>
                                          <p:spTgt spid="4"/>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1+#ppt_w/2"/>
                                          </p:val>
                                        </p:tav>
                                        <p:tav tm="100000">
                                          <p:val>
                                            <p:strVal val="#ppt_x"/>
                                          </p:val>
                                        </p:tav>
                                      </p:tavLst>
                                    </p:anim>
                                    <p:anim calcmode="lin" valueType="num">
                                      <p:cBhvr additive="base">
                                        <p:cTn id="30" dur="2000" fill="hold"/>
                                        <p:tgtEl>
                                          <p:spTgt spid="6"/>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1+#ppt_w/2"/>
                                          </p:val>
                                        </p:tav>
                                        <p:tav tm="100000">
                                          <p:val>
                                            <p:strVal val="#ppt_x"/>
                                          </p:val>
                                        </p:tav>
                                      </p:tavLst>
                                    </p:anim>
                                    <p:anim calcmode="lin" valueType="num">
                                      <p:cBhvr additive="base">
                                        <p:cTn id="34" dur="2000" fill="hold"/>
                                        <p:tgtEl>
                                          <p:spTgt spid="8"/>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2000" fill="hold"/>
                                        <p:tgtEl>
                                          <p:spTgt spid="4"/>
                                        </p:tgtEl>
                                        <p:attrNameLst>
                                          <p:attrName>ppt_w</p:attrName>
                                        </p:attrNameLst>
                                      </p:cBhvr>
                                      <p:tavLst>
                                        <p:tav tm="0" fmla="#ppt_w*sin(2.5*pi*$)">
                                          <p:val>
                                            <p:fltVal val="0"/>
                                          </p:val>
                                        </p:tav>
                                        <p:tav tm="100000">
                                          <p:val>
                                            <p:fltVal val="1"/>
                                          </p:val>
                                        </p:tav>
                                      </p:tavLst>
                                    </p:anim>
                                    <p:anim calcmode="lin" valueType="num">
                                      <p:cBhvr>
                                        <p:cTn id="42" dur="2000" fill="hold"/>
                                        <p:tgtEl>
                                          <p:spTgt spid="4"/>
                                        </p:tgtEl>
                                        <p:attrNameLst>
                                          <p:attrName>ppt_h</p:attrName>
                                        </p:attrNameLst>
                                      </p:cBhvr>
                                      <p:tavLst>
                                        <p:tav tm="0">
                                          <p:val>
                                            <p:strVal val="#ppt_h"/>
                                          </p:val>
                                        </p:tav>
                                        <p:tav tm="100000">
                                          <p:val>
                                            <p:strVal val="#ppt_h"/>
                                          </p:val>
                                        </p:tav>
                                      </p:tavLst>
                                    </p:anim>
                                  </p:childTnLst>
                                </p:cTn>
                              </p:par>
                              <p:par>
                                <p:cTn id="43" presetID="19" presetClass="entr" presetSubtype="10" fill="hold" grpId="1"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p:cTn id="45" dur="2000" fill="hold"/>
                                        <p:tgtEl>
                                          <p:spTgt spid="5"/>
                                        </p:tgtEl>
                                        <p:attrNameLst>
                                          <p:attrName>ppt_w</p:attrName>
                                        </p:attrNameLst>
                                      </p:cBhvr>
                                      <p:tavLst>
                                        <p:tav tm="0" fmla="#ppt_w*sin(2.5*pi*$)">
                                          <p:val>
                                            <p:fltVal val="0"/>
                                          </p:val>
                                        </p:tav>
                                        <p:tav tm="100000">
                                          <p:val>
                                            <p:fltVal val="1"/>
                                          </p:val>
                                        </p:tav>
                                      </p:tavLst>
                                    </p:anim>
                                    <p:anim calcmode="lin" valueType="num">
                                      <p:cBhvr>
                                        <p:cTn id="46" dur="2000" fill="hold"/>
                                        <p:tgtEl>
                                          <p:spTgt spid="5"/>
                                        </p:tgtEl>
                                        <p:attrNameLst>
                                          <p:attrName>ppt_h</p:attrName>
                                        </p:attrNameLst>
                                      </p:cBhvr>
                                      <p:tavLst>
                                        <p:tav tm="0">
                                          <p:val>
                                            <p:strVal val="#ppt_h"/>
                                          </p:val>
                                        </p:tav>
                                        <p:tav tm="100000">
                                          <p:val>
                                            <p:strVal val="#ppt_h"/>
                                          </p:val>
                                        </p:tav>
                                      </p:tavLst>
                                    </p:anim>
                                  </p:childTnLst>
                                </p:cTn>
                              </p:par>
                              <p:par>
                                <p:cTn id="47" presetID="19" presetClass="entr" presetSubtype="10" fill="hold" grpId="1"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2000" fill="hold"/>
                                        <p:tgtEl>
                                          <p:spTgt spid="6"/>
                                        </p:tgtEl>
                                        <p:attrNameLst>
                                          <p:attrName>ppt_w</p:attrName>
                                        </p:attrNameLst>
                                      </p:cBhvr>
                                      <p:tavLst>
                                        <p:tav tm="0" fmla="#ppt_w*sin(2.5*pi*$)">
                                          <p:val>
                                            <p:fltVal val="0"/>
                                          </p:val>
                                        </p:tav>
                                        <p:tav tm="100000">
                                          <p:val>
                                            <p:fltVal val="1"/>
                                          </p:val>
                                        </p:tav>
                                      </p:tavLst>
                                    </p:anim>
                                    <p:anim calcmode="lin" valueType="num">
                                      <p:cBhvr>
                                        <p:cTn id="50" dur="2000" fill="hold"/>
                                        <p:tgtEl>
                                          <p:spTgt spid="6"/>
                                        </p:tgtEl>
                                        <p:attrNameLst>
                                          <p:attrName>ppt_h</p:attrName>
                                        </p:attrNameLst>
                                      </p:cBhvr>
                                      <p:tavLst>
                                        <p:tav tm="0">
                                          <p:val>
                                            <p:strVal val="#ppt_h"/>
                                          </p:val>
                                        </p:tav>
                                        <p:tav tm="100000">
                                          <p:val>
                                            <p:strVal val="#ppt_h"/>
                                          </p:val>
                                        </p:tav>
                                      </p:tavLst>
                                    </p:anim>
                                  </p:childTnLst>
                                </p:cTn>
                              </p:par>
                              <p:par>
                                <p:cTn id="51" presetID="19" presetClass="entr" presetSubtype="10" fill="hold" grpId="1"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p:cTn id="53" dur="2000" fill="hold"/>
                                        <p:tgtEl>
                                          <p:spTgt spid="7"/>
                                        </p:tgtEl>
                                        <p:attrNameLst>
                                          <p:attrName>ppt_w</p:attrName>
                                        </p:attrNameLst>
                                      </p:cBhvr>
                                      <p:tavLst>
                                        <p:tav tm="0" fmla="#ppt_w*sin(2.5*pi*$)">
                                          <p:val>
                                            <p:fltVal val="0"/>
                                          </p:val>
                                        </p:tav>
                                        <p:tav tm="100000">
                                          <p:val>
                                            <p:fltVal val="1"/>
                                          </p:val>
                                        </p:tav>
                                      </p:tavLst>
                                    </p:anim>
                                    <p:anim calcmode="lin" valueType="num">
                                      <p:cBhvr>
                                        <p:cTn id="54" dur="2000" fill="hold"/>
                                        <p:tgtEl>
                                          <p:spTgt spid="7"/>
                                        </p:tgtEl>
                                        <p:attrNameLst>
                                          <p:attrName>ppt_h</p:attrName>
                                        </p:attrNameLst>
                                      </p:cBhvr>
                                      <p:tavLst>
                                        <p:tav tm="0">
                                          <p:val>
                                            <p:strVal val="#ppt_h"/>
                                          </p:val>
                                        </p:tav>
                                        <p:tav tm="100000">
                                          <p:val>
                                            <p:strVal val="#ppt_h"/>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p:cTn id="57" dur="2000" fill="hold"/>
                                        <p:tgtEl>
                                          <p:spTgt spid="8"/>
                                        </p:tgtEl>
                                        <p:attrNameLst>
                                          <p:attrName>ppt_w</p:attrName>
                                        </p:attrNameLst>
                                      </p:cBhvr>
                                      <p:tavLst>
                                        <p:tav tm="0" fmla="#ppt_w*sin(2.5*pi*$)">
                                          <p:val>
                                            <p:fltVal val="0"/>
                                          </p:val>
                                        </p:tav>
                                        <p:tav tm="100000">
                                          <p:val>
                                            <p:fltVal val="1"/>
                                          </p:val>
                                        </p:tav>
                                      </p:tavLst>
                                    </p:anim>
                                    <p:anim calcmode="lin" valueType="num">
                                      <p:cBhvr>
                                        <p:cTn id="58" dur="2000" fill="hold"/>
                                        <p:tgtEl>
                                          <p:spTgt spid="8"/>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p:cTn id="61" dur="2000" fill="hold"/>
                                        <p:tgtEl>
                                          <p:spTgt spid="9"/>
                                        </p:tgtEl>
                                        <p:attrNameLst>
                                          <p:attrName>ppt_w</p:attrName>
                                        </p:attrNameLst>
                                      </p:cBhvr>
                                      <p:tavLst>
                                        <p:tav tm="0" fmla="#ppt_w*sin(2.5*pi*$)">
                                          <p:val>
                                            <p:fltVal val="0"/>
                                          </p:val>
                                        </p:tav>
                                        <p:tav tm="100000">
                                          <p:val>
                                            <p:fltVal val="1"/>
                                          </p:val>
                                        </p:tav>
                                      </p:tavLst>
                                    </p:anim>
                                    <p:anim calcmode="lin" valueType="num">
                                      <p:cBhvr>
                                        <p:cTn id="62" dur="2000" fill="hold"/>
                                        <p:tgtEl>
                                          <p:spTgt spid="9"/>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p:cTn id="65" dur="2000" fill="hold"/>
                                        <p:tgtEl>
                                          <p:spTgt spid="10"/>
                                        </p:tgtEl>
                                        <p:attrNameLst>
                                          <p:attrName>ppt_w</p:attrName>
                                        </p:attrNameLst>
                                      </p:cBhvr>
                                      <p:tavLst>
                                        <p:tav tm="0" fmla="#ppt_w*sin(2.5*pi*$)">
                                          <p:val>
                                            <p:fltVal val="0"/>
                                          </p:val>
                                        </p:tav>
                                        <p:tav tm="100000">
                                          <p:val>
                                            <p:fltVal val="1"/>
                                          </p:val>
                                        </p:tav>
                                      </p:tavLst>
                                    </p:anim>
                                    <p:anim calcmode="lin" valueType="num">
                                      <p:cBhvr>
                                        <p:cTn id="66" dur="2000" fill="hold"/>
                                        <p:tgtEl>
                                          <p:spTgt spid="10"/>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p:cTn id="69" dur="2000" fill="hold"/>
                                        <p:tgtEl>
                                          <p:spTgt spid="11"/>
                                        </p:tgtEl>
                                        <p:attrNameLst>
                                          <p:attrName>ppt_w</p:attrName>
                                        </p:attrNameLst>
                                      </p:cBhvr>
                                      <p:tavLst>
                                        <p:tav tm="0" fmla="#ppt_w*sin(2.5*pi*$)">
                                          <p:val>
                                            <p:fltVal val="0"/>
                                          </p:val>
                                        </p:tav>
                                        <p:tav tm="100000">
                                          <p:val>
                                            <p:fltVal val="1"/>
                                          </p:val>
                                        </p:tav>
                                      </p:tavLst>
                                    </p:anim>
                                    <p:anim calcmode="lin" valueType="num">
                                      <p:cBhvr>
                                        <p:cTn id="70" dur="2000" fill="hold"/>
                                        <p:tgtEl>
                                          <p:spTgt spid="11"/>
                                        </p:tgtEl>
                                        <p:attrNameLst>
                                          <p:attrName>ppt_h</p:attrName>
                                        </p:attrNameLst>
                                      </p:cBhvr>
                                      <p:tavLst>
                                        <p:tav tm="0">
                                          <p:val>
                                            <p:strVal val="#ppt_h"/>
                                          </p:val>
                                        </p:tav>
                                        <p:tav tm="100000">
                                          <p:val>
                                            <p:strVal val="#ppt_h"/>
                                          </p:val>
                                        </p:tav>
                                      </p:tavLst>
                                    </p:anim>
                                  </p:childTnLst>
                                </p:cTn>
                              </p:par>
                            </p:childTnLst>
                          </p:cTn>
                        </p:par>
                        <p:par>
                          <p:cTn id="71" fill="hold">
                            <p:stCondLst>
                              <p:cond delay="2000"/>
                            </p:stCondLst>
                            <p:childTnLst>
                              <p:par>
                                <p:cTn id="72" presetID="2" presetClass="exit" presetSubtype="2" fill="hold" grpId="2" nodeType="after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1+ppt_w/2"/>
                                          </p:val>
                                        </p:tav>
                                      </p:tavLst>
                                    </p:anim>
                                    <p:anim calcmode="lin" valueType="num">
                                      <p:cBhvr additive="base">
                                        <p:cTn id="82" dur="2000"/>
                                        <p:tgtEl>
                                          <p:spTgt spid="9"/>
                                        </p:tgtEl>
                                        <p:attrNameLst>
                                          <p:attrName>ppt_y</p:attrName>
                                        </p:attrNameLst>
                                      </p:cBhvr>
                                      <p:tavLst>
                                        <p:tav tm="0">
                                          <p:val>
                                            <p:strVal val="ppt_y"/>
                                          </p:val>
                                        </p:tav>
                                        <p:tav tm="100000">
                                          <p:val>
                                            <p:strVal val="ppt_y"/>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0-ppt_w/2"/>
                                          </p:val>
                                        </p:tav>
                                      </p:tavLst>
                                    </p:anim>
                                    <p:anim calcmode="lin" valueType="num">
                                      <p:cBhvr additive="base">
                                        <p:cTn id="90" dur="2000"/>
                                        <p:tgtEl>
                                          <p:spTgt spid="4"/>
                                        </p:tgtEl>
                                        <p:attrNameLst>
                                          <p:attrName>ppt_y</p:attrName>
                                        </p:attrNameLst>
                                      </p:cBhvr>
                                      <p:tavLst>
                                        <p:tav tm="0">
                                          <p:val>
                                            <p:strVal val="ppt_y"/>
                                          </p:val>
                                        </p:tav>
                                        <p:tav tm="100000">
                                          <p:val>
                                            <p:strVal val="ppt_y"/>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ppt_y"/>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0-ppt_w/2"/>
                                          </p:val>
                                        </p:tav>
                                      </p:tavLst>
                                    </p:anim>
                                    <p:anim calcmode="lin" valueType="num">
                                      <p:cBhvr additive="base">
                                        <p:cTn id="98" dur="2000"/>
                                        <p:tgtEl>
                                          <p:spTgt spid="8"/>
                                        </p:tgtEl>
                                        <p:attrNameLst>
                                          <p:attrName>ppt_y</p:attrName>
                                        </p:attrNameLst>
                                      </p:cBhvr>
                                      <p:tavLst>
                                        <p:tav tm="0">
                                          <p:val>
                                            <p:strVal val="ppt_y"/>
                                          </p:val>
                                        </p:tav>
                                        <p:tav tm="100000">
                                          <p:val>
                                            <p:strVal val="ppt_y"/>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ppt_y"/>
                                          </p:val>
                                        </p:tav>
                                      </p:tavLst>
                                    </p:anim>
                                    <p:set>
                                      <p:cBhvr>
                                        <p:cTn id="103" dur="1" fill="hold">
                                          <p:stCondLst>
                                            <p:cond delay="1999"/>
                                          </p:stCondLst>
                                        </p:cTn>
                                        <p:tgtEl>
                                          <p:spTgt spid="10"/>
                                        </p:tgtEl>
                                        <p:attrNameLst>
                                          <p:attrName>style.visibility</p:attrName>
                                        </p:attrNameLst>
                                      </p:cBhvr>
                                      <p:to>
                                        <p:strVal val="hidden"/>
                                      </p:to>
                                    </p:set>
                                  </p:childTnLst>
                                </p:cTn>
                              </p:par>
                              <p:par>
                                <p:cTn id="104" presetID="17" presetClass="entr" presetSubtype="10"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fltVal val="0"/>
                                          </p:val>
                                        </p:tav>
                                        <p:tav tm="100000">
                                          <p:val>
                                            <p:strVal val="#ppt_w"/>
                                          </p:val>
                                        </p:tav>
                                      </p:tavLst>
                                    </p:anim>
                                    <p:anim calcmode="lin" valueType="num">
                                      <p:cBhvr>
                                        <p:cTn id="10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52103"/>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12612024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rot="5201104">
            <a:off x="-228281" y="186124"/>
            <a:ext cx="1679465" cy="700086"/>
          </a:xfrm>
          <a:prstGeom prst="wave">
            <a:avLst>
              <a:gd name="adj1" fmla="val 20000"/>
              <a:gd name="adj2" fmla="val -10000"/>
            </a:avLst>
          </a:prstGeom>
          <a:gradFill>
            <a:gsLst>
              <a:gs pos="0">
                <a:srgbClr val="D6B19C"/>
              </a:gs>
              <a:gs pos="30000">
                <a:srgbClr val="D49E6C"/>
              </a:gs>
              <a:gs pos="70000">
                <a:srgbClr val="A65528"/>
              </a:gs>
              <a:gs pos="100000">
                <a:srgbClr val="663012"/>
              </a:gs>
            </a:gsLst>
            <a:lin ang="16200000" scaled="0"/>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rot="5201104">
            <a:off x="-202481" y="1444645"/>
            <a:ext cx="1624696" cy="700086"/>
          </a:xfrm>
          <a:prstGeom prst="wave">
            <a:avLst>
              <a:gd name="adj1" fmla="val 20000"/>
              <a:gd name="adj2" fmla="val -10000"/>
            </a:avLst>
          </a:prstGeom>
          <a:gradFill flip="none" rotWithShape="1">
            <a:gsLst>
              <a:gs pos="0">
                <a:srgbClr val="D6B19C"/>
              </a:gs>
              <a:gs pos="30000">
                <a:srgbClr val="D49E6C"/>
              </a:gs>
              <a:gs pos="70000">
                <a:srgbClr val="A65528"/>
              </a:gs>
              <a:gs pos="100000">
                <a:srgbClr val="663012"/>
              </a:gs>
            </a:gsLst>
            <a:lin ang="16200000" scaled="0"/>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201104">
            <a:off x="-235664" y="2668087"/>
            <a:ext cx="1681632" cy="700086"/>
          </a:xfrm>
          <a:prstGeom prst="wave">
            <a:avLst>
              <a:gd name="adj1" fmla="val 20000"/>
              <a:gd name="adj2" fmla="val -10000"/>
            </a:avLst>
          </a:prstGeom>
          <a:gradFill>
            <a:gsLst>
              <a:gs pos="0">
                <a:srgbClr val="D6B19C"/>
              </a:gs>
              <a:gs pos="30000">
                <a:srgbClr val="D49E6C"/>
              </a:gs>
              <a:gs pos="70000">
                <a:srgbClr val="A65528"/>
              </a:gs>
              <a:gs pos="100000">
                <a:srgbClr val="663012"/>
              </a:gs>
            </a:gsLst>
            <a:lin ang="16200000" scaled="0"/>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201104">
            <a:off x="-214029" y="3935175"/>
            <a:ext cx="1644456" cy="700086"/>
          </a:xfrm>
          <a:prstGeom prst="wave">
            <a:avLst>
              <a:gd name="adj1" fmla="val 20000"/>
              <a:gd name="adj2" fmla="val -10000"/>
            </a:avLst>
          </a:prstGeom>
          <a:gradFill flip="none" rotWithShape="1">
            <a:gsLst>
              <a:gs pos="0">
                <a:srgbClr val="D6B19C"/>
              </a:gs>
              <a:gs pos="30000">
                <a:srgbClr val="D49E6C"/>
              </a:gs>
              <a:gs pos="70000">
                <a:srgbClr val="A65528"/>
              </a:gs>
              <a:gs pos="100000">
                <a:srgbClr val="663012"/>
              </a:gs>
            </a:gsLst>
            <a:lin ang="16200000" scaled="0"/>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201104" flipV="1">
            <a:off x="886494" y="140026"/>
            <a:ext cx="1571636" cy="683186"/>
          </a:xfrm>
          <a:prstGeom prst="wave">
            <a:avLst>
              <a:gd name="adj1" fmla="val 20000"/>
              <a:gd name="adj2" fmla="val -10000"/>
            </a:avLst>
          </a:prstGeom>
          <a:gradFill>
            <a:gsLst>
              <a:gs pos="0">
                <a:srgbClr val="D6B19C"/>
              </a:gs>
              <a:gs pos="30000">
                <a:srgbClr val="D49E6C"/>
              </a:gs>
              <a:gs pos="70000">
                <a:srgbClr val="A65528"/>
              </a:gs>
              <a:gs pos="100000">
                <a:srgbClr val="663012"/>
              </a:gs>
            </a:gsLst>
            <a:lin ang="16200000" scaled="0"/>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201104" flipV="1">
            <a:off x="874374" y="1485886"/>
            <a:ext cx="1594552" cy="683186"/>
          </a:xfrm>
          <a:prstGeom prst="wave">
            <a:avLst>
              <a:gd name="adj1" fmla="val 20000"/>
              <a:gd name="adj2" fmla="val -10000"/>
            </a:avLst>
          </a:prstGeom>
          <a:gradFill flip="none" rotWithShape="1">
            <a:gsLst>
              <a:gs pos="0">
                <a:srgbClr val="D6B19C"/>
              </a:gs>
              <a:gs pos="30000">
                <a:srgbClr val="D49E6C"/>
              </a:gs>
              <a:gs pos="70000">
                <a:srgbClr val="A65528"/>
              </a:gs>
              <a:gs pos="100000">
                <a:srgbClr val="663012"/>
              </a:gs>
            </a:gsLst>
            <a:lin ang="16200000" scaled="0"/>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201104" flipV="1">
            <a:off x="886494" y="2783207"/>
            <a:ext cx="1571636" cy="683186"/>
          </a:xfrm>
          <a:prstGeom prst="wave">
            <a:avLst>
              <a:gd name="adj1" fmla="val 20000"/>
              <a:gd name="adj2" fmla="val -10000"/>
            </a:avLst>
          </a:prstGeom>
          <a:gradFill>
            <a:gsLst>
              <a:gs pos="0">
                <a:srgbClr val="D6B19C"/>
              </a:gs>
              <a:gs pos="30000">
                <a:srgbClr val="D49E6C"/>
              </a:gs>
              <a:gs pos="70000">
                <a:srgbClr val="A65528"/>
              </a:gs>
              <a:gs pos="100000">
                <a:srgbClr val="663012"/>
              </a:gs>
            </a:gsLst>
            <a:lin ang="16200000" scaled="0"/>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201104" flipV="1">
            <a:off x="957932" y="3997653"/>
            <a:ext cx="1571636" cy="683186"/>
          </a:xfrm>
          <a:prstGeom prst="wave">
            <a:avLst>
              <a:gd name="adj1" fmla="val 20000"/>
              <a:gd name="adj2" fmla="val -10000"/>
            </a:avLst>
          </a:prstGeom>
          <a:gradFill flip="none" rotWithShape="1">
            <a:gsLst>
              <a:gs pos="0">
                <a:srgbClr val="D6B19C"/>
              </a:gs>
              <a:gs pos="30000">
                <a:srgbClr val="D49E6C"/>
              </a:gs>
              <a:gs pos="70000">
                <a:srgbClr val="A65528"/>
              </a:gs>
              <a:gs pos="100000">
                <a:srgbClr val="663012"/>
              </a:gs>
            </a:gsLst>
            <a:lin ang="16200000" scaled="0"/>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201104">
            <a:off x="1987144" y="166983"/>
            <a:ext cx="1679465" cy="700086"/>
          </a:xfrm>
          <a:prstGeom prst="wave">
            <a:avLst>
              <a:gd name="adj1" fmla="val 20000"/>
              <a:gd name="adj2" fmla="val -10000"/>
            </a:avLst>
          </a:prstGeom>
          <a:gradFill>
            <a:gsLst>
              <a:gs pos="0">
                <a:srgbClr val="D6B19C"/>
              </a:gs>
              <a:gs pos="30000">
                <a:srgbClr val="D49E6C"/>
              </a:gs>
              <a:gs pos="70000">
                <a:srgbClr val="A65528"/>
              </a:gs>
              <a:gs pos="100000">
                <a:srgbClr val="663012"/>
              </a:gs>
            </a:gsLst>
            <a:lin ang="16200000" scaled="0"/>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201104">
            <a:off x="2012944" y="1425504"/>
            <a:ext cx="1624696" cy="700086"/>
          </a:xfrm>
          <a:prstGeom prst="wave">
            <a:avLst>
              <a:gd name="adj1" fmla="val 20000"/>
              <a:gd name="adj2" fmla="val -10000"/>
            </a:avLst>
          </a:prstGeom>
          <a:gradFill flip="none" rotWithShape="1">
            <a:gsLst>
              <a:gs pos="0">
                <a:srgbClr val="D6B19C"/>
              </a:gs>
              <a:gs pos="30000">
                <a:srgbClr val="D49E6C"/>
              </a:gs>
              <a:gs pos="70000">
                <a:srgbClr val="A65528"/>
              </a:gs>
              <a:gs pos="100000">
                <a:srgbClr val="663012"/>
              </a:gs>
            </a:gsLst>
            <a:lin ang="16200000" scaled="0"/>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201104">
            <a:off x="1979761" y="2648946"/>
            <a:ext cx="1681632" cy="700086"/>
          </a:xfrm>
          <a:prstGeom prst="wave">
            <a:avLst>
              <a:gd name="adj1" fmla="val 20000"/>
              <a:gd name="adj2" fmla="val -10000"/>
            </a:avLst>
          </a:prstGeom>
          <a:gradFill>
            <a:gsLst>
              <a:gs pos="0">
                <a:srgbClr val="D6B19C"/>
              </a:gs>
              <a:gs pos="30000">
                <a:srgbClr val="D49E6C"/>
              </a:gs>
              <a:gs pos="70000">
                <a:srgbClr val="A65528"/>
              </a:gs>
              <a:gs pos="100000">
                <a:srgbClr val="663012"/>
              </a:gs>
            </a:gsLst>
            <a:lin ang="16200000" scaled="0"/>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201104">
            <a:off x="2001396" y="3916034"/>
            <a:ext cx="1644456" cy="700086"/>
          </a:xfrm>
          <a:prstGeom prst="wave">
            <a:avLst>
              <a:gd name="adj1" fmla="val 20000"/>
              <a:gd name="adj2" fmla="val -10000"/>
            </a:avLst>
          </a:prstGeom>
          <a:gradFill flip="none" rotWithShape="1">
            <a:gsLst>
              <a:gs pos="0">
                <a:srgbClr val="D6B19C"/>
              </a:gs>
              <a:gs pos="30000">
                <a:srgbClr val="D49E6C"/>
              </a:gs>
              <a:gs pos="70000">
                <a:srgbClr val="A65528"/>
              </a:gs>
              <a:gs pos="100000">
                <a:srgbClr val="663012"/>
              </a:gs>
            </a:gsLst>
            <a:lin ang="16200000" scaled="0"/>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201104" flipV="1">
            <a:off x="3029636" y="121121"/>
            <a:ext cx="1571636" cy="683186"/>
          </a:xfrm>
          <a:prstGeom prst="wave">
            <a:avLst>
              <a:gd name="adj1" fmla="val 20000"/>
              <a:gd name="adj2" fmla="val -10000"/>
            </a:avLst>
          </a:prstGeom>
          <a:gradFill>
            <a:gsLst>
              <a:gs pos="0">
                <a:srgbClr val="D6B19C"/>
              </a:gs>
              <a:gs pos="30000">
                <a:srgbClr val="D49E6C"/>
              </a:gs>
              <a:gs pos="70000">
                <a:srgbClr val="A65528"/>
              </a:gs>
              <a:gs pos="100000">
                <a:srgbClr val="663012"/>
              </a:gs>
            </a:gsLst>
            <a:lin ang="16200000" scaled="0"/>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201104" flipV="1">
            <a:off x="3017516" y="1466981"/>
            <a:ext cx="1594552" cy="683186"/>
          </a:xfrm>
          <a:prstGeom prst="wave">
            <a:avLst>
              <a:gd name="adj1" fmla="val 20000"/>
              <a:gd name="adj2" fmla="val -10000"/>
            </a:avLst>
          </a:prstGeom>
          <a:gradFill flip="none" rotWithShape="1">
            <a:gsLst>
              <a:gs pos="0">
                <a:srgbClr val="D6B19C"/>
              </a:gs>
              <a:gs pos="30000">
                <a:srgbClr val="D49E6C"/>
              </a:gs>
              <a:gs pos="70000">
                <a:srgbClr val="A65528"/>
              </a:gs>
              <a:gs pos="100000">
                <a:srgbClr val="663012"/>
              </a:gs>
            </a:gsLst>
            <a:lin ang="16200000" scaled="0"/>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201104" flipV="1">
            <a:off x="3029636" y="2764302"/>
            <a:ext cx="1571636" cy="683186"/>
          </a:xfrm>
          <a:prstGeom prst="wave">
            <a:avLst>
              <a:gd name="adj1" fmla="val 20000"/>
              <a:gd name="adj2" fmla="val -10000"/>
            </a:avLst>
          </a:prstGeom>
          <a:gradFill>
            <a:gsLst>
              <a:gs pos="0">
                <a:srgbClr val="D6B19C"/>
              </a:gs>
              <a:gs pos="30000">
                <a:srgbClr val="D49E6C"/>
              </a:gs>
              <a:gs pos="70000">
                <a:srgbClr val="A65528"/>
              </a:gs>
              <a:gs pos="100000">
                <a:srgbClr val="663012"/>
              </a:gs>
            </a:gsLst>
            <a:lin ang="16200000" scaled="0"/>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201104" flipV="1">
            <a:off x="3101074" y="3978748"/>
            <a:ext cx="1571636" cy="683186"/>
          </a:xfrm>
          <a:prstGeom prst="wave">
            <a:avLst>
              <a:gd name="adj1" fmla="val 20000"/>
              <a:gd name="adj2" fmla="val -10000"/>
            </a:avLst>
          </a:prstGeom>
          <a:gradFill flip="none" rotWithShape="1">
            <a:gsLst>
              <a:gs pos="0">
                <a:srgbClr val="D6B19C"/>
              </a:gs>
              <a:gs pos="30000">
                <a:srgbClr val="D49E6C"/>
              </a:gs>
              <a:gs pos="70000">
                <a:srgbClr val="A65528"/>
              </a:gs>
              <a:gs pos="100000">
                <a:srgbClr val="663012"/>
              </a:gs>
            </a:gsLst>
            <a:lin ang="16200000" scaled="0"/>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201104">
            <a:off x="4201720" y="166982"/>
            <a:ext cx="1679465" cy="700086"/>
          </a:xfrm>
          <a:prstGeom prst="wave">
            <a:avLst>
              <a:gd name="adj1" fmla="val 20000"/>
              <a:gd name="adj2" fmla="val -10000"/>
            </a:avLst>
          </a:prstGeom>
          <a:gradFill>
            <a:gsLst>
              <a:gs pos="0">
                <a:srgbClr val="D6B19C"/>
              </a:gs>
              <a:gs pos="30000">
                <a:srgbClr val="D49E6C"/>
              </a:gs>
              <a:gs pos="70000">
                <a:srgbClr val="A65528"/>
              </a:gs>
              <a:gs pos="100000">
                <a:srgbClr val="663012"/>
              </a:gs>
            </a:gsLst>
            <a:lin ang="16200000" scaled="0"/>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5201104">
            <a:off x="4227520" y="1425503"/>
            <a:ext cx="1624696" cy="700086"/>
          </a:xfrm>
          <a:prstGeom prst="wave">
            <a:avLst>
              <a:gd name="adj1" fmla="val 20000"/>
              <a:gd name="adj2" fmla="val -10000"/>
            </a:avLst>
          </a:prstGeom>
          <a:gradFill flip="none" rotWithShape="1">
            <a:gsLst>
              <a:gs pos="0">
                <a:srgbClr val="D6B19C"/>
              </a:gs>
              <a:gs pos="30000">
                <a:srgbClr val="D49E6C"/>
              </a:gs>
              <a:gs pos="70000">
                <a:srgbClr val="A65528"/>
              </a:gs>
              <a:gs pos="100000">
                <a:srgbClr val="663012"/>
              </a:gs>
            </a:gsLst>
            <a:lin ang="16200000" scaled="0"/>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201104">
            <a:off x="4194337" y="2648945"/>
            <a:ext cx="1681632" cy="700086"/>
          </a:xfrm>
          <a:prstGeom prst="wave">
            <a:avLst>
              <a:gd name="adj1" fmla="val 20000"/>
              <a:gd name="adj2" fmla="val -10000"/>
            </a:avLst>
          </a:prstGeom>
          <a:gradFill>
            <a:gsLst>
              <a:gs pos="0">
                <a:srgbClr val="D6B19C"/>
              </a:gs>
              <a:gs pos="30000">
                <a:srgbClr val="D49E6C"/>
              </a:gs>
              <a:gs pos="70000">
                <a:srgbClr val="A65528"/>
              </a:gs>
              <a:gs pos="100000">
                <a:srgbClr val="663012"/>
              </a:gs>
            </a:gsLst>
            <a:lin ang="16200000" scaled="0"/>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5201104">
            <a:off x="4215972" y="3916033"/>
            <a:ext cx="1644456" cy="700086"/>
          </a:xfrm>
          <a:prstGeom prst="wave">
            <a:avLst>
              <a:gd name="adj1" fmla="val 20000"/>
              <a:gd name="adj2" fmla="val -10000"/>
            </a:avLst>
          </a:prstGeom>
          <a:gradFill flip="none" rotWithShape="1">
            <a:gsLst>
              <a:gs pos="0">
                <a:srgbClr val="D6B19C"/>
              </a:gs>
              <a:gs pos="30000">
                <a:srgbClr val="D49E6C"/>
              </a:gs>
              <a:gs pos="70000">
                <a:srgbClr val="A65528"/>
              </a:gs>
              <a:gs pos="100000">
                <a:srgbClr val="663012"/>
              </a:gs>
            </a:gsLst>
            <a:lin ang="16200000" scaled="0"/>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5201104" flipV="1">
            <a:off x="5244212" y="121120"/>
            <a:ext cx="1571636" cy="683186"/>
          </a:xfrm>
          <a:prstGeom prst="wave">
            <a:avLst>
              <a:gd name="adj1" fmla="val 20000"/>
              <a:gd name="adj2" fmla="val -10000"/>
            </a:avLst>
          </a:prstGeom>
          <a:gradFill>
            <a:gsLst>
              <a:gs pos="0">
                <a:srgbClr val="D6B19C"/>
              </a:gs>
              <a:gs pos="30000">
                <a:srgbClr val="D49E6C"/>
              </a:gs>
              <a:gs pos="70000">
                <a:srgbClr val="A65528"/>
              </a:gs>
              <a:gs pos="100000">
                <a:srgbClr val="663012"/>
              </a:gs>
            </a:gsLst>
            <a:lin ang="16200000" scaled="0"/>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5201104" flipV="1">
            <a:off x="5232092" y="1466980"/>
            <a:ext cx="1594552" cy="683186"/>
          </a:xfrm>
          <a:prstGeom prst="wave">
            <a:avLst>
              <a:gd name="adj1" fmla="val 20000"/>
              <a:gd name="adj2" fmla="val -10000"/>
            </a:avLst>
          </a:prstGeom>
          <a:gradFill flip="none" rotWithShape="1">
            <a:gsLst>
              <a:gs pos="0">
                <a:srgbClr val="D6B19C"/>
              </a:gs>
              <a:gs pos="30000">
                <a:srgbClr val="D49E6C"/>
              </a:gs>
              <a:gs pos="70000">
                <a:srgbClr val="A65528"/>
              </a:gs>
              <a:gs pos="100000">
                <a:srgbClr val="663012"/>
              </a:gs>
            </a:gsLst>
            <a:lin ang="16200000" scaled="0"/>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5201104" flipV="1">
            <a:off x="5244212" y="2764301"/>
            <a:ext cx="1571636" cy="683186"/>
          </a:xfrm>
          <a:prstGeom prst="wave">
            <a:avLst>
              <a:gd name="adj1" fmla="val 20000"/>
              <a:gd name="adj2" fmla="val -10000"/>
            </a:avLst>
          </a:prstGeom>
          <a:gradFill>
            <a:gsLst>
              <a:gs pos="0">
                <a:srgbClr val="D6B19C"/>
              </a:gs>
              <a:gs pos="30000">
                <a:srgbClr val="D49E6C"/>
              </a:gs>
              <a:gs pos="70000">
                <a:srgbClr val="A65528"/>
              </a:gs>
              <a:gs pos="100000">
                <a:srgbClr val="663012"/>
              </a:gs>
            </a:gsLst>
            <a:lin ang="16200000" scaled="0"/>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5201104" flipV="1">
            <a:off x="5315650" y="3978747"/>
            <a:ext cx="1571636" cy="683186"/>
          </a:xfrm>
          <a:prstGeom prst="wave">
            <a:avLst>
              <a:gd name="adj1" fmla="val 20000"/>
              <a:gd name="adj2" fmla="val -10000"/>
            </a:avLst>
          </a:prstGeom>
          <a:gradFill flip="none" rotWithShape="1">
            <a:gsLst>
              <a:gs pos="0">
                <a:srgbClr val="D6B19C"/>
              </a:gs>
              <a:gs pos="30000">
                <a:srgbClr val="D49E6C"/>
              </a:gs>
              <a:gs pos="70000">
                <a:srgbClr val="A65528"/>
              </a:gs>
              <a:gs pos="100000">
                <a:srgbClr val="663012"/>
              </a:gs>
            </a:gsLst>
            <a:lin ang="16200000" scaled="0"/>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5201104">
            <a:off x="6559175" y="185887"/>
            <a:ext cx="1679465" cy="700086"/>
          </a:xfrm>
          <a:prstGeom prst="wave">
            <a:avLst>
              <a:gd name="adj1" fmla="val 20000"/>
              <a:gd name="adj2" fmla="val -10000"/>
            </a:avLst>
          </a:prstGeom>
          <a:gradFill>
            <a:gsLst>
              <a:gs pos="0">
                <a:srgbClr val="D6B19C"/>
              </a:gs>
              <a:gs pos="30000">
                <a:srgbClr val="D49E6C"/>
              </a:gs>
              <a:gs pos="70000">
                <a:srgbClr val="A65528"/>
              </a:gs>
              <a:gs pos="100000">
                <a:srgbClr val="663012"/>
              </a:gs>
            </a:gsLst>
            <a:lin ang="16200000" scaled="0"/>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5201104">
            <a:off x="6584975" y="1444408"/>
            <a:ext cx="1624696" cy="700086"/>
          </a:xfrm>
          <a:prstGeom prst="wave">
            <a:avLst>
              <a:gd name="adj1" fmla="val 20000"/>
              <a:gd name="adj2" fmla="val -10000"/>
            </a:avLst>
          </a:prstGeom>
          <a:gradFill flip="none" rotWithShape="1">
            <a:gsLst>
              <a:gs pos="0">
                <a:srgbClr val="D6B19C"/>
              </a:gs>
              <a:gs pos="30000">
                <a:srgbClr val="D49E6C"/>
              </a:gs>
              <a:gs pos="70000">
                <a:srgbClr val="A65528"/>
              </a:gs>
              <a:gs pos="100000">
                <a:srgbClr val="663012"/>
              </a:gs>
            </a:gsLst>
            <a:lin ang="16200000" scaled="0"/>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5201104">
            <a:off x="6551792" y="2667850"/>
            <a:ext cx="1681632" cy="700086"/>
          </a:xfrm>
          <a:prstGeom prst="wave">
            <a:avLst>
              <a:gd name="adj1" fmla="val 20000"/>
              <a:gd name="adj2" fmla="val -10000"/>
            </a:avLst>
          </a:prstGeom>
          <a:gradFill>
            <a:gsLst>
              <a:gs pos="0">
                <a:srgbClr val="D6B19C"/>
              </a:gs>
              <a:gs pos="30000">
                <a:srgbClr val="D49E6C"/>
              </a:gs>
              <a:gs pos="70000">
                <a:srgbClr val="A65528"/>
              </a:gs>
              <a:gs pos="100000">
                <a:srgbClr val="663012"/>
              </a:gs>
            </a:gsLst>
            <a:lin ang="16200000" scaled="0"/>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5201104">
            <a:off x="6573427" y="3934938"/>
            <a:ext cx="1644456" cy="700086"/>
          </a:xfrm>
          <a:prstGeom prst="wave">
            <a:avLst>
              <a:gd name="adj1" fmla="val 20000"/>
              <a:gd name="adj2" fmla="val -10000"/>
            </a:avLst>
          </a:prstGeom>
          <a:gradFill flip="none" rotWithShape="1">
            <a:gsLst>
              <a:gs pos="0">
                <a:srgbClr val="D6B19C"/>
              </a:gs>
              <a:gs pos="30000">
                <a:srgbClr val="D49E6C"/>
              </a:gs>
              <a:gs pos="70000">
                <a:srgbClr val="A65528"/>
              </a:gs>
              <a:gs pos="100000">
                <a:srgbClr val="663012"/>
              </a:gs>
            </a:gsLst>
            <a:lin ang="16200000" scaled="0"/>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5201104" flipV="1">
            <a:off x="7601667" y="140025"/>
            <a:ext cx="1571636" cy="683186"/>
          </a:xfrm>
          <a:prstGeom prst="wave">
            <a:avLst>
              <a:gd name="adj1" fmla="val 20000"/>
              <a:gd name="adj2" fmla="val -10000"/>
            </a:avLst>
          </a:prstGeom>
          <a:gradFill>
            <a:gsLst>
              <a:gs pos="0">
                <a:srgbClr val="D6B19C"/>
              </a:gs>
              <a:gs pos="30000">
                <a:srgbClr val="D49E6C"/>
              </a:gs>
              <a:gs pos="70000">
                <a:srgbClr val="A65528"/>
              </a:gs>
              <a:gs pos="100000">
                <a:srgbClr val="663012"/>
              </a:gs>
            </a:gsLst>
            <a:lin ang="16200000" scaled="0"/>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rot="5201104" flipV="1">
            <a:off x="7589547" y="1485885"/>
            <a:ext cx="1594552" cy="683186"/>
          </a:xfrm>
          <a:prstGeom prst="wave">
            <a:avLst>
              <a:gd name="adj1" fmla="val 20000"/>
              <a:gd name="adj2" fmla="val -10000"/>
            </a:avLst>
          </a:prstGeom>
          <a:gradFill flip="none" rotWithShape="1">
            <a:gsLst>
              <a:gs pos="0">
                <a:srgbClr val="D6B19C"/>
              </a:gs>
              <a:gs pos="30000">
                <a:srgbClr val="D49E6C"/>
              </a:gs>
              <a:gs pos="70000">
                <a:srgbClr val="A65528"/>
              </a:gs>
              <a:gs pos="100000">
                <a:srgbClr val="663012"/>
              </a:gs>
            </a:gsLst>
            <a:lin ang="16200000" scaled="0"/>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rot="5201104" flipV="1">
            <a:off x="7601667" y="2783206"/>
            <a:ext cx="1571636" cy="683186"/>
          </a:xfrm>
          <a:prstGeom prst="wave">
            <a:avLst>
              <a:gd name="adj1" fmla="val 20000"/>
              <a:gd name="adj2" fmla="val -10000"/>
            </a:avLst>
          </a:prstGeom>
          <a:gradFill>
            <a:gsLst>
              <a:gs pos="0">
                <a:srgbClr val="D6B19C"/>
              </a:gs>
              <a:gs pos="30000">
                <a:srgbClr val="D49E6C"/>
              </a:gs>
              <a:gs pos="70000">
                <a:srgbClr val="A65528"/>
              </a:gs>
              <a:gs pos="100000">
                <a:srgbClr val="663012"/>
              </a:gs>
            </a:gsLst>
            <a:lin ang="16200000" scaled="0"/>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5201104" flipV="1">
            <a:off x="7673105" y="3997652"/>
            <a:ext cx="1571636" cy="683186"/>
          </a:xfrm>
          <a:prstGeom prst="wave">
            <a:avLst>
              <a:gd name="adj1" fmla="val 20000"/>
              <a:gd name="adj2" fmla="val -10000"/>
            </a:avLst>
          </a:prstGeom>
          <a:gradFill flip="none" rotWithShape="1">
            <a:gsLst>
              <a:gs pos="0">
                <a:srgbClr val="D6B19C"/>
              </a:gs>
              <a:gs pos="30000">
                <a:srgbClr val="D49E6C"/>
              </a:gs>
              <a:gs pos="70000">
                <a:srgbClr val="A65528"/>
              </a:gs>
              <a:gs pos="100000">
                <a:srgbClr val="663012"/>
              </a:gs>
            </a:gsLst>
            <a:lin ang="16200000" scaled="0"/>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85784" y="-357208"/>
            <a:ext cx="10001320" cy="6357982"/>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8" presetClass="emph" presetSubtype="0" fill="hold" grpId="0" nodeType="withEffect">
                                  <p:stCondLst>
                                    <p:cond delay="0"/>
                                  </p:stCondLst>
                                  <p:childTnLst>
                                    <p:animRot by="21600000">
                                      <p:cBhvr>
                                        <p:cTn id="8" dur="2000" fill="hold"/>
                                        <p:tgtEl>
                                          <p:spTgt spid="3"/>
                                        </p:tgtEl>
                                        <p:attrNameLst>
                                          <p:attrName>r</p:attrName>
                                        </p:attrNameLst>
                                      </p:cBhvr>
                                    </p:animRot>
                                  </p:childTnLst>
                                </p:cTn>
                              </p:par>
                              <p:par>
                                <p:cTn id="9" presetID="8" presetClass="emph" presetSubtype="0" fill="hold" grpId="0" nodeType="withEffect">
                                  <p:stCondLst>
                                    <p:cond delay="0"/>
                                  </p:stCondLst>
                                  <p:childTnLst>
                                    <p:animRot by="-21600000">
                                      <p:cBhvr>
                                        <p:cTn id="10" dur="2000" fill="hold"/>
                                        <p:tgtEl>
                                          <p:spTgt spid="4"/>
                                        </p:tgtEl>
                                        <p:attrNameLst>
                                          <p:attrName>r</p:attrName>
                                        </p:attrNameLst>
                                      </p:cBhvr>
                                    </p:animRot>
                                  </p:childTnLst>
                                </p:cTn>
                              </p:par>
                              <p:par>
                                <p:cTn id="11" presetID="8" presetClass="emph" presetSubtype="0" fill="hold" grpId="0" nodeType="withEffect">
                                  <p:stCondLst>
                                    <p:cond delay="0"/>
                                  </p:stCondLst>
                                  <p:childTnLst>
                                    <p:animRot by="21600000">
                                      <p:cBhvr>
                                        <p:cTn id="12" dur="2000" fill="hold"/>
                                        <p:tgtEl>
                                          <p:spTgt spid="5"/>
                                        </p:tgtEl>
                                        <p:attrNameLst>
                                          <p:attrName>r</p:attrName>
                                        </p:attrNameLst>
                                      </p:cBhvr>
                                    </p:animRot>
                                  </p:childTnLst>
                                </p:cTn>
                              </p:par>
                              <p:par>
                                <p:cTn id="13" presetID="8" presetClass="emph" presetSubtype="0" fill="hold" grpId="0" nodeType="withEffect">
                                  <p:stCondLst>
                                    <p:cond delay="0"/>
                                  </p:stCondLst>
                                  <p:childTnLst>
                                    <p:animRot by="-21600000">
                                      <p:cBhvr>
                                        <p:cTn id="14" dur="2000" fill="hold"/>
                                        <p:tgtEl>
                                          <p:spTgt spid="6"/>
                                        </p:tgtEl>
                                        <p:attrNameLst>
                                          <p:attrName>r</p:attrName>
                                        </p:attrNameLst>
                                      </p:cBhvr>
                                    </p:animRot>
                                  </p:childTnLst>
                                </p:cTn>
                              </p:par>
                              <p:par>
                                <p:cTn id="15" presetID="8" presetClass="emph" presetSubtype="0" fill="hold" grpId="0" nodeType="withEffect">
                                  <p:stCondLst>
                                    <p:cond delay="0"/>
                                  </p:stCondLst>
                                  <p:childTnLst>
                                    <p:animRot by="-21600000">
                                      <p:cBhvr>
                                        <p:cTn id="16" dur="2000" fill="hold"/>
                                        <p:tgtEl>
                                          <p:spTgt spid="7"/>
                                        </p:tgtEl>
                                        <p:attrNameLst>
                                          <p:attrName>r</p:attrName>
                                        </p:attrNameLst>
                                      </p:cBhvr>
                                    </p:animRot>
                                  </p:childTnLst>
                                </p:cTn>
                              </p:par>
                              <p:par>
                                <p:cTn id="17" presetID="8" presetClass="emph" presetSubtype="0" fill="hold" grpId="0" nodeType="withEffect">
                                  <p:stCondLst>
                                    <p:cond delay="0"/>
                                  </p:stCondLst>
                                  <p:childTnLst>
                                    <p:animRot by="21600000">
                                      <p:cBhvr>
                                        <p:cTn id="18" dur="2000" fill="hold"/>
                                        <p:tgtEl>
                                          <p:spTgt spid="8"/>
                                        </p:tgtEl>
                                        <p:attrNameLst>
                                          <p:attrName>r</p:attrName>
                                        </p:attrNameLst>
                                      </p:cBhvr>
                                    </p:animRot>
                                  </p:childTnLst>
                                </p:cTn>
                              </p:par>
                              <p:par>
                                <p:cTn id="19" presetID="8" presetClass="emph" presetSubtype="0" fill="hold" grpId="0" nodeType="withEffect">
                                  <p:stCondLst>
                                    <p:cond delay="0"/>
                                  </p:stCondLst>
                                  <p:childTnLst>
                                    <p:animRot by="-21600000">
                                      <p:cBhvr>
                                        <p:cTn id="20" dur="2000" fill="hold"/>
                                        <p:tgtEl>
                                          <p:spTgt spid="9"/>
                                        </p:tgtEl>
                                        <p:attrNameLst>
                                          <p:attrName>r</p:attrName>
                                        </p:attrNameLst>
                                      </p:cBhvr>
                                    </p:animRot>
                                  </p:childTnLst>
                                </p:cTn>
                              </p:par>
                              <p:par>
                                <p:cTn id="21" presetID="8" presetClass="emph" presetSubtype="0" fill="hold" grpId="0" nodeType="withEffect">
                                  <p:stCondLst>
                                    <p:cond delay="0"/>
                                  </p:stCondLst>
                                  <p:childTnLst>
                                    <p:animRot by="21600000">
                                      <p:cBhvr>
                                        <p:cTn id="22" dur="2000" fill="hold"/>
                                        <p:tgtEl>
                                          <p:spTgt spid="10"/>
                                        </p:tgtEl>
                                        <p:attrNameLst>
                                          <p:attrName>r</p:attrName>
                                        </p:attrNameLst>
                                      </p:cBhvr>
                                    </p:animRot>
                                  </p:childTnLst>
                                </p:cTn>
                              </p:par>
                              <p:par>
                                <p:cTn id="23" presetID="2" presetClass="entr" presetSubtype="8" fill="hold" grpId="1"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2000" fill="hold"/>
                                        <p:tgtEl>
                                          <p:spTgt spid="3"/>
                                        </p:tgtEl>
                                        <p:attrNameLst>
                                          <p:attrName>ppt_x</p:attrName>
                                        </p:attrNameLst>
                                      </p:cBhvr>
                                      <p:tavLst>
                                        <p:tav tm="0">
                                          <p:val>
                                            <p:strVal val="0-#ppt_w/2"/>
                                          </p:val>
                                        </p:tav>
                                        <p:tav tm="100000">
                                          <p:val>
                                            <p:strVal val="#ppt_x"/>
                                          </p:val>
                                        </p:tav>
                                      </p:tavLst>
                                    </p:anim>
                                    <p:anim calcmode="lin" valueType="num">
                                      <p:cBhvr additive="base">
                                        <p:cTn id="26" dur="2000" fill="hold"/>
                                        <p:tgtEl>
                                          <p:spTgt spid="3"/>
                                        </p:tgtEl>
                                        <p:attrNameLst>
                                          <p:attrName>ppt_y</p:attrName>
                                        </p:attrNameLst>
                                      </p:cBhvr>
                                      <p:tavLst>
                                        <p:tav tm="0">
                                          <p:val>
                                            <p:strVal val="#ppt_y"/>
                                          </p:val>
                                        </p:tav>
                                        <p:tav tm="100000">
                                          <p:val>
                                            <p:strVal val="#ppt_y"/>
                                          </p:val>
                                        </p:tav>
                                      </p:tavLst>
                                    </p:anim>
                                  </p:childTnLst>
                                </p:cTn>
                              </p:par>
                              <p:par>
                                <p:cTn id="27" presetID="2" presetClass="entr" presetSubtype="8" fill="hold" grpId="1"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0-#ppt_w/2"/>
                                          </p:val>
                                        </p:tav>
                                        <p:tav tm="100000">
                                          <p:val>
                                            <p:strVal val="#ppt_x"/>
                                          </p:val>
                                        </p:tav>
                                      </p:tavLst>
                                    </p:anim>
                                    <p:anim calcmode="lin" valueType="num">
                                      <p:cBhvr additive="base">
                                        <p:cTn id="30" dur="2000" fill="hold"/>
                                        <p:tgtEl>
                                          <p:spTgt spid="4"/>
                                        </p:tgtEl>
                                        <p:attrNameLst>
                                          <p:attrName>ppt_y</p:attrName>
                                        </p:attrNameLst>
                                      </p:cBhvr>
                                      <p:tavLst>
                                        <p:tav tm="0">
                                          <p:val>
                                            <p:strVal val="#ppt_y"/>
                                          </p:val>
                                        </p:tav>
                                        <p:tav tm="100000">
                                          <p:val>
                                            <p:strVal val="#ppt_y"/>
                                          </p:val>
                                        </p:tav>
                                      </p:tavLst>
                                    </p:anim>
                                  </p:childTnLst>
                                </p:cTn>
                              </p:par>
                              <p:par>
                                <p:cTn id="31" presetID="2" presetClass="entr" presetSubtype="8" fill="hold" grpId="1"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ppt_y"/>
                                          </p:val>
                                        </p:tav>
                                        <p:tav tm="100000">
                                          <p:val>
                                            <p:strVal val="#ppt_y"/>
                                          </p:val>
                                        </p:tav>
                                      </p:tavLst>
                                    </p:anim>
                                  </p:childTnLst>
                                </p:cTn>
                              </p:par>
                              <p:par>
                                <p:cTn id="35" presetID="2" presetClass="entr" presetSubtype="8" fill="hold" grpId="1"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ppt_y"/>
                                          </p:val>
                                        </p:tav>
                                        <p:tav tm="100000">
                                          <p:val>
                                            <p:strVal val="#ppt_y"/>
                                          </p:val>
                                        </p:tav>
                                      </p:tavLst>
                                    </p:anim>
                                  </p:childTnLst>
                                </p:cTn>
                              </p:par>
                              <p:par>
                                <p:cTn id="39" presetID="2" presetClass="entr" presetSubtype="8" fill="hold" grpId="1"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0-#ppt_w/2"/>
                                          </p:val>
                                        </p:tav>
                                        <p:tav tm="100000">
                                          <p:val>
                                            <p:strVal val="#ppt_x"/>
                                          </p:val>
                                        </p:tav>
                                      </p:tavLst>
                                    </p:anim>
                                    <p:anim calcmode="lin" valueType="num">
                                      <p:cBhvr additive="base">
                                        <p:cTn id="42" dur="2000" fill="hold"/>
                                        <p:tgtEl>
                                          <p:spTgt spid="7"/>
                                        </p:tgtEl>
                                        <p:attrNameLst>
                                          <p:attrName>ppt_y</p:attrName>
                                        </p:attrNameLst>
                                      </p:cBhvr>
                                      <p:tavLst>
                                        <p:tav tm="0">
                                          <p:val>
                                            <p:strVal val="#ppt_y"/>
                                          </p:val>
                                        </p:tav>
                                        <p:tav tm="100000">
                                          <p:val>
                                            <p:strVal val="#ppt_y"/>
                                          </p:val>
                                        </p:tav>
                                      </p:tavLst>
                                    </p:anim>
                                  </p:childTnLst>
                                </p:cTn>
                              </p:par>
                              <p:par>
                                <p:cTn id="43" presetID="2" presetClass="entr" presetSubtype="8" fill="hold" grpId="1"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0-#ppt_w/2"/>
                                          </p:val>
                                        </p:tav>
                                        <p:tav tm="100000">
                                          <p:val>
                                            <p:strVal val="#ppt_x"/>
                                          </p:val>
                                        </p:tav>
                                      </p:tavLst>
                                    </p:anim>
                                    <p:anim calcmode="lin" valueType="num">
                                      <p:cBhvr additive="base">
                                        <p:cTn id="46" dur="2000" fill="hold"/>
                                        <p:tgtEl>
                                          <p:spTgt spid="8"/>
                                        </p:tgtEl>
                                        <p:attrNameLst>
                                          <p:attrName>ppt_y</p:attrName>
                                        </p:attrNameLst>
                                      </p:cBhvr>
                                      <p:tavLst>
                                        <p:tav tm="0">
                                          <p:val>
                                            <p:strVal val="#ppt_y"/>
                                          </p:val>
                                        </p:tav>
                                        <p:tav tm="100000">
                                          <p:val>
                                            <p:strVal val="#ppt_y"/>
                                          </p:val>
                                        </p:tav>
                                      </p:tavLst>
                                    </p:anim>
                                  </p:childTnLst>
                                </p:cTn>
                              </p:par>
                              <p:par>
                                <p:cTn id="47" presetID="2" presetClass="entr" presetSubtype="8" fill="hold" grpId="1"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ppt_y"/>
                                          </p:val>
                                        </p:tav>
                                        <p:tav tm="100000">
                                          <p:val>
                                            <p:strVal val="#ppt_y"/>
                                          </p:val>
                                        </p:tav>
                                      </p:tavLst>
                                    </p:anim>
                                  </p:childTnLst>
                                </p:cTn>
                              </p:par>
                              <p:par>
                                <p:cTn id="51" presetID="2" presetClass="entr" presetSubtype="8" fill="hold" grpId="1"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ppt_y"/>
                                          </p:val>
                                        </p:tav>
                                        <p:tav tm="100000">
                                          <p:val>
                                            <p:strVal val="#ppt_y"/>
                                          </p:val>
                                        </p:tav>
                                      </p:tavLst>
                                    </p:anim>
                                  </p:childTnLst>
                                </p:cTn>
                              </p:par>
                              <p:par>
                                <p:cTn id="55" presetID="8" presetClass="emph" presetSubtype="0" fill="hold" grpId="0" nodeType="withEffect">
                                  <p:stCondLst>
                                    <p:cond delay="0"/>
                                  </p:stCondLst>
                                  <p:childTnLst>
                                    <p:animRot by="21600000">
                                      <p:cBhvr>
                                        <p:cTn id="56" dur="2000" fill="hold"/>
                                        <p:tgtEl>
                                          <p:spTgt spid="11"/>
                                        </p:tgtEl>
                                        <p:attrNameLst>
                                          <p:attrName>r</p:attrName>
                                        </p:attrNameLst>
                                      </p:cBhvr>
                                    </p:animRot>
                                  </p:childTnLst>
                                </p:cTn>
                              </p:par>
                              <p:par>
                                <p:cTn id="57" presetID="8" presetClass="emph" presetSubtype="0" fill="hold" grpId="0" nodeType="withEffect">
                                  <p:stCondLst>
                                    <p:cond delay="0"/>
                                  </p:stCondLst>
                                  <p:childTnLst>
                                    <p:animRot by="-21600000">
                                      <p:cBhvr>
                                        <p:cTn id="58" dur="2000" fill="hold"/>
                                        <p:tgtEl>
                                          <p:spTgt spid="12"/>
                                        </p:tgtEl>
                                        <p:attrNameLst>
                                          <p:attrName>r</p:attrName>
                                        </p:attrNameLst>
                                      </p:cBhvr>
                                    </p:animRot>
                                  </p:childTnLst>
                                </p:cTn>
                              </p:par>
                              <p:par>
                                <p:cTn id="59" presetID="8" presetClass="emph" presetSubtype="0" fill="hold" grpId="0" nodeType="withEffect">
                                  <p:stCondLst>
                                    <p:cond delay="0"/>
                                  </p:stCondLst>
                                  <p:childTnLst>
                                    <p:animRot by="21600000">
                                      <p:cBhvr>
                                        <p:cTn id="60" dur="2000" fill="hold"/>
                                        <p:tgtEl>
                                          <p:spTgt spid="13"/>
                                        </p:tgtEl>
                                        <p:attrNameLst>
                                          <p:attrName>r</p:attrName>
                                        </p:attrNameLst>
                                      </p:cBhvr>
                                    </p:animRot>
                                  </p:childTnLst>
                                </p:cTn>
                              </p:par>
                              <p:par>
                                <p:cTn id="61" presetID="8" presetClass="emph" presetSubtype="0" fill="hold" grpId="0" nodeType="withEffect">
                                  <p:stCondLst>
                                    <p:cond delay="0"/>
                                  </p:stCondLst>
                                  <p:childTnLst>
                                    <p:animRot by="-21600000">
                                      <p:cBhvr>
                                        <p:cTn id="62" dur="2000" fill="hold"/>
                                        <p:tgtEl>
                                          <p:spTgt spid="14"/>
                                        </p:tgtEl>
                                        <p:attrNameLst>
                                          <p:attrName>r</p:attrName>
                                        </p:attrNameLst>
                                      </p:cBhvr>
                                    </p:animRot>
                                  </p:childTnLst>
                                </p:cTn>
                              </p:par>
                              <p:par>
                                <p:cTn id="63" presetID="8" presetClass="emph" presetSubtype="0" fill="hold" grpId="0" nodeType="withEffect">
                                  <p:stCondLst>
                                    <p:cond delay="0"/>
                                  </p:stCondLst>
                                  <p:childTnLst>
                                    <p:animRot by="-21600000">
                                      <p:cBhvr>
                                        <p:cTn id="64" dur="2000" fill="hold"/>
                                        <p:tgtEl>
                                          <p:spTgt spid="15"/>
                                        </p:tgtEl>
                                        <p:attrNameLst>
                                          <p:attrName>r</p:attrName>
                                        </p:attrNameLst>
                                      </p:cBhvr>
                                    </p:animRot>
                                  </p:childTnLst>
                                </p:cTn>
                              </p:par>
                              <p:par>
                                <p:cTn id="65" presetID="8" presetClass="emph" presetSubtype="0" fill="hold" grpId="0" nodeType="withEffect">
                                  <p:stCondLst>
                                    <p:cond delay="0"/>
                                  </p:stCondLst>
                                  <p:childTnLst>
                                    <p:animRot by="21600000">
                                      <p:cBhvr>
                                        <p:cTn id="66" dur="2000" fill="hold"/>
                                        <p:tgtEl>
                                          <p:spTgt spid="16"/>
                                        </p:tgtEl>
                                        <p:attrNameLst>
                                          <p:attrName>r</p:attrName>
                                        </p:attrNameLst>
                                      </p:cBhvr>
                                    </p:animRot>
                                  </p:childTnLst>
                                </p:cTn>
                              </p:par>
                              <p:par>
                                <p:cTn id="67" presetID="8" presetClass="emph" presetSubtype="0" fill="hold" grpId="0" nodeType="withEffect">
                                  <p:stCondLst>
                                    <p:cond delay="0"/>
                                  </p:stCondLst>
                                  <p:childTnLst>
                                    <p:animRot by="-21600000">
                                      <p:cBhvr>
                                        <p:cTn id="68" dur="2000" fill="hold"/>
                                        <p:tgtEl>
                                          <p:spTgt spid="17"/>
                                        </p:tgtEl>
                                        <p:attrNameLst>
                                          <p:attrName>r</p:attrName>
                                        </p:attrNameLst>
                                      </p:cBhvr>
                                    </p:animRot>
                                  </p:childTnLst>
                                </p:cTn>
                              </p:par>
                              <p:par>
                                <p:cTn id="69" presetID="8" presetClass="emph" presetSubtype="0" fill="hold" grpId="0" nodeType="withEffect">
                                  <p:stCondLst>
                                    <p:cond delay="0"/>
                                  </p:stCondLst>
                                  <p:childTnLst>
                                    <p:animRot by="21600000">
                                      <p:cBhvr>
                                        <p:cTn id="70" dur="2000" fill="hold"/>
                                        <p:tgtEl>
                                          <p:spTgt spid="18"/>
                                        </p:tgtEl>
                                        <p:attrNameLst>
                                          <p:attrName>r</p:attrName>
                                        </p:attrNameLst>
                                      </p:cBhvr>
                                    </p:animRot>
                                  </p:childTnLst>
                                </p:cTn>
                              </p:par>
                              <p:par>
                                <p:cTn id="71" presetID="2" presetClass="entr" presetSubtype="8"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0-#ppt_w/2"/>
                                          </p:val>
                                        </p:tav>
                                        <p:tav tm="100000">
                                          <p:val>
                                            <p:strVal val="#ppt_x"/>
                                          </p:val>
                                        </p:tav>
                                      </p:tavLst>
                                    </p:anim>
                                    <p:anim calcmode="lin" valueType="num">
                                      <p:cBhvr additive="base">
                                        <p:cTn id="74" dur="2000" fill="hold"/>
                                        <p:tgtEl>
                                          <p:spTgt spid="11"/>
                                        </p:tgtEl>
                                        <p:attrNameLst>
                                          <p:attrName>ppt_y</p:attrName>
                                        </p:attrNameLst>
                                      </p:cBhvr>
                                      <p:tavLst>
                                        <p:tav tm="0">
                                          <p:val>
                                            <p:strVal val="#ppt_y"/>
                                          </p:val>
                                        </p:tav>
                                        <p:tav tm="100000">
                                          <p:val>
                                            <p:strVal val="#ppt_y"/>
                                          </p:val>
                                        </p:tav>
                                      </p:tavLst>
                                    </p:anim>
                                  </p:childTnLst>
                                </p:cTn>
                              </p:par>
                              <p:par>
                                <p:cTn id="75" presetID="2" presetClass="entr" presetSubtype="8"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0-#ppt_w/2"/>
                                          </p:val>
                                        </p:tav>
                                        <p:tav tm="100000">
                                          <p:val>
                                            <p:strVal val="#ppt_x"/>
                                          </p:val>
                                        </p:tav>
                                      </p:tavLst>
                                    </p:anim>
                                    <p:anim calcmode="lin" valueType="num">
                                      <p:cBhvr additive="base">
                                        <p:cTn id="78" dur="2000" fill="hold"/>
                                        <p:tgtEl>
                                          <p:spTgt spid="12"/>
                                        </p:tgtEl>
                                        <p:attrNameLst>
                                          <p:attrName>ppt_y</p:attrName>
                                        </p:attrNameLst>
                                      </p:cBhvr>
                                      <p:tavLst>
                                        <p:tav tm="0">
                                          <p:val>
                                            <p:strVal val="#ppt_y"/>
                                          </p:val>
                                        </p:tav>
                                        <p:tav tm="100000">
                                          <p:val>
                                            <p:strVal val="#ppt_y"/>
                                          </p:val>
                                        </p:tav>
                                      </p:tavLst>
                                    </p:anim>
                                  </p:childTnLst>
                                </p:cTn>
                              </p:par>
                              <p:par>
                                <p:cTn id="79" presetID="2" presetClass="entr" presetSubtype="8"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0-#ppt_w/2"/>
                                          </p:val>
                                        </p:tav>
                                        <p:tav tm="100000">
                                          <p:val>
                                            <p:strVal val="#ppt_x"/>
                                          </p:val>
                                        </p:tav>
                                      </p:tavLst>
                                    </p:anim>
                                    <p:anim calcmode="lin" valueType="num">
                                      <p:cBhvr additive="base">
                                        <p:cTn id="82" dur="2000" fill="hold"/>
                                        <p:tgtEl>
                                          <p:spTgt spid="13"/>
                                        </p:tgtEl>
                                        <p:attrNameLst>
                                          <p:attrName>ppt_y</p:attrName>
                                        </p:attrNameLst>
                                      </p:cBhvr>
                                      <p:tavLst>
                                        <p:tav tm="0">
                                          <p:val>
                                            <p:strVal val="#ppt_y"/>
                                          </p:val>
                                        </p:tav>
                                        <p:tav tm="100000">
                                          <p:val>
                                            <p:strVal val="#ppt_y"/>
                                          </p:val>
                                        </p:tav>
                                      </p:tavLst>
                                    </p:anim>
                                  </p:childTnLst>
                                </p:cTn>
                              </p:par>
                              <p:par>
                                <p:cTn id="83" presetID="2" presetClass="entr" presetSubtype="8"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0-#ppt_w/2"/>
                                          </p:val>
                                        </p:tav>
                                        <p:tav tm="100000">
                                          <p:val>
                                            <p:strVal val="#ppt_x"/>
                                          </p:val>
                                        </p:tav>
                                      </p:tavLst>
                                    </p:anim>
                                    <p:anim calcmode="lin" valueType="num">
                                      <p:cBhvr additive="base">
                                        <p:cTn id="86" dur="2000" fill="hold"/>
                                        <p:tgtEl>
                                          <p:spTgt spid="14"/>
                                        </p:tgtEl>
                                        <p:attrNameLst>
                                          <p:attrName>ppt_y</p:attrName>
                                        </p:attrNameLst>
                                      </p:cBhvr>
                                      <p:tavLst>
                                        <p:tav tm="0">
                                          <p:val>
                                            <p:strVal val="#ppt_y"/>
                                          </p:val>
                                        </p:tav>
                                        <p:tav tm="100000">
                                          <p:val>
                                            <p:strVal val="#ppt_y"/>
                                          </p:val>
                                        </p:tav>
                                      </p:tavLst>
                                    </p:anim>
                                  </p:childTnLst>
                                </p:cTn>
                              </p:par>
                              <p:par>
                                <p:cTn id="87" presetID="2" presetClass="entr" presetSubtype="8"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0-#ppt_w/2"/>
                                          </p:val>
                                        </p:tav>
                                        <p:tav tm="100000">
                                          <p:val>
                                            <p:strVal val="#ppt_x"/>
                                          </p:val>
                                        </p:tav>
                                      </p:tavLst>
                                    </p:anim>
                                    <p:anim calcmode="lin" valueType="num">
                                      <p:cBhvr additive="base">
                                        <p:cTn id="90" dur="2000" fill="hold"/>
                                        <p:tgtEl>
                                          <p:spTgt spid="15"/>
                                        </p:tgtEl>
                                        <p:attrNameLst>
                                          <p:attrName>ppt_y</p:attrName>
                                        </p:attrNameLst>
                                      </p:cBhvr>
                                      <p:tavLst>
                                        <p:tav tm="0">
                                          <p:val>
                                            <p:strVal val="#ppt_y"/>
                                          </p:val>
                                        </p:tav>
                                        <p:tav tm="100000">
                                          <p:val>
                                            <p:strVal val="#ppt_y"/>
                                          </p:val>
                                        </p:tav>
                                      </p:tavLst>
                                    </p:anim>
                                  </p:childTnLst>
                                </p:cTn>
                              </p:par>
                              <p:par>
                                <p:cTn id="91" presetID="2" presetClass="entr" presetSubtype="8"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0-#ppt_w/2"/>
                                          </p:val>
                                        </p:tav>
                                        <p:tav tm="100000">
                                          <p:val>
                                            <p:strVal val="#ppt_x"/>
                                          </p:val>
                                        </p:tav>
                                      </p:tavLst>
                                    </p:anim>
                                    <p:anim calcmode="lin" valueType="num">
                                      <p:cBhvr additive="base">
                                        <p:cTn id="94" dur="2000" fill="hold"/>
                                        <p:tgtEl>
                                          <p:spTgt spid="16"/>
                                        </p:tgtEl>
                                        <p:attrNameLst>
                                          <p:attrName>ppt_y</p:attrName>
                                        </p:attrNameLst>
                                      </p:cBhvr>
                                      <p:tavLst>
                                        <p:tav tm="0">
                                          <p:val>
                                            <p:strVal val="#ppt_y"/>
                                          </p:val>
                                        </p:tav>
                                        <p:tav tm="100000">
                                          <p:val>
                                            <p:strVal val="#ppt_y"/>
                                          </p:val>
                                        </p:tav>
                                      </p:tavLst>
                                    </p:anim>
                                  </p:childTnLst>
                                </p:cTn>
                              </p:par>
                              <p:par>
                                <p:cTn id="95" presetID="2" presetClass="entr" presetSubtype="8"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0-#ppt_w/2"/>
                                          </p:val>
                                        </p:tav>
                                        <p:tav tm="100000">
                                          <p:val>
                                            <p:strVal val="#ppt_x"/>
                                          </p:val>
                                        </p:tav>
                                      </p:tavLst>
                                    </p:anim>
                                    <p:anim calcmode="lin" valueType="num">
                                      <p:cBhvr additive="base">
                                        <p:cTn id="98" dur="2000" fill="hold"/>
                                        <p:tgtEl>
                                          <p:spTgt spid="17"/>
                                        </p:tgtEl>
                                        <p:attrNameLst>
                                          <p:attrName>ppt_y</p:attrName>
                                        </p:attrNameLst>
                                      </p:cBhvr>
                                      <p:tavLst>
                                        <p:tav tm="0">
                                          <p:val>
                                            <p:strVal val="#ppt_y"/>
                                          </p:val>
                                        </p:tav>
                                        <p:tav tm="100000">
                                          <p:val>
                                            <p:strVal val="#ppt_y"/>
                                          </p:val>
                                        </p:tav>
                                      </p:tavLst>
                                    </p:anim>
                                  </p:childTnLst>
                                </p:cTn>
                              </p:par>
                              <p:par>
                                <p:cTn id="99" presetID="2" presetClass="entr" presetSubtype="8" fill="hold" grpId="1"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0-#ppt_w/2"/>
                                          </p:val>
                                        </p:tav>
                                        <p:tav tm="100000">
                                          <p:val>
                                            <p:strVal val="#ppt_x"/>
                                          </p:val>
                                        </p:tav>
                                      </p:tavLst>
                                    </p:anim>
                                    <p:anim calcmode="lin" valueType="num">
                                      <p:cBhvr additive="base">
                                        <p:cTn id="102" dur="2000" fill="hold"/>
                                        <p:tgtEl>
                                          <p:spTgt spid="18"/>
                                        </p:tgtEl>
                                        <p:attrNameLst>
                                          <p:attrName>ppt_y</p:attrName>
                                        </p:attrNameLst>
                                      </p:cBhvr>
                                      <p:tavLst>
                                        <p:tav tm="0">
                                          <p:val>
                                            <p:strVal val="#ppt_y"/>
                                          </p:val>
                                        </p:tav>
                                        <p:tav tm="100000">
                                          <p:val>
                                            <p:strVal val="#ppt_y"/>
                                          </p:val>
                                        </p:tav>
                                      </p:tavLst>
                                    </p:anim>
                                  </p:childTnLst>
                                </p:cTn>
                              </p:par>
                              <p:par>
                                <p:cTn id="103" presetID="8" presetClass="emph" presetSubtype="0" fill="hold" grpId="0" nodeType="withEffect">
                                  <p:stCondLst>
                                    <p:cond delay="0"/>
                                  </p:stCondLst>
                                  <p:childTnLst>
                                    <p:animRot by="21600000">
                                      <p:cBhvr>
                                        <p:cTn id="104" dur="2000" fill="hold"/>
                                        <p:tgtEl>
                                          <p:spTgt spid="19"/>
                                        </p:tgtEl>
                                        <p:attrNameLst>
                                          <p:attrName>r</p:attrName>
                                        </p:attrNameLst>
                                      </p:cBhvr>
                                    </p:animRot>
                                  </p:childTnLst>
                                </p:cTn>
                              </p:par>
                              <p:par>
                                <p:cTn id="105" presetID="8" presetClass="emph" presetSubtype="0" fill="hold" grpId="0" nodeType="withEffect">
                                  <p:stCondLst>
                                    <p:cond delay="0"/>
                                  </p:stCondLst>
                                  <p:childTnLst>
                                    <p:animRot by="-21600000">
                                      <p:cBhvr>
                                        <p:cTn id="106" dur="2000" fill="hold"/>
                                        <p:tgtEl>
                                          <p:spTgt spid="20"/>
                                        </p:tgtEl>
                                        <p:attrNameLst>
                                          <p:attrName>r</p:attrName>
                                        </p:attrNameLst>
                                      </p:cBhvr>
                                    </p:animRot>
                                  </p:childTnLst>
                                </p:cTn>
                              </p:par>
                              <p:par>
                                <p:cTn id="107" presetID="8" presetClass="emph" presetSubtype="0" fill="hold" grpId="0" nodeType="withEffect">
                                  <p:stCondLst>
                                    <p:cond delay="0"/>
                                  </p:stCondLst>
                                  <p:childTnLst>
                                    <p:animRot by="21600000">
                                      <p:cBhvr>
                                        <p:cTn id="108" dur="2000" fill="hold"/>
                                        <p:tgtEl>
                                          <p:spTgt spid="21"/>
                                        </p:tgtEl>
                                        <p:attrNameLst>
                                          <p:attrName>r</p:attrName>
                                        </p:attrNameLst>
                                      </p:cBhvr>
                                    </p:animRot>
                                  </p:childTnLst>
                                </p:cTn>
                              </p:par>
                              <p:par>
                                <p:cTn id="109" presetID="8" presetClass="emph" presetSubtype="0" fill="hold" grpId="0" nodeType="withEffect">
                                  <p:stCondLst>
                                    <p:cond delay="0"/>
                                  </p:stCondLst>
                                  <p:childTnLst>
                                    <p:animRot by="-21600000">
                                      <p:cBhvr>
                                        <p:cTn id="110" dur="2000" fill="hold"/>
                                        <p:tgtEl>
                                          <p:spTgt spid="22"/>
                                        </p:tgtEl>
                                        <p:attrNameLst>
                                          <p:attrName>r</p:attrName>
                                        </p:attrNameLst>
                                      </p:cBhvr>
                                    </p:animRot>
                                  </p:childTnLst>
                                </p:cTn>
                              </p:par>
                              <p:par>
                                <p:cTn id="111" presetID="8" presetClass="emph" presetSubtype="0" fill="hold" grpId="0" nodeType="withEffect">
                                  <p:stCondLst>
                                    <p:cond delay="0"/>
                                  </p:stCondLst>
                                  <p:childTnLst>
                                    <p:animRot by="-21600000">
                                      <p:cBhvr>
                                        <p:cTn id="112" dur="2000" fill="hold"/>
                                        <p:tgtEl>
                                          <p:spTgt spid="23"/>
                                        </p:tgtEl>
                                        <p:attrNameLst>
                                          <p:attrName>r</p:attrName>
                                        </p:attrNameLst>
                                      </p:cBhvr>
                                    </p:animRot>
                                  </p:childTnLst>
                                </p:cTn>
                              </p:par>
                              <p:par>
                                <p:cTn id="113" presetID="8" presetClass="emph" presetSubtype="0" fill="hold" grpId="0" nodeType="withEffect">
                                  <p:stCondLst>
                                    <p:cond delay="0"/>
                                  </p:stCondLst>
                                  <p:childTnLst>
                                    <p:animRot by="21600000">
                                      <p:cBhvr>
                                        <p:cTn id="114" dur="2000" fill="hold"/>
                                        <p:tgtEl>
                                          <p:spTgt spid="24"/>
                                        </p:tgtEl>
                                        <p:attrNameLst>
                                          <p:attrName>r</p:attrName>
                                        </p:attrNameLst>
                                      </p:cBhvr>
                                    </p:animRot>
                                  </p:childTnLst>
                                </p:cTn>
                              </p:par>
                              <p:par>
                                <p:cTn id="115" presetID="8" presetClass="emph" presetSubtype="0" fill="hold" grpId="0" nodeType="withEffect">
                                  <p:stCondLst>
                                    <p:cond delay="0"/>
                                  </p:stCondLst>
                                  <p:childTnLst>
                                    <p:animRot by="-21600000">
                                      <p:cBhvr>
                                        <p:cTn id="116" dur="2000" fill="hold"/>
                                        <p:tgtEl>
                                          <p:spTgt spid="25"/>
                                        </p:tgtEl>
                                        <p:attrNameLst>
                                          <p:attrName>r</p:attrName>
                                        </p:attrNameLst>
                                      </p:cBhvr>
                                    </p:animRot>
                                  </p:childTnLst>
                                </p:cTn>
                              </p:par>
                              <p:par>
                                <p:cTn id="117" presetID="8" presetClass="emph" presetSubtype="0" fill="hold" grpId="0" nodeType="withEffect">
                                  <p:stCondLst>
                                    <p:cond delay="0"/>
                                  </p:stCondLst>
                                  <p:childTnLst>
                                    <p:animRot by="21600000">
                                      <p:cBhvr>
                                        <p:cTn id="118" dur="2000" fill="hold"/>
                                        <p:tgtEl>
                                          <p:spTgt spid="26"/>
                                        </p:tgtEl>
                                        <p:attrNameLst>
                                          <p:attrName>r</p:attrName>
                                        </p:attrNameLst>
                                      </p:cBhvr>
                                    </p:animRot>
                                  </p:childTnLst>
                                </p:cTn>
                              </p:par>
                              <p:par>
                                <p:cTn id="119" presetID="2" presetClass="entr" presetSubtype="8" fill="hold" grpId="1" nodeType="withEffect">
                                  <p:stCondLst>
                                    <p:cond delay="0"/>
                                  </p:stCondLst>
                                  <p:childTnLst>
                                    <p:set>
                                      <p:cBhvr>
                                        <p:cTn id="120" dur="1" fill="hold">
                                          <p:stCondLst>
                                            <p:cond delay="0"/>
                                          </p:stCondLst>
                                        </p:cTn>
                                        <p:tgtEl>
                                          <p:spTgt spid="19"/>
                                        </p:tgtEl>
                                        <p:attrNameLst>
                                          <p:attrName>style.visibility</p:attrName>
                                        </p:attrNameLst>
                                      </p:cBhvr>
                                      <p:to>
                                        <p:strVal val="visible"/>
                                      </p:to>
                                    </p:set>
                                    <p:anim calcmode="lin" valueType="num">
                                      <p:cBhvr additive="base">
                                        <p:cTn id="121" dur="2000" fill="hold"/>
                                        <p:tgtEl>
                                          <p:spTgt spid="19"/>
                                        </p:tgtEl>
                                        <p:attrNameLst>
                                          <p:attrName>ppt_x</p:attrName>
                                        </p:attrNameLst>
                                      </p:cBhvr>
                                      <p:tavLst>
                                        <p:tav tm="0">
                                          <p:val>
                                            <p:strVal val="0-#ppt_w/2"/>
                                          </p:val>
                                        </p:tav>
                                        <p:tav tm="100000">
                                          <p:val>
                                            <p:strVal val="#ppt_x"/>
                                          </p:val>
                                        </p:tav>
                                      </p:tavLst>
                                    </p:anim>
                                    <p:anim calcmode="lin" valueType="num">
                                      <p:cBhvr additive="base">
                                        <p:cTn id="122" dur="2000" fill="hold"/>
                                        <p:tgtEl>
                                          <p:spTgt spid="19"/>
                                        </p:tgtEl>
                                        <p:attrNameLst>
                                          <p:attrName>ppt_y</p:attrName>
                                        </p:attrNameLst>
                                      </p:cBhvr>
                                      <p:tavLst>
                                        <p:tav tm="0">
                                          <p:val>
                                            <p:strVal val="#ppt_y"/>
                                          </p:val>
                                        </p:tav>
                                        <p:tav tm="100000">
                                          <p:val>
                                            <p:strVal val="#ppt_y"/>
                                          </p:val>
                                        </p:tav>
                                      </p:tavLst>
                                    </p:anim>
                                  </p:childTnLst>
                                </p:cTn>
                              </p:par>
                              <p:par>
                                <p:cTn id="123" presetID="2" presetClass="entr" presetSubtype="8" fill="hold" grpId="1" nodeType="withEffect">
                                  <p:stCondLst>
                                    <p:cond delay="0"/>
                                  </p:stCondLst>
                                  <p:childTnLst>
                                    <p:set>
                                      <p:cBhvr>
                                        <p:cTn id="124" dur="1" fill="hold">
                                          <p:stCondLst>
                                            <p:cond delay="0"/>
                                          </p:stCondLst>
                                        </p:cTn>
                                        <p:tgtEl>
                                          <p:spTgt spid="20"/>
                                        </p:tgtEl>
                                        <p:attrNameLst>
                                          <p:attrName>style.visibility</p:attrName>
                                        </p:attrNameLst>
                                      </p:cBhvr>
                                      <p:to>
                                        <p:strVal val="visible"/>
                                      </p:to>
                                    </p:set>
                                    <p:anim calcmode="lin" valueType="num">
                                      <p:cBhvr additive="base">
                                        <p:cTn id="125" dur="2000" fill="hold"/>
                                        <p:tgtEl>
                                          <p:spTgt spid="20"/>
                                        </p:tgtEl>
                                        <p:attrNameLst>
                                          <p:attrName>ppt_x</p:attrName>
                                        </p:attrNameLst>
                                      </p:cBhvr>
                                      <p:tavLst>
                                        <p:tav tm="0">
                                          <p:val>
                                            <p:strVal val="0-#ppt_w/2"/>
                                          </p:val>
                                        </p:tav>
                                        <p:tav tm="100000">
                                          <p:val>
                                            <p:strVal val="#ppt_x"/>
                                          </p:val>
                                        </p:tav>
                                      </p:tavLst>
                                    </p:anim>
                                    <p:anim calcmode="lin" valueType="num">
                                      <p:cBhvr additive="base">
                                        <p:cTn id="126" dur="2000" fill="hold"/>
                                        <p:tgtEl>
                                          <p:spTgt spid="20"/>
                                        </p:tgtEl>
                                        <p:attrNameLst>
                                          <p:attrName>ppt_y</p:attrName>
                                        </p:attrNameLst>
                                      </p:cBhvr>
                                      <p:tavLst>
                                        <p:tav tm="0">
                                          <p:val>
                                            <p:strVal val="#ppt_y"/>
                                          </p:val>
                                        </p:tav>
                                        <p:tav tm="100000">
                                          <p:val>
                                            <p:strVal val="#ppt_y"/>
                                          </p:val>
                                        </p:tav>
                                      </p:tavLst>
                                    </p:anim>
                                  </p:childTnLst>
                                </p:cTn>
                              </p:par>
                              <p:par>
                                <p:cTn id="127" presetID="2" presetClass="entr" presetSubtype="8" fill="hold" grpId="1" nodeType="withEffect">
                                  <p:stCondLst>
                                    <p:cond delay="0"/>
                                  </p:stCondLst>
                                  <p:childTnLst>
                                    <p:set>
                                      <p:cBhvr>
                                        <p:cTn id="128" dur="1" fill="hold">
                                          <p:stCondLst>
                                            <p:cond delay="0"/>
                                          </p:stCondLst>
                                        </p:cTn>
                                        <p:tgtEl>
                                          <p:spTgt spid="21"/>
                                        </p:tgtEl>
                                        <p:attrNameLst>
                                          <p:attrName>style.visibility</p:attrName>
                                        </p:attrNameLst>
                                      </p:cBhvr>
                                      <p:to>
                                        <p:strVal val="visible"/>
                                      </p:to>
                                    </p:set>
                                    <p:anim calcmode="lin" valueType="num">
                                      <p:cBhvr additive="base">
                                        <p:cTn id="129" dur="2000" fill="hold"/>
                                        <p:tgtEl>
                                          <p:spTgt spid="21"/>
                                        </p:tgtEl>
                                        <p:attrNameLst>
                                          <p:attrName>ppt_x</p:attrName>
                                        </p:attrNameLst>
                                      </p:cBhvr>
                                      <p:tavLst>
                                        <p:tav tm="0">
                                          <p:val>
                                            <p:strVal val="0-#ppt_w/2"/>
                                          </p:val>
                                        </p:tav>
                                        <p:tav tm="100000">
                                          <p:val>
                                            <p:strVal val="#ppt_x"/>
                                          </p:val>
                                        </p:tav>
                                      </p:tavLst>
                                    </p:anim>
                                    <p:anim calcmode="lin" valueType="num">
                                      <p:cBhvr additive="base">
                                        <p:cTn id="130" dur="2000" fill="hold"/>
                                        <p:tgtEl>
                                          <p:spTgt spid="21"/>
                                        </p:tgtEl>
                                        <p:attrNameLst>
                                          <p:attrName>ppt_y</p:attrName>
                                        </p:attrNameLst>
                                      </p:cBhvr>
                                      <p:tavLst>
                                        <p:tav tm="0">
                                          <p:val>
                                            <p:strVal val="#ppt_y"/>
                                          </p:val>
                                        </p:tav>
                                        <p:tav tm="100000">
                                          <p:val>
                                            <p:strVal val="#ppt_y"/>
                                          </p:val>
                                        </p:tav>
                                      </p:tavLst>
                                    </p:anim>
                                  </p:childTnLst>
                                </p:cTn>
                              </p:par>
                              <p:par>
                                <p:cTn id="131" presetID="2" presetClass="entr" presetSubtype="8" fill="hold" grpId="1" nodeType="withEffect">
                                  <p:stCondLst>
                                    <p:cond delay="0"/>
                                  </p:stCondLst>
                                  <p:childTnLst>
                                    <p:set>
                                      <p:cBhvr>
                                        <p:cTn id="132" dur="1" fill="hold">
                                          <p:stCondLst>
                                            <p:cond delay="0"/>
                                          </p:stCondLst>
                                        </p:cTn>
                                        <p:tgtEl>
                                          <p:spTgt spid="22"/>
                                        </p:tgtEl>
                                        <p:attrNameLst>
                                          <p:attrName>style.visibility</p:attrName>
                                        </p:attrNameLst>
                                      </p:cBhvr>
                                      <p:to>
                                        <p:strVal val="visible"/>
                                      </p:to>
                                    </p:set>
                                    <p:anim calcmode="lin" valueType="num">
                                      <p:cBhvr additive="base">
                                        <p:cTn id="133" dur="2000" fill="hold"/>
                                        <p:tgtEl>
                                          <p:spTgt spid="22"/>
                                        </p:tgtEl>
                                        <p:attrNameLst>
                                          <p:attrName>ppt_x</p:attrName>
                                        </p:attrNameLst>
                                      </p:cBhvr>
                                      <p:tavLst>
                                        <p:tav tm="0">
                                          <p:val>
                                            <p:strVal val="0-#ppt_w/2"/>
                                          </p:val>
                                        </p:tav>
                                        <p:tav tm="100000">
                                          <p:val>
                                            <p:strVal val="#ppt_x"/>
                                          </p:val>
                                        </p:tav>
                                      </p:tavLst>
                                    </p:anim>
                                    <p:anim calcmode="lin" valueType="num">
                                      <p:cBhvr additive="base">
                                        <p:cTn id="134" dur="2000" fill="hold"/>
                                        <p:tgtEl>
                                          <p:spTgt spid="22"/>
                                        </p:tgtEl>
                                        <p:attrNameLst>
                                          <p:attrName>ppt_y</p:attrName>
                                        </p:attrNameLst>
                                      </p:cBhvr>
                                      <p:tavLst>
                                        <p:tav tm="0">
                                          <p:val>
                                            <p:strVal val="#ppt_y"/>
                                          </p:val>
                                        </p:tav>
                                        <p:tav tm="100000">
                                          <p:val>
                                            <p:strVal val="#ppt_y"/>
                                          </p:val>
                                        </p:tav>
                                      </p:tavLst>
                                    </p:anim>
                                  </p:childTnLst>
                                </p:cTn>
                              </p:par>
                              <p:par>
                                <p:cTn id="135" presetID="2" presetClass="entr" presetSubtype="8" fill="hold" grpId="1" nodeType="withEffect">
                                  <p:stCondLst>
                                    <p:cond delay="0"/>
                                  </p:stCondLst>
                                  <p:childTnLst>
                                    <p:set>
                                      <p:cBhvr>
                                        <p:cTn id="136" dur="1" fill="hold">
                                          <p:stCondLst>
                                            <p:cond delay="0"/>
                                          </p:stCondLst>
                                        </p:cTn>
                                        <p:tgtEl>
                                          <p:spTgt spid="23"/>
                                        </p:tgtEl>
                                        <p:attrNameLst>
                                          <p:attrName>style.visibility</p:attrName>
                                        </p:attrNameLst>
                                      </p:cBhvr>
                                      <p:to>
                                        <p:strVal val="visible"/>
                                      </p:to>
                                    </p:set>
                                    <p:anim calcmode="lin" valueType="num">
                                      <p:cBhvr additive="base">
                                        <p:cTn id="137" dur="2000" fill="hold"/>
                                        <p:tgtEl>
                                          <p:spTgt spid="23"/>
                                        </p:tgtEl>
                                        <p:attrNameLst>
                                          <p:attrName>ppt_x</p:attrName>
                                        </p:attrNameLst>
                                      </p:cBhvr>
                                      <p:tavLst>
                                        <p:tav tm="0">
                                          <p:val>
                                            <p:strVal val="0-#ppt_w/2"/>
                                          </p:val>
                                        </p:tav>
                                        <p:tav tm="100000">
                                          <p:val>
                                            <p:strVal val="#ppt_x"/>
                                          </p:val>
                                        </p:tav>
                                      </p:tavLst>
                                    </p:anim>
                                    <p:anim calcmode="lin" valueType="num">
                                      <p:cBhvr additive="base">
                                        <p:cTn id="138" dur="2000" fill="hold"/>
                                        <p:tgtEl>
                                          <p:spTgt spid="23"/>
                                        </p:tgtEl>
                                        <p:attrNameLst>
                                          <p:attrName>ppt_y</p:attrName>
                                        </p:attrNameLst>
                                      </p:cBhvr>
                                      <p:tavLst>
                                        <p:tav tm="0">
                                          <p:val>
                                            <p:strVal val="#ppt_y"/>
                                          </p:val>
                                        </p:tav>
                                        <p:tav tm="100000">
                                          <p:val>
                                            <p:strVal val="#ppt_y"/>
                                          </p:val>
                                        </p:tav>
                                      </p:tavLst>
                                    </p:anim>
                                  </p:childTnLst>
                                </p:cTn>
                              </p:par>
                              <p:par>
                                <p:cTn id="139" presetID="2" presetClass="entr" presetSubtype="8" fill="hold" grpId="1" nodeType="withEffect">
                                  <p:stCondLst>
                                    <p:cond delay="0"/>
                                  </p:stCondLst>
                                  <p:childTnLst>
                                    <p:set>
                                      <p:cBhvr>
                                        <p:cTn id="140" dur="1" fill="hold">
                                          <p:stCondLst>
                                            <p:cond delay="0"/>
                                          </p:stCondLst>
                                        </p:cTn>
                                        <p:tgtEl>
                                          <p:spTgt spid="24"/>
                                        </p:tgtEl>
                                        <p:attrNameLst>
                                          <p:attrName>style.visibility</p:attrName>
                                        </p:attrNameLst>
                                      </p:cBhvr>
                                      <p:to>
                                        <p:strVal val="visible"/>
                                      </p:to>
                                    </p:set>
                                    <p:anim calcmode="lin" valueType="num">
                                      <p:cBhvr additive="base">
                                        <p:cTn id="141" dur="2000" fill="hold"/>
                                        <p:tgtEl>
                                          <p:spTgt spid="24"/>
                                        </p:tgtEl>
                                        <p:attrNameLst>
                                          <p:attrName>ppt_x</p:attrName>
                                        </p:attrNameLst>
                                      </p:cBhvr>
                                      <p:tavLst>
                                        <p:tav tm="0">
                                          <p:val>
                                            <p:strVal val="0-#ppt_w/2"/>
                                          </p:val>
                                        </p:tav>
                                        <p:tav tm="100000">
                                          <p:val>
                                            <p:strVal val="#ppt_x"/>
                                          </p:val>
                                        </p:tav>
                                      </p:tavLst>
                                    </p:anim>
                                    <p:anim calcmode="lin" valueType="num">
                                      <p:cBhvr additive="base">
                                        <p:cTn id="142" dur="2000" fill="hold"/>
                                        <p:tgtEl>
                                          <p:spTgt spid="24"/>
                                        </p:tgtEl>
                                        <p:attrNameLst>
                                          <p:attrName>ppt_y</p:attrName>
                                        </p:attrNameLst>
                                      </p:cBhvr>
                                      <p:tavLst>
                                        <p:tav tm="0">
                                          <p:val>
                                            <p:strVal val="#ppt_y"/>
                                          </p:val>
                                        </p:tav>
                                        <p:tav tm="100000">
                                          <p:val>
                                            <p:strVal val="#ppt_y"/>
                                          </p:val>
                                        </p:tav>
                                      </p:tavLst>
                                    </p:anim>
                                  </p:childTnLst>
                                </p:cTn>
                              </p:par>
                              <p:par>
                                <p:cTn id="143" presetID="2" presetClass="entr" presetSubtype="8" fill="hold" grpId="1" nodeType="withEffect">
                                  <p:stCondLst>
                                    <p:cond delay="0"/>
                                  </p:stCondLst>
                                  <p:childTnLst>
                                    <p:set>
                                      <p:cBhvr>
                                        <p:cTn id="144" dur="1" fill="hold">
                                          <p:stCondLst>
                                            <p:cond delay="0"/>
                                          </p:stCondLst>
                                        </p:cTn>
                                        <p:tgtEl>
                                          <p:spTgt spid="25"/>
                                        </p:tgtEl>
                                        <p:attrNameLst>
                                          <p:attrName>style.visibility</p:attrName>
                                        </p:attrNameLst>
                                      </p:cBhvr>
                                      <p:to>
                                        <p:strVal val="visible"/>
                                      </p:to>
                                    </p:set>
                                    <p:anim calcmode="lin" valueType="num">
                                      <p:cBhvr additive="base">
                                        <p:cTn id="145" dur="2000" fill="hold"/>
                                        <p:tgtEl>
                                          <p:spTgt spid="25"/>
                                        </p:tgtEl>
                                        <p:attrNameLst>
                                          <p:attrName>ppt_x</p:attrName>
                                        </p:attrNameLst>
                                      </p:cBhvr>
                                      <p:tavLst>
                                        <p:tav tm="0">
                                          <p:val>
                                            <p:strVal val="0-#ppt_w/2"/>
                                          </p:val>
                                        </p:tav>
                                        <p:tav tm="100000">
                                          <p:val>
                                            <p:strVal val="#ppt_x"/>
                                          </p:val>
                                        </p:tav>
                                      </p:tavLst>
                                    </p:anim>
                                    <p:anim calcmode="lin" valueType="num">
                                      <p:cBhvr additive="base">
                                        <p:cTn id="146" dur="2000" fill="hold"/>
                                        <p:tgtEl>
                                          <p:spTgt spid="25"/>
                                        </p:tgtEl>
                                        <p:attrNameLst>
                                          <p:attrName>ppt_y</p:attrName>
                                        </p:attrNameLst>
                                      </p:cBhvr>
                                      <p:tavLst>
                                        <p:tav tm="0">
                                          <p:val>
                                            <p:strVal val="#ppt_y"/>
                                          </p:val>
                                        </p:tav>
                                        <p:tav tm="100000">
                                          <p:val>
                                            <p:strVal val="#ppt_y"/>
                                          </p:val>
                                        </p:tav>
                                      </p:tavLst>
                                    </p:anim>
                                  </p:childTnLst>
                                </p:cTn>
                              </p:par>
                              <p:par>
                                <p:cTn id="147" presetID="2" presetClass="entr" presetSubtype="8" fill="hold" grpId="1" nodeType="withEffect">
                                  <p:stCondLst>
                                    <p:cond delay="0"/>
                                  </p:stCondLst>
                                  <p:childTnLst>
                                    <p:set>
                                      <p:cBhvr>
                                        <p:cTn id="148" dur="1" fill="hold">
                                          <p:stCondLst>
                                            <p:cond delay="0"/>
                                          </p:stCondLst>
                                        </p:cTn>
                                        <p:tgtEl>
                                          <p:spTgt spid="26"/>
                                        </p:tgtEl>
                                        <p:attrNameLst>
                                          <p:attrName>style.visibility</p:attrName>
                                        </p:attrNameLst>
                                      </p:cBhvr>
                                      <p:to>
                                        <p:strVal val="visible"/>
                                      </p:to>
                                    </p:set>
                                    <p:anim calcmode="lin" valueType="num">
                                      <p:cBhvr additive="base">
                                        <p:cTn id="149" dur="2000" fill="hold"/>
                                        <p:tgtEl>
                                          <p:spTgt spid="26"/>
                                        </p:tgtEl>
                                        <p:attrNameLst>
                                          <p:attrName>ppt_x</p:attrName>
                                        </p:attrNameLst>
                                      </p:cBhvr>
                                      <p:tavLst>
                                        <p:tav tm="0">
                                          <p:val>
                                            <p:strVal val="0-#ppt_w/2"/>
                                          </p:val>
                                        </p:tav>
                                        <p:tav tm="100000">
                                          <p:val>
                                            <p:strVal val="#ppt_x"/>
                                          </p:val>
                                        </p:tav>
                                      </p:tavLst>
                                    </p:anim>
                                    <p:anim calcmode="lin" valueType="num">
                                      <p:cBhvr additive="base">
                                        <p:cTn id="150" dur="2000" fill="hold"/>
                                        <p:tgtEl>
                                          <p:spTgt spid="26"/>
                                        </p:tgtEl>
                                        <p:attrNameLst>
                                          <p:attrName>ppt_y</p:attrName>
                                        </p:attrNameLst>
                                      </p:cBhvr>
                                      <p:tavLst>
                                        <p:tav tm="0">
                                          <p:val>
                                            <p:strVal val="#ppt_y"/>
                                          </p:val>
                                        </p:tav>
                                        <p:tav tm="100000">
                                          <p:val>
                                            <p:strVal val="#ppt_y"/>
                                          </p:val>
                                        </p:tav>
                                      </p:tavLst>
                                    </p:anim>
                                  </p:childTnLst>
                                </p:cTn>
                              </p:par>
                              <p:par>
                                <p:cTn id="151" presetID="8" presetClass="emph" presetSubtype="0" fill="hold" grpId="0" nodeType="withEffect">
                                  <p:stCondLst>
                                    <p:cond delay="0"/>
                                  </p:stCondLst>
                                  <p:childTnLst>
                                    <p:animRot by="21600000">
                                      <p:cBhvr>
                                        <p:cTn id="152" dur="2000" fill="hold"/>
                                        <p:tgtEl>
                                          <p:spTgt spid="27"/>
                                        </p:tgtEl>
                                        <p:attrNameLst>
                                          <p:attrName>r</p:attrName>
                                        </p:attrNameLst>
                                      </p:cBhvr>
                                    </p:animRot>
                                  </p:childTnLst>
                                </p:cTn>
                              </p:par>
                              <p:par>
                                <p:cTn id="153" presetID="8" presetClass="emph" presetSubtype="0" fill="hold" grpId="0" nodeType="withEffect">
                                  <p:stCondLst>
                                    <p:cond delay="0"/>
                                  </p:stCondLst>
                                  <p:childTnLst>
                                    <p:animRot by="-21600000">
                                      <p:cBhvr>
                                        <p:cTn id="154" dur="2000" fill="hold"/>
                                        <p:tgtEl>
                                          <p:spTgt spid="28"/>
                                        </p:tgtEl>
                                        <p:attrNameLst>
                                          <p:attrName>r</p:attrName>
                                        </p:attrNameLst>
                                      </p:cBhvr>
                                    </p:animRot>
                                  </p:childTnLst>
                                </p:cTn>
                              </p:par>
                              <p:par>
                                <p:cTn id="155" presetID="8" presetClass="emph" presetSubtype="0" fill="hold" grpId="0" nodeType="withEffect">
                                  <p:stCondLst>
                                    <p:cond delay="0"/>
                                  </p:stCondLst>
                                  <p:childTnLst>
                                    <p:animRot by="21600000">
                                      <p:cBhvr>
                                        <p:cTn id="156" dur="2000" fill="hold"/>
                                        <p:tgtEl>
                                          <p:spTgt spid="29"/>
                                        </p:tgtEl>
                                        <p:attrNameLst>
                                          <p:attrName>r</p:attrName>
                                        </p:attrNameLst>
                                      </p:cBhvr>
                                    </p:animRot>
                                  </p:childTnLst>
                                </p:cTn>
                              </p:par>
                              <p:par>
                                <p:cTn id="157" presetID="8" presetClass="emph" presetSubtype="0" fill="hold" grpId="0" nodeType="withEffect">
                                  <p:stCondLst>
                                    <p:cond delay="0"/>
                                  </p:stCondLst>
                                  <p:childTnLst>
                                    <p:animRot by="-21600000">
                                      <p:cBhvr>
                                        <p:cTn id="158" dur="2000" fill="hold"/>
                                        <p:tgtEl>
                                          <p:spTgt spid="30"/>
                                        </p:tgtEl>
                                        <p:attrNameLst>
                                          <p:attrName>r</p:attrName>
                                        </p:attrNameLst>
                                      </p:cBhvr>
                                    </p:animRot>
                                  </p:childTnLst>
                                </p:cTn>
                              </p:par>
                              <p:par>
                                <p:cTn id="159" presetID="8" presetClass="emph" presetSubtype="0" fill="hold" grpId="0" nodeType="withEffect">
                                  <p:stCondLst>
                                    <p:cond delay="0"/>
                                  </p:stCondLst>
                                  <p:childTnLst>
                                    <p:animRot by="-21600000">
                                      <p:cBhvr>
                                        <p:cTn id="160" dur="2000" fill="hold"/>
                                        <p:tgtEl>
                                          <p:spTgt spid="31"/>
                                        </p:tgtEl>
                                        <p:attrNameLst>
                                          <p:attrName>r</p:attrName>
                                        </p:attrNameLst>
                                      </p:cBhvr>
                                    </p:animRot>
                                  </p:childTnLst>
                                </p:cTn>
                              </p:par>
                              <p:par>
                                <p:cTn id="161" presetID="8" presetClass="emph" presetSubtype="0" fill="hold" grpId="0" nodeType="withEffect">
                                  <p:stCondLst>
                                    <p:cond delay="0"/>
                                  </p:stCondLst>
                                  <p:childTnLst>
                                    <p:animRot by="21600000">
                                      <p:cBhvr>
                                        <p:cTn id="162" dur="2000" fill="hold"/>
                                        <p:tgtEl>
                                          <p:spTgt spid="32"/>
                                        </p:tgtEl>
                                        <p:attrNameLst>
                                          <p:attrName>r</p:attrName>
                                        </p:attrNameLst>
                                      </p:cBhvr>
                                    </p:animRot>
                                  </p:childTnLst>
                                </p:cTn>
                              </p:par>
                              <p:par>
                                <p:cTn id="163" presetID="8" presetClass="emph" presetSubtype="0" fill="hold" grpId="0" nodeType="withEffect">
                                  <p:stCondLst>
                                    <p:cond delay="0"/>
                                  </p:stCondLst>
                                  <p:childTnLst>
                                    <p:animRot by="-21600000">
                                      <p:cBhvr>
                                        <p:cTn id="164" dur="2000" fill="hold"/>
                                        <p:tgtEl>
                                          <p:spTgt spid="33"/>
                                        </p:tgtEl>
                                        <p:attrNameLst>
                                          <p:attrName>r</p:attrName>
                                        </p:attrNameLst>
                                      </p:cBhvr>
                                    </p:animRot>
                                  </p:childTnLst>
                                </p:cTn>
                              </p:par>
                              <p:par>
                                <p:cTn id="165" presetID="8" presetClass="emph" presetSubtype="0" fill="hold" grpId="0" nodeType="withEffect">
                                  <p:stCondLst>
                                    <p:cond delay="0"/>
                                  </p:stCondLst>
                                  <p:childTnLst>
                                    <p:animRot by="21600000">
                                      <p:cBhvr>
                                        <p:cTn id="166" dur="2000" fill="hold"/>
                                        <p:tgtEl>
                                          <p:spTgt spid="34"/>
                                        </p:tgtEl>
                                        <p:attrNameLst>
                                          <p:attrName>r</p:attrName>
                                        </p:attrNameLst>
                                      </p:cBhvr>
                                    </p:animRot>
                                  </p:childTnLst>
                                </p:cTn>
                              </p:par>
                              <p:par>
                                <p:cTn id="167" presetID="2" presetClass="entr" presetSubtype="8" fill="hold" grpId="1" nodeType="withEffect">
                                  <p:stCondLst>
                                    <p:cond delay="0"/>
                                  </p:stCondLst>
                                  <p:childTnLst>
                                    <p:set>
                                      <p:cBhvr>
                                        <p:cTn id="168" dur="1" fill="hold">
                                          <p:stCondLst>
                                            <p:cond delay="0"/>
                                          </p:stCondLst>
                                        </p:cTn>
                                        <p:tgtEl>
                                          <p:spTgt spid="27"/>
                                        </p:tgtEl>
                                        <p:attrNameLst>
                                          <p:attrName>style.visibility</p:attrName>
                                        </p:attrNameLst>
                                      </p:cBhvr>
                                      <p:to>
                                        <p:strVal val="visible"/>
                                      </p:to>
                                    </p:set>
                                    <p:anim calcmode="lin" valueType="num">
                                      <p:cBhvr additive="base">
                                        <p:cTn id="169" dur="2000" fill="hold"/>
                                        <p:tgtEl>
                                          <p:spTgt spid="27"/>
                                        </p:tgtEl>
                                        <p:attrNameLst>
                                          <p:attrName>ppt_x</p:attrName>
                                        </p:attrNameLst>
                                      </p:cBhvr>
                                      <p:tavLst>
                                        <p:tav tm="0">
                                          <p:val>
                                            <p:strVal val="0-#ppt_w/2"/>
                                          </p:val>
                                        </p:tav>
                                        <p:tav tm="100000">
                                          <p:val>
                                            <p:strVal val="#ppt_x"/>
                                          </p:val>
                                        </p:tav>
                                      </p:tavLst>
                                    </p:anim>
                                    <p:anim calcmode="lin" valueType="num">
                                      <p:cBhvr additive="base">
                                        <p:cTn id="170" dur="2000" fill="hold"/>
                                        <p:tgtEl>
                                          <p:spTgt spid="27"/>
                                        </p:tgtEl>
                                        <p:attrNameLst>
                                          <p:attrName>ppt_y</p:attrName>
                                        </p:attrNameLst>
                                      </p:cBhvr>
                                      <p:tavLst>
                                        <p:tav tm="0">
                                          <p:val>
                                            <p:strVal val="#ppt_y"/>
                                          </p:val>
                                        </p:tav>
                                        <p:tav tm="100000">
                                          <p:val>
                                            <p:strVal val="#ppt_y"/>
                                          </p:val>
                                        </p:tav>
                                      </p:tavLst>
                                    </p:anim>
                                  </p:childTnLst>
                                </p:cTn>
                              </p:par>
                              <p:par>
                                <p:cTn id="171" presetID="2" presetClass="entr" presetSubtype="8" fill="hold" grpId="1" nodeType="withEffect">
                                  <p:stCondLst>
                                    <p:cond delay="0"/>
                                  </p:stCondLst>
                                  <p:childTnLst>
                                    <p:set>
                                      <p:cBhvr>
                                        <p:cTn id="172" dur="1" fill="hold">
                                          <p:stCondLst>
                                            <p:cond delay="0"/>
                                          </p:stCondLst>
                                        </p:cTn>
                                        <p:tgtEl>
                                          <p:spTgt spid="28"/>
                                        </p:tgtEl>
                                        <p:attrNameLst>
                                          <p:attrName>style.visibility</p:attrName>
                                        </p:attrNameLst>
                                      </p:cBhvr>
                                      <p:to>
                                        <p:strVal val="visible"/>
                                      </p:to>
                                    </p:set>
                                    <p:anim calcmode="lin" valueType="num">
                                      <p:cBhvr additive="base">
                                        <p:cTn id="173" dur="2000" fill="hold"/>
                                        <p:tgtEl>
                                          <p:spTgt spid="28"/>
                                        </p:tgtEl>
                                        <p:attrNameLst>
                                          <p:attrName>ppt_x</p:attrName>
                                        </p:attrNameLst>
                                      </p:cBhvr>
                                      <p:tavLst>
                                        <p:tav tm="0">
                                          <p:val>
                                            <p:strVal val="0-#ppt_w/2"/>
                                          </p:val>
                                        </p:tav>
                                        <p:tav tm="100000">
                                          <p:val>
                                            <p:strVal val="#ppt_x"/>
                                          </p:val>
                                        </p:tav>
                                      </p:tavLst>
                                    </p:anim>
                                    <p:anim calcmode="lin" valueType="num">
                                      <p:cBhvr additive="base">
                                        <p:cTn id="174" dur="2000" fill="hold"/>
                                        <p:tgtEl>
                                          <p:spTgt spid="28"/>
                                        </p:tgtEl>
                                        <p:attrNameLst>
                                          <p:attrName>ppt_y</p:attrName>
                                        </p:attrNameLst>
                                      </p:cBhvr>
                                      <p:tavLst>
                                        <p:tav tm="0">
                                          <p:val>
                                            <p:strVal val="#ppt_y"/>
                                          </p:val>
                                        </p:tav>
                                        <p:tav tm="100000">
                                          <p:val>
                                            <p:strVal val="#ppt_y"/>
                                          </p:val>
                                        </p:tav>
                                      </p:tavLst>
                                    </p:anim>
                                  </p:childTnLst>
                                </p:cTn>
                              </p:par>
                              <p:par>
                                <p:cTn id="175" presetID="2" presetClass="entr" presetSubtype="8" fill="hold" grpId="1" nodeType="withEffect">
                                  <p:stCondLst>
                                    <p:cond delay="0"/>
                                  </p:stCondLst>
                                  <p:childTnLst>
                                    <p:set>
                                      <p:cBhvr>
                                        <p:cTn id="176" dur="1" fill="hold">
                                          <p:stCondLst>
                                            <p:cond delay="0"/>
                                          </p:stCondLst>
                                        </p:cTn>
                                        <p:tgtEl>
                                          <p:spTgt spid="29"/>
                                        </p:tgtEl>
                                        <p:attrNameLst>
                                          <p:attrName>style.visibility</p:attrName>
                                        </p:attrNameLst>
                                      </p:cBhvr>
                                      <p:to>
                                        <p:strVal val="visible"/>
                                      </p:to>
                                    </p:set>
                                    <p:anim calcmode="lin" valueType="num">
                                      <p:cBhvr additive="base">
                                        <p:cTn id="177" dur="2000" fill="hold"/>
                                        <p:tgtEl>
                                          <p:spTgt spid="29"/>
                                        </p:tgtEl>
                                        <p:attrNameLst>
                                          <p:attrName>ppt_x</p:attrName>
                                        </p:attrNameLst>
                                      </p:cBhvr>
                                      <p:tavLst>
                                        <p:tav tm="0">
                                          <p:val>
                                            <p:strVal val="0-#ppt_w/2"/>
                                          </p:val>
                                        </p:tav>
                                        <p:tav tm="100000">
                                          <p:val>
                                            <p:strVal val="#ppt_x"/>
                                          </p:val>
                                        </p:tav>
                                      </p:tavLst>
                                    </p:anim>
                                    <p:anim calcmode="lin" valueType="num">
                                      <p:cBhvr additive="base">
                                        <p:cTn id="178" dur="2000" fill="hold"/>
                                        <p:tgtEl>
                                          <p:spTgt spid="29"/>
                                        </p:tgtEl>
                                        <p:attrNameLst>
                                          <p:attrName>ppt_y</p:attrName>
                                        </p:attrNameLst>
                                      </p:cBhvr>
                                      <p:tavLst>
                                        <p:tav tm="0">
                                          <p:val>
                                            <p:strVal val="#ppt_y"/>
                                          </p:val>
                                        </p:tav>
                                        <p:tav tm="100000">
                                          <p:val>
                                            <p:strVal val="#ppt_y"/>
                                          </p:val>
                                        </p:tav>
                                      </p:tavLst>
                                    </p:anim>
                                  </p:childTnLst>
                                </p:cTn>
                              </p:par>
                              <p:par>
                                <p:cTn id="179" presetID="2" presetClass="entr" presetSubtype="8" fill="hold" grpId="1" nodeType="withEffect">
                                  <p:stCondLst>
                                    <p:cond delay="0"/>
                                  </p:stCondLst>
                                  <p:childTnLst>
                                    <p:set>
                                      <p:cBhvr>
                                        <p:cTn id="180" dur="1" fill="hold">
                                          <p:stCondLst>
                                            <p:cond delay="0"/>
                                          </p:stCondLst>
                                        </p:cTn>
                                        <p:tgtEl>
                                          <p:spTgt spid="30"/>
                                        </p:tgtEl>
                                        <p:attrNameLst>
                                          <p:attrName>style.visibility</p:attrName>
                                        </p:attrNameLst>
                                      </p:cBhvr>
                                      <p:to>
                                        <p:strVal val="visible"/>
                                      </p:to>
                                    </p:set>
                                    <p:anim calcmode="lin" valueType="num">
                                      <p:cBhvr additive="base">
                                        <p:cTn id="181" dur="2000" fill="hold"/>
                                        <p:tgtEl>
                                          <p:spTgt spid="30"/>
                                        </p:tgtEl>
                                        <p:attrNameLst>
                                          <p:attrName>ppt_x</p:attrName>
                                        </p:attrNameLst>
                                      </p:cBhvr>
                                      <p:tavLst>
                                        <p:tav tm="0">
                                          <p:val>
                                            <p:strVal val="0-#ppt_w/2"/>
                                          </p:val>
                                        </p:tav>
                                        <p:tav tm="100000">
                                          <p:val>
                                            <p:strVal val="#ppt_x"/>
                                          </p:val>
                                        </p:tav>
                                      </p:tavLst>
                                    </p:anim>
                                    <p:anim calcmode="lin" valueType="num">
                                      <p:cBhvr additive="base">
                                        <p:cTn id="182" dur="2000" fill="hold"/>
                                        <p:tgtEl>
                                          <p:spTgt spid="30"/>
                                        </p:tgtEl>
                                        <p:attrNameLst>
                                          <p:attrName>ppt_y</p:attrName>
                                        </p:attrNameLst>
                                      </p:cBhvr>
                                      <p:tavLst>
                                        <p:tav tm="0">
                                          <p:val>
                                            <p:strVal val="#ppt_y"/>
                                          </p:val>
                                        </p:tav>
                                        <p:tav tm="100000">
                                          <p:val>
                                            <p:strVal val="#ppt_y"/>
                                          </p:val>
                                        </p:tav>
                                      </p:tavLst>
                                    </p:anim>
                                  </p:childTnLst>
                                </p:cTn>
                              </p:par>
                              <p:par>
                                <p:cTn id="183" presetID="2" presetClass="entr" presetSubtype="8" fill="hold" grpId="1" nodeType="withEffect">
                                  <p:stCondLst>
                                    <p:cond delay="0"/>
                                  </p:stCondLst>
                                  <p:childTnLst>
                                    <p:set>
                                      <p:cBhvr>
                                        <p:cTn id="184" dur="1" fill="hold">
                                          <p:stCondLst>
                                            <p:cond delay="0"/>
                                          </p:stCondLst>
                                        </p:cTn>
                                        <p:tgtEl>
                                          <p:spTgt spid="31"/>
                                        </p:tgtEl>
                                        <p:attrNameLst>
                                          <p:attrName>style.visibility</p:attrName>
                                        </p:attrNameLst>
                                      </p:cBhvr>
                                      <p:to>
                                        <p:strVal val="visible"/>
                                      </p:to>
                                    </p:set>
                                    <p:anim calcmode="lin" valueType="num">
                                      <p:cBhvr additive="base">
                                        <p:cTn id="185" dur="2000" fill="hold"/>
                                        <p:tgtEl>
                                          <p:spTgt spid="31"/>
                                        </p:tgtEl>
                                        <p:attrNameLst>
                                          <p:attrName>ppt_x</p:attrName>
                                        </p:attrNameLst>
                                      </p:cBhvr>
                                      <p:tavLst>
                                        <p:tav tm="0">
                                          <p:val>
                                            <p:strVal val="0-#ppt_w/2"/>
                                          </p:val>
                                        </p:tav>
                                        <p:tav tm="100000">
                                          <p:val>
                                            <p:strVal val="#ppt_x"/>
                                          </p:val>
                                        </p:tav>
                                      </p:tavLst>
                                    </p:anim>
                                    <p:anim calcmode="lin" valueType="num">
                                      <p:cBhvr additive="base">
                                        <p:cTn id="186" dur="2000" fill="hold"/>
                                        <p:tgtEl>
                                          <p:spTgt spid="31"/>
                                        </p:tgtEl>
                                        <p:attrNameLst>
                                          <p:attrName>ppt_y</p:attrName>
                                        </p:attrNameLst>
                                      </p:cBhvr>
                                      <p:tavLst>
                                        <p:tav tm="0">
                                          <p:val>
                                            <p:strVal val="#ppt_y"/>
                                          </p:val>
                                        </p:tav>
                                        <p:tav tm="100000">
                                          <p:val>
                                            <p:strVal val="#ppt_y"/>
                                          </p:val>
                                        </p:tav>
                                      </p:tavLst>
                                    </p:anim>
                                  </p:childTnLst>
                                </p:cTn>
                              </p:par>
                              <p:par>
                                <p:cTn id="187" presetID="2" presetClass="entr" presetSubtype="8" fill="hold" grpId="1" nodeType="withEffect">
                                  <p:stCondLst>
                                    <p:cond delay="0"/>
                                  </p:stCondLst>
                                  <p:childTnLst>
                                    <p:set>
                                      <p:cBhvr>
                                        <p:cTn id="188" dur="1" fill="hold">
                                          <p:stCondLst>
                                            <p:cond delay="0"/>
                                          </p:stCondLst>
                                        </p:cTn>
                                        <p:tgtEl>
                                          <p:spTgt spid="32"/>
                                        </p:tgtEl>
                                        <p:attrNameLst>
                                          <p:attrName>style.visibility</p:attrName>
                                        </p:attrNameLst>
                                      </p:cBhvr>
                                      <p:to>
                                        <p:strVal val="visible"/>
                                      </p:to>
                                    </p:set>
                                    <p:anim calcmode="lin" valueType="num">
                                      <p:cBhvr additive="base">
                                        <p:cTn id="189" dur="2000" fill="hold"/>
                                        <p:tgtEl>
                                          <p:spTgt spid="32"/>
                                        </p:tgtEl>
                                        <p:attrNameLst>
                                          <p:attrName>ppt_x</p:attrName>
                                        </p:attrNameLst>
                                      </p:cBhvr>
                                      <p:tavLst>
                                        <p:tav tm="0">
                                          <p:val>
                                            <p:strVal val="0-#ppt_w/2"/>
                                          </p:val>
                                        </p:tav>
                                        <p:tav tm="100000">
                                          <p:val>
                                            <p:strVal val="#ppt_x"/>
                                          </p:val>
                                        </p:tav>
                                      </p:tavLst>
                                    </p:anim>
                                    <p:anim calcmode="lin" valueType="num">
                                      <p:cBhvr additive="base">
                                        <p:cTn id="190" dur="2000" fill="hold"/>
                                        <p:tgtEl>
                                          <p:spTgt spid="32"/>
                                        </p:tgtEl>
                                        <p:attrNameLst>
                                          <p:attrName>ppt_y</p:attrName>
                                        </p:attrNameLst>
                                      </p:cBhvr>
                                      <p:tavLst>
                                        <p:tav tm="0">
                                          <p:val>
                                            <p:strVal val="#ppt_y"/>
                                          </p:val>
                                        </p:tav>
                                        <p:tav tm="100000">
                                          <p:val>
                                            <p:strVal val="#ppt_y"/>
                                          </p:val>
                                        </p:tav>
                                      </p:tavLst>
                                    </p:anim>
                                  </p:childTnLst>
                                </p:cTn>
                              </p:par>
                              <p:par>
                                <p:cTn id="191" presetID="2" presetClass="entr" presetSubtype="8" fill="hold" grpId="1" nodeType="withEffect">
                                  <p:stCondLst>
                                    <p:cond delay="0"/>
                                  </p:stCondLst>
                                  <p:childTnLst>
                                    <p:set>
                                      <p:cBhvr>
                                        <p:cTn id="192" dur="1" fill="hold">
                                          <p:stCondLst>
                                            <p:cond delay="0"/>
                                          </p:stCondLst>
                                        </p:cTn>
                                        <p:tgtEl>
                                          <p:spTgt spid="33"/>
                                        </p:tgtEl>
                                        <p:attrNameLst>
                                          <p:attrName>style.visibility</p:attrName>
                                        </p:attrNameLst>
                                      </p:cBhvr>
                                      <p:to>
                                        <p:strVal val="visible"/>
                                      </p:to>
                                    </p:set>
                                    <p:anim calcmode="lin" valueType="num">
                                      <p:cBhvr additive="base">
                                        <p:cTn id="193" dur="2000" fill="hold"/>
                                        <p:tgtEl>
                                          <p:spTgt spid="33"/>
                                        </p:tgtEl>
                                        <p:attrNameLst>
                                          <p:attrName>ppt_x</p:attrName>
                                        </p:attrNameLst>
                                      </p:cBhvr>
                                      <p:tavLst>
                                        <p:tav tm="0">
                                          <p:val>
                                            <p:strVal val="0-#ppt_w/2"/>
                                          </p:val>
                                        </p:tav>
                                        <p:tav tm="100000">
                                          <p:val>
                                            <p:strVal val="#ppt_x"/>
                                          </p:val>
                                        </p:tav>
                                      </p:tavLst>
                                    </p:anim>
                                    <p:anim calcmode="lin" valueType="num">
                                      <p:cBhvr additive="base">
                                        <p:cTn id="194" dur="2000" fill="hold"/>
                                        <p:tgtEl>
                                          <p:spTgt spid="33"/>
                                        </p:tgtEl>
                                        <p:attrNameLst>
                                          <p:attrName>ppt_y</p:attrName>
                                        </p:attrNameLst>
                                      </p:cBhvr>
                                      <p:tavLst>
                                        <p:tav tm="0">
                                          <p:val>
                                            <p:strVal val="#ppt_y"/>
                                          </p:val>
                                        </p:tav>
                                        <p:tav tm="100000">
                                          <p:val>
                                            <p:strVal val="#ppt_y"/>
                                          </p:val>
                                        </p:tav>
                                      </p:tavLst>
                                    </p:anim>
                                  </p:childTnLst>
                                </p:cTn>
                              </p:par>
                              <p:par>
                                <p:cTn id="195" presetID="2" presetClass="entr" presetSubtype="8" fill="hold" grpId="1" nodeType="withEffect">
                                  <p:stCondLst>
                                    <p:cond delay="0"/>
                                  </p:stCondLst>
                                  <p:childTnLst>
                                    <p:set>
                                      <p:cBhvr>
                                        <p:cTn id="196" dur="1" fill="hold">
                                          <p:stCondLst>
                                            <p:cond delay="0"/>
                                          </p:stCondLst>
                                        </p:cTn>
                                        <p:tgtEl>
                                          <p:spTgt spid="34"/>
                                        </p:tgtEl>
                                        <p:attrNameLst>
                                          <p:attrName>style.visibility</p:attrName>
                                        </p:attrNameLst>
                                      </p:cBhvr>
                                      <p:to>
                                        <p:strVal val="visible"/>
                                      </p:to>
                                    </p:set>
                                    <p:anim calcmode="lin" valueType="num">
                                      <p:cBhvr additive="base">
                                        <p:cTn id="197" dur="2000" fill="hold"/>
                                        <p:tgtEl>
                                          <p:spTgt spid="34"/>
                                        </p:tgtEl>
                                        <p:attrNameLst>
                                          <p:attrName>ppt_x</p:attrName>
                                        </p:attrNameLst>
                                      </p:cBhvr>
                                      <p:tavLst>
                                        <p:tav tm="0">
                                          <p:val>
                                            <p:strVal val="0-#ppt_w/2"/>
                                          </p:val>
                                        </p:tav>
                                        <p:tav tm="100000">
                                          <p:val>
                                            <p:strVal val="#ppt_x"/>
                                          </p:val>
                                        </p:tav>
                                      </p:tavLst>
                                    </p:anim>
                                    <p:anim calcmode="lin" valueType="num">
                                      <p:cBhvr additive="base">
                                        <p:cTn id="198" dur="2000" fill="hold"/>
                                        <p:tgtEl>
                                          <p:spTgt spid="34"/>
                                        </p:tgtEl>
                                        <p:attrNameLst>
                                          <p:attrName>ppt_y</p:attrName>
                                        </p:attrNameLst>
                                      </p:cBhvr>
                                      <p:tavLst>
                                        <p:tav tm="0">
                                          <p:val>
                                            <p:strVal val="#ppt_y"/>
                                          </p:val>
                                        </p:tav>
                                        <p:tav tm="100000">
                                          <p:val>
                                            <p:strVal val="#ppt_y"/>
                                          </p:val>
                                        </p:tav>
                                      </p:tavLst>
                                    </p:anim>
                                  </p:childTnLst>
                                </p:cTn>
                              </p:par>
                            </p:childTnLst>
                          </p:cTn>
                        </p:par>
                        <p:par>
                          <p:cTn id="199" fill="hold">
                            <p:stCondLst>
                              <p:cond delay="2000"/>
                            </p:stCondLst>
                            <p:childTnLst>
                              <p:par>
                                <p:cTn id="200" presetID="2" presetClass="exit" presetSubtype="4" fill="hold" grpId="2" nodeType="afterEffect">
                                  <p:stCondLst>
                                    <p:cond delay="0"/>
                                  </p:stCondLst>
                                  <p:childTnLst>
                                    <p:anim calcmode="lin" valueType="num">
                                      <p:cBhvr additive="base">
                                        <p:cTn id="201" dur="2000"/>
                                        <p:tgtEl>
                                          <p:spTgt spid="3"/>
                                        </p:tgtEl>
                                        <p:attrNameLst>
                                          <p:attrName>ppt_x</p:attrName>
                                        </p:attrNameLst>
                                      </p:cBhvr>
                                      <p:tavLst>
                                        <p:tav tm="0">
                                          <p:val>
                                            <p:strVal val="ppt_x"/>
                                          </p:val>
                                        </p:tav>
                                        <p:tav tm="100000">
                                          <p:val>
                                            <p:strVal val="ppt_x"/>
                                          </p:val>
                                        </p:tav>
                                      </p:tavLst>
                                    </p:anim>
                                    <p:anim calcmode="lin" valueType="num">
                                      <p:cBhvr additive="base">
                                        <p:cTn id="202" dur="2000"/>
                                        <p:tgtEl>
                                          <p:spTgt spid="3"/>
                                        </p:tgtEl>
                                        <p:attrNameLst>
                                          <p:attrName>ppt_y</p:attrName>
                                        </p:attrNameLst>
                                      </p:cBhvr>
                                      <p:tavLst>
                                        <p:tav tm="0">
                                          <p:val>
                                            <p:strVal val="ppt_y"/>
                                          </p:val>
                                        </p:tav>
                                        <p:tav tm="100000">
                                          <p:val>
                                            <p:strVal val="1+ppt_h/2"/>
                                          </p:val>
                                        </p:tav>
                                      </p:tavLst>
                                    </p:anim>
                                    <p:set>
                                      <p:cBhvr>
                                        <p:cTn id="203" dur="1" fill="hold">
                                          <p:stCondLst>
                                            <p:cond delay="1999"/>
                                          </p:stCondLst>
                                        </p:cTn>
                                        <p:tgtEl>
                                          <p:spTgt spid="3"/>
                                        </p:tgtEl>
                                        <p:attrNameLst>
                                          <p:attrName>style.visibility</p:attrName>
                                        </p:attrNameLst>
                                      </p:cBhvr>
                                      <p:to>
                                        <p:strVal val="hidden"/>
                                      </p:to>
                                    </p:set>
                                  </p:childTnLst>
                                </p:cTn>
                              </p:par>
                              <p:par>
                                <p:cTn id="204" presetID="2" presetClass="exit" presetSubtype="4" fill="hold" grpId="2" nodeType="withEffect">
                                  <p:stCondLst>
                                    <p:cond delay="0"/>
                                  </p:stCondLst>
                                  <p:childTnLst>
                                    <p:anim calcmode="lin" valueType="num">
                                      <p:cBhvr additive="base">
                                        <p:cTn id="205" dur="2000"/>
                                        <p:tgtEl>
                                          <p:spTgt spid="4"/>
                                        </p:tgtEl>
                                        <p:attrNameLst>
                                          <p:attrName>ppt_x</p:attrName>
                                        </p:attrNameLst>
                                      </p:cBhvr>
                                      <p:tavLst>
                                        <p:tav tm="0">
                                          <p:val>
                                            <p:strVal val="ppt_x"/>
                                          </p:val>
                                        </p:tav>
                                        <p:tav tm="100000">
                                          <p:val>
                                            <p:strVal val="ppt_x"/>
                                          </p:val>
                                        </p:tav>
                                      </p:tavLst>
                                    </p:anim>
                                    <p:anim calcmode="lin" valueType="num">
                                      <p:cBhvr additive="base">
                                        <p:cTn id="206" dur="2000"/>
                                        <p:tgtEl>
                                          <p:spTgt spid="4"/>
                                        </p:tgtEl>
                                        <p:attrNameLst>
                                          <p:attrName>ppt_y</p:attrName>
                                        </p:attrNameLst>
                                      </p:cBhvr>
                                      <p:tavLst>
                                        <p:tav tm="0">
                                          <p:val>
                                            <p:strVal val="ppt_y"/>
                                          </p:val>
                                        </p:tav>
                                        <p:tav tm="100000">
                                          <p:val>
                                            <p:strVal val="1+ppt_h/2"/>
                                          </p:val>
                                        </p:tav>
                                      </p:tavLst>
                                    </p:anim>
                                    <p:set>
                                      <p:cBhvr>
                                        <p:cTn id="207" dur="1" fill="hold">
                                          <p:stCondLst>
                                            <p:cond delay="1999"/>
                                          </p:stCondLst>
                                        </p:cTn>
                                        <p:tgtEl>
                                          <p:spTgt spid="4"/>
                                        </p:tgtEl>
                                        <p:attrNameLst>
                                          <p:attrName>style.visibility</p:attrName>
                                        </p:attrNameLst>
                                      </p:cBhvr>
                                      <p:to>
                                        <p:strVal val="hidden"/>
                                      </p:to>
                                    </p:set>
                                  </p:childTnLst>
                                </p:cTn>
                              </p:par>
                              <p:par>
                                <p:cTn id="208" presetID="2" presetClass="exit" presetSubtype="4" fill="hold" grpId="2" nodeType="withEffect">
                                  <p:stCondLst>
                                    <p:cond delay="0"/>
                                  </p:stCondLst>
                                  <p:childTnLst>
                                    <p:anim calcmode="lin" valueType="num">
                                      <p:cBhvr additive="base">
                                        <p:cTn id="209" dur="2000"/>
                                        <p:tgtEl>
                                          <p:spTgt spid="5"/>
                                        </p:tgtEl>
                                        <p:attrNameLst>
                                          <p:attrName>ppt_x</p:attrName>
                                        </p:attrNameLst>
                                      </p:cBhvr>
                                      <p:tavLst>
                                        <p:tav tm="0">
                                          <p:val>
                                            <p:strVal val="ppt_x"/>
                                          </p:val>
                                        </p:tav>
                                        <p:tav tm="100000">
                                          <p:val>
                                            <p:strVal val="ppt_x"/>
                                          </p:val>
                                        </p:tav>
                                      </p:tavLst>
                                    </p:anim>
                                    <p:anim calcmode="lin" valueType="num">
                                      <p:cBhvr additive="base">
                                        <p:cTn id="210" dur="2000"/>
                                        <p:tgtEl>
                                          <p:spTgt spid="5"/>
                                        </p:tgtEl>
                                        <p:attrNameLst>
                                          <p:attrName>ppt_y</p:attrName>
                                        </p:attrNameLst>
                                      </p:cBhvr>
                                      <p:tavLst>
                                        <p:tav tm="0">
                                          <p:val>
                                            <p:strVal val="ppt_y"/>
                                          </p:val>
                                        </p:tav>
                                        <p:tav tm="100000">
                                          <p:val>
                                            <p:strVal val="1+ppt_h/2"/>
                                          </p:val>
                                        </p:tav>
                                      </p:tavLst>
                                    </p:anim>
                                    <p:set>
                                      <p:cBhvr>
                                        <p:cTn id="211" dur="1" fill="hold">
                                          <p:stCondLst>
                                            <p:cond delay="1999"/>
                                          </p:stCondLst>
                                        </p:cTn>
                                        <p:tgtEl>
                                          <p:spTgt spid="5"/>
                                        </p:tgtEl>
                                        <p:attrNameLst>
                                          <p:attrName>style.visibility</p:attrName>
                                        </p:attrNameLst>
                                      </p:cBhvr>
                                      <p:to>
                                        <p:strVal val="hidden"/>
                                      </p:to>
                                    </p:set>
                                  </p:childTnLst>
                                </p:cTn>
                              </p:par>
                              <p:par>
                                <p:cTn id="212" presetID="2" presetClass="exit" presetSubtype="4" fill="hold" grpId="2" nodeType="withEffect">
                                  <p:stCondLst>
                                    <p:cond delay="0"/>
                                  </p:stCondLst>
                                  <p:childTnLst>
                                    <p:anim calcmode="lin" valueType="num">
                                      <p:cBhvr additive="base">
                                        <p:cTn id="213" dur="2000"/>
                                        <p:tgtEl>
                                          <p:spTgt spid="6"/>
                                        </p:tgtEl>
                                        <p:attrNameLst>
                                          <p:attrName>ppt_x</p:attrName>
                                        </p:attrNameLst>
                                      </p:cBhvr>
                                      <p:tavLst>
                                        <p:tav tm="0">
                                          <p:val>
                                            <p:strVal val="ppt_x"/>
                                          </p:val>
                                        </p:tav>
                                        <p:tav tm="100000">
                                          <p:val>
                                            <p:strVal val="ppt_x"/>
                                          </p:val>
                                        </p:tav>
                                      </p:tavLst>
                                    </p:anim>
                                    <p:anim calcmode="lin" valueType="num">
                                      <p:cBhvr additive="base">
                                        <p:cTn id="214" dur="2000"/>
                                        <p:tgtEl>
                                          <p:spTgt spid="6"/>
                                        </p:tgtEl>
                                        <p:attrNameLst>
                                          <p:attrName>ppt_y</p:attrName>
                                        </p:attrNameLst>
                                      </p:cBhvr>
                                      <p:tavLst>
                                        <p:tav tm="0">
                                          <p:val>
                                            <p:strVal val="ppt_y"/>
                                          </p:val>
                                        </p:tav>
                                        <p:tav tm="100000">
                                          <p:val>
                                            <p:strVal val="1+ppt_h/2"/>
                                          </p:val>
                                        </p:tav>
                                      </p:tavLst>
                                    </p:anim>
                                    <p:set>
                                      <p:cBhvr>
                                        <p:cTn id="215" dur="1" fill="hold">
                                          <p:stCondLst>
                                            <p:cond delay="1999"/>
                                          </p:stCondLst>
                                        </p:cTn>
                                        <p:tgtEl>
                                          <p:spTgt spid="6"/>
                                        </p:tgtEl>
                                        <p:attrNameLst>
                                          <p:attrName>style.visibility</p:attrName>
                                        </p:attrNameLst>
                                      </p:cBhvr>
                                      <p:to>
                                        <p:strVal val="hidden"/>
                                      </p:to>
                                    </p:set>
                                  </p:childTnLst>
                                </p:cTn>
                              </p:par>
                              <p:par>
                                <p:cTn id="216" presetID="19" presetClass="exit" presetSubtype="10" fill="hold" grpId="3" nodeType="withEffect">
                                  <p:stCondLst>
                                    <p:cond delay="0"/>
                                  </p:stCondLst>
                                  <p:childTnLst>
                                    <p:anim calcmode="lin" valueType="num">
                                      <p:cBhvr>
                                        <p:cTn id="217" dur="2000"/>
                                        <p:tgtEl>
                                          <p:spTgt spid="3"/>
                                        </p:tgtEl>
                                        <p:attrNameLst>
                                          <p:attrName>ppt_h</p:attrName>
                                        </p:attrNameLst>
                                      </p:cBhvr>
                                      <p:tavLst>
                                        <p:tav tm="0">
                                          <p:val>
                                            <p:strVal val="ppt_h"/>
                                          </p:val>
                                        </p:tav>
                                        <p:tav tm="100000">
                                          <p:val>
                                            <p:strVal val="ppt_h"/>
                                          </p:val>
                                        </p:tav>
                                      </p:tavLst>
                                    </p:anim>
                                    <p:anim calcmode="lin" valueType="num">
                                      <p:cBhvr>
                                        <p:cTn id="218"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9" dur="1" fill="hold">
                                          <p:stCondLst>
                                            <p:cond delay="1999"/>
                                          </p:stCondLst>
                                        </p:cTn>
                                        <p:tgtEl>
                                          <p:spTgt spid="3"/>
                                        </p:tgtEl>
                                        <p:attrNameLst>
                                          <p:attrName>style.visibility</p:attrName>
                                        </p:attrNameLst>
                                      </p:cBhvr>
                                      <p:to>
                                        <p:strVal val="hidden"/>
                                      </p:to>
                                    </p:set>
                                  </p:childTnLst>
                                </p:cTn>
                              </p:par>
                              <p:par>
                                <p:cTn id="220" presetID="19" presetClass="exit" presetSubtype="10" fill="hold" grpId="3" nodeType="withEffect">
                                  <p:stCondLst>
                                    <p:cond delay="0"/>
                                  </p:stCondLst>
                                  <p:childTnLst>
                                    <p:anim calcmode="lin" valueType="num">
                                      <p:cBhvr>
                                        <p:cTn id="221" dur="2000"/>
                                        <p:tgtEl>
                                          <p:spTgt spid="4"/>
                                        </p:tgtEl>
                                        <p:attrNameLst>
                                          <p:attrName>ppt_h</p:attrName>
                                        </p:attrNameLst>
                                      </p:cBhvr>
                                      <p:tavLst>
                                        <p:tav tm="0">
                                          <p:val>
                                            <p:strVal val="ppt_h"/>
                                          </p:val>
                                        </p:tav>
                                        <p:tav tm="100000">
                                          <p:val>
                                            <p:strVal val="ppt_h"/>
                                          </p:val>
                                        </p:tav>
                                      </p:tavLst>
                                    </p:anim>
                                    <p:anim calcmode="lin" valueType="num">
                                      <p:cBhvr>
                                        <p:cTn id="222"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3" dur="1" fill="hold">
                                          <p:stCondLst>
                                            <p:cond delay="1999"/>
                                          </p:stCondLst>
                                        </p:cTn>
                                        <p:tgtEl>
                                          <p:spTgt spid="4"/>
                                        </p:tgtEl>
                                        <p:attrNameLst>
                                          <p:attrName>style.visibility</p:attrName>
                                        </p:attrNameLst>
                                      </p:cBhvr>
                                      <p:to>
                                        <p:strVal val="hidden"/>
                                      </p:to>
                                    </p:set>
                                  </p:childTnLst>
                                </p:cTn>
                              </p:par>
                              <p:par>
                                <p:cTn id="224" presetID="19" presetClass="exit" presetSubtype="10" fill="hold" grpId="3" nodeType="withEffect">
                                  <p:stCondLst>
                                    <p:cond delay="0"/>
                                  </p:stCondLst>
                                  <p:childTnLst>
                                    <p:anim calcmode="lin" valueType="num">
                                      <p:cBhvr>
                                        <p:cTn id="225" dur="2000"/>
                                        <p:tgtEl>
                                          <p:spTgt spid="5"/>
                                        </p:tgtEl>
                                        <p:attrNameLst>
                                          <p:attrName>ppt_h</p:attrName>
                                        </p:attrNameLst>
                                      </p:cBhvr>
                                      <p:tavLst>
                                        <p:tav tm="0">
                                          <p:val>
                                            <p:strVal val="ppt_h"/>
                                          </p:val>
                                        </p:tav>
                                        <p:tav tm="100000">
                                          <p:val>
                                            <p:strVal val="ppt_h"/>
                                          </p:val>
                                        </p:tav>
                                      </p:tavLst>
                                    </p:anim>
                                    <p:anim calcmode="lin" valueType="num">
                                      <p:cBhvr>
                                        <p:cTn id="226"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7" dur="1" fill="hold">
                                          <p:stCondLst>
                                            <p:cond delay="1999"/>
                                          </p:stCondLst>
                                        </p:cTn>
                                        <p:tgtEl>
                                          <p:spTgt spid="5"/>
                                        </p:tgtEl>
                                        <p:attrNameLst>
                                          <p:attrName>style.visibility</p:attrName>
                                        </p:attrNameLst>
                                      </p:cBhvr>
                                      <p:to>
                                        <p:strVal val="hidden"/>
                                      </p:to>
                                    </p:set>
                                  </p:childTnLst>
                                </p:cTn>
                              </p:par>
                              <p:par>
                                <p:cTn id="228" presetID="19" presetClass="exit" presetSubtype="10" fill="hold" grpId="3" nodeType="withEffect">
                                  <p:stCondLst>
                                    <p:cond delay="0"/>
                                  </p:stCondLst>
                                  <p:childTnLst>
                                    <p:anim calcmode="lin" valueType="num">
                                      <p:cBhvr>
                                        <p:cTn id="229" dur="2000"/>
                                        <p:tgtEl>
                                          <p:spTgt spid="6"/>
                                        </p:tgtEl>
                                        <p:attrNameLst>
                                          <p:attrName>ppt_h</p:attrName>
                                        </p:attrNameLst>
                                      </p:cBhvr>
                                      <p:tavLst>
                                        <p:tav tm="0">
                                          <p:val>
                                            <p:strVal val="ppt_h"/>
                                          </p:val>
                                        </p:tav>
                                        <p:tav tm="100000">
                                          <p:val>
                                            <p:strVal val="ppt_h"/>
                                          </p:val>
                                        </p:tav>
                                      </p:tavLst>
                                    </p:anim>
                                    <p:anim calcmode="lin" valueType="num">
                                      <p:cBhvr>
                                        <p:cTn id="230"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1" dur="1" fill="hold">
                                          <p:stCondLst>
                                            <p:cond delay="1999"/>
                                          </p:stCondLst>
                                        </p:cTn>
                                        <p:tgtEl>
                                          <p:spTgt spid="6"/>
                                        </p:tgtEl>
                                        <p:attrNameLst>
                                          <p:attrName>style.visibility</p:attrName>
                                        </p:attrNameLst>
                                      </p:cBhvr>
                                      <p:to>
                                        <p:strVal val="hidden"/>
                                      </p:to>
                                    </p:set>
                                  </p:childTnLst>
                                </p:cTn>
                              </p:par>
                              <p:par>
                                <p:cTn id="232" presetID="2" presetClass="exit" presetSubtype="4" fill="hold" grpId="2" nodeType="withEffect">
                                  <p:stCondLst>
                                    <p:cond delay="0"/>
                                  </p:stCondLst>
                                  <p:childTnLst>
                                    <p:anim calcmode="lin" valueType="num">
                                      <p:cBhvr additive="base">
                                        <p:cTn id="233" dur="2000"/>
                                        <p:tgtEl>
                                          <p:spTgt spid="7"/>
                                        </p:tgtEl>
                                        <p:attrNameLst>
                                          <p:attrName>ppt_x</p:attrName>
                                        </p:attrNameLst>
                                      </p:cBhvr>
                                      <p:tavLst>
                                        <p:tav tm="0">
                                          <p:val>
                                            <p:strVal val="ppt_x"/>
                                          </p:val>
                                        </p:tav>
                                        <p:tav tm="100000">
                                          <p:val>
                                            <p:strVal val="ppt_x"/>
                                          </p:val>
                                        </p:tav>
                                      </p:tavLst>
                                    </p:anim>
                                    <p:anim calcmode="lin" valueType="num">
                                      <p:cBhvr additive="base">
                                        <p:cTn id="234" dur="2000"/>
                                        <p:tgtEl>
                                          <p:spTgt spid="7"/>
                                        </p:tgtEl>
                                        <p:attrNameLst>
                                          <p:attrName>ppt_y</p:attrName>
                                        </p:attrNameLst>
                                      </p:cBhvr>
                                      <p:tavLst>
                                        <p:tav tm="0">
                                          <p:val>
                                            <p:strVal val="ppt_y"/>
                                          </p:val>
                                        </p:tav>
                                        <p:tav tm="100000">
                                          <p:val>
                                            <p:strVal val="1+ppt_h/2"/>
                                          </p:val>
                                        </p:tav>
                                      </p:tavLst>
                                    </p:anim>
                                    <p:set>
                                      <p:cBhvr>
                                        <p:cTn id="235" dur="1" fill="hold">
                                          <p:stCondLst>
                                            <p:cond delay="1999"/>
                                          </p:stCondLst>
                                        </p:cTn>
                                        <p:tgtEl>
                                          <p:spTgt spid="7"/>
                                        </p:tgtEl>
                                        <p:attrNameLst>
                                          <p:attrName>style.visibility</p:attrName>
                                        </p:attrNameLst>
                                      </p:cBhvr>
                                      <p:to>
                                        <p:strVal val="hidden"/>
                                      </p:to>
                                    </p:set>
                                  </p:childTnLst>
                                </p:cTn>
                              </p:par>
                              <p:par>
                                <p:cTn id="236" presetID="2" presetClass="exit" presetSubtype="4" fill="hold" grpId="2" nodeType="withEffect">
                                  <p:stCondLst>
                                    <p:cond delay="0"/>
                                  </p:stCondLst>
                                  <p:childTnLst>
                                    <p:anim calcmode="lin" valueType="num">
                                      <p:cBhvr additive="base">
                                        <p:cTn id="237" dur="2000"/>
                                        <p:tgtEl>
                                          <p:spTgt spid="8"/>
                                        </p:tgtEl>
                                        <p:attrNameLst>
                                          <p:attrName>ppt_x</p:attrName>
                                        </p:attrNameLst>
                                      </p:cBhvr>
                                      <p:tavLst>
                                        <p:tav tm="0">
                                          <p:val>
                                            <p:strVal val="ppt_x"/>
                                          </p:val>
                                        </p:tav>
                                        <p:tav tm="100000">
                                          <p:val>
                                            <p:strVal val="ppt_x"/>
                                          </p:val>
                                        </p:tav>
                                      </p:tavLst>
                                    </p:anim>
                                    <p:anim calcmode="lin" valueType="num">
                                      <p:cBhvr additive="base">
                                        <p:cTn id="238" dur="2000"/>
                                        <p:tgtEl>
                                          <p:spTgt spid="8"/>
                                        </p:tgtEl>
                                        <p:attrNameLst>
                                          <p:attrName>ppt_y</p:attrName>
                                        </p:attrNameLst>
                                      </p:cBhvr>
                                      <p:tavLst>
                                        <p:tav tm="0">
                                          <p:val>
                                            <p:strVal val="ppt_y"/>
                                          </p:val>
                                        </p:tav>
                                        <p:tav tm="100000">
                                          <p:val>
                                            <p:strVal val="1+ppt_h/2"/>
                                          </p:val>
                                        </p:tav>
                                      </p:tavLst>
                                    </p:anim>
                                    <p:set>
                                      <p:cBhvr>
                                        <p:cTn id="239" dur="1" fill="hold">
                                          <p:stCondLst>
                                            <p:cond delay="1999"/>
                                          </p:stCondLst>
                                        </p:cTn>
                                        <p:tgtEl>
                                          <p:spTgt spid="8"/>
                                        </p:tgtEl>
                                        <p:attrNameLst>
                                          <p:attrName>style.visibility</p:attrName>
                                        </p:attrNameLst>
                                      </p:cBhvr>
                                      <p:to>
                                        <p:strVal val="hidden"/>
                                      </p:to>
                                    </p:set>
                                  </p:childTnLst>
                                </p:cTn>
                              </p:par>
                              <p:par>
                                <p:cTn id="240" presetID="2" presetClass="exit" presetSubtype="4" fill="hold" grpId="2" nodeType="withEffect">
                                  <p:stCondLst>
                                    <p:cond delay="0"/>
                                  </p:stCondLst>
                                  <p:childTnLst>
                                    <p:anim calcmode="lin" valueType="num">
                                      <p:cBhvr additive="base">
                                        <p:cTn id="241" dur="2000"/>
                                        <p:tgtEl>
                                          <p:spTgt spid="9"/>
                                        </p:tgtEl>
                                        <p:attrNameLst>
                                          <p:attrName>ppt_x</p:attrName>
                                        </p:attrNameLst>
                                      </p:cBhvr>
                                      <p:tavLst>
                                        <p:tav tm="0">
                                          <p:val>
                                            <p:strVal val="ppt_x"/>
                                          </p:val>
                                        </p:tav>
                                        <p:tav tm="100000">
                                          <p:val>
                                            <p:strVal val="ppt_x"/>
                                          </p:val>
                                        </p:tav>
                                      </p:tavLst>
                                    </p:anim>
                                    <p:anim calcmode="lin" valueType="num">
                                      <p:cBhvr additive="base">
                                        <p:cTn id="242" dur="2000"/>
                                        <p:tgtEl>
                                          <p:spTgt spid="9"/>
                                        </p:tgtEl>
                                        <p:attrNameLst>
                                          <p:attrName>ppt_y</p:attrName>
                                        </p:attrNameLst>
                                      </p:cBhvr>
                                      <p:tavLst>
                                        <p:tav tm="0">
                                          <p:val>
                                            <p:strVal val="ppt_y"/>
                                          </p:val>
                                        </p:tav>
                                        <p:tav tm="100000">
                                          <p:val>
                                            <p:strVal val="1+ppt_h/2"/>
                                          </p:val>
                                        </p:tav>
                                      </p:tavLst>
                                    </p:anim>
                                    <p:set>
                                      <p:cBhvr>
                                        <p:cTn id="243" dur="1" fill="hold">
                                          <p:stCondLst>
                                            <p:cond delay="1999"/>
                                          </p:stCondLst>
                                        </p:cTn>
                                        <p:tgtEl>
                                          <p:spTgt spid="9"/>
                                        </p:tgtEl>
                                        <p:attrNameLst>
                                          <p:attrName>style.visibility</p:attrName>
                                        </p:attrNameLst>
                                      </p:cBhvr>
                                      <p:to>
                                        <p:strVal val="hidden"/>
                                      </p:to>
                                    </p:set>
                                  </p:childTnLst>
                                </p:cTn>
                              </p:par>
                              <p:par>
                                <p:cTn id="244" presetID="2" presetClass="exit" presetSubtype="4" fill="hold" grpId="2" nodeType="withEffect">
                                  <p:stCondLst>
                                    <p:cond delay="0"/>
                                  </p:stCondLst>
                                  <p:childTnLst>
                                    <p:anim calcmode="lin" valueType="num">
                                      <p:cBhvr additive="base">
                                        <p:cTn id="245" dur="2000"/>
                                        <p:tgtEl>
                                          <p:spTgt spid="10"/>
                                        </p:tgtEl>
                                        <p:attrNameLst>
                                          <p:attrName>ppt_x</p:attrName>
                                        </p:attrNameLst>
                                      </p:cBhvr>
                                      <p:tavLst>
                                        <p:tav tm="0">
                                          <p:val>
                                            <p:strVal val="ppt_x"/>
                                          </p:val>
                                        </p:tav>
                                        <p:tav tm="100000">
                                          <p:val>
                                            <p:strVal val="ppt_x"/>
                                          </p:val>
                                        </p:tav>
                                      </p:tavLst>
                                    </p:anim>
                                    <p:anim calcmode="lin" valueType="num">
                                      <p:cBhvr additive="base">
                                        <p:cTn id="246" dur="2000"/>
                                        <p:tgtEl>
                                          <p:spTgt spid="10"/>
                                        </p:tgtEl>
                                        <p:attrNameLst>
                                          <p:attrName>ppt_y</p:attrName>
                                        </p:attrNameLst>
                                      </p:cBhvr>
                                      <p:tavLst>
                                        <p:tav tm="0">
                                          <p:val>
                                            <p:strVal val="ppt_y"/>
                                          </p:val>
                                        </p:tav>
                                        <p:tav tm="100000">
                                          <p:val>
                                            <p:strVal val="1+ppt_h/2"/>
                                          </p:val>
                                        </p:tav>
                                      </p:tavLst>
                                    </p:anim>
                                    <p:set>
                                      <p:cBhvr>
                                        <p:cTn id="247" dur="1" fill="hold">
                                          <p:stCondLst>
                                            <p:cond delay="1999"/>
                                          </p:stCondLst>
                                        </p:cTn>
                                        <p:tgtEl>
                                          <p:spTgt spid="10"/>
                                        </p:tgtEl>
                                        <p:attrNameLst>
                                          <p:attrName>style.visibility</p:attrName>
                                        </p:attrNameLst>
                                      </p:cBhvr>
                                      <p:to>
                                        <p:strVal val="hidden"/>
                                      </p:to>
                                    </p:set>
                                  </p:childTnLst>
                                </p:cTn>
                              </p:par>
                              <p:par>
                                <p:cTn id="248" presetID="19" presetClass="exit" presetSubtype="10" fill="hold" grpId="3" nodeType="withEffect">
                                  <p:stCondLst>
                                    <p:cond delay="0"/>
                                  </p:stCondLst>
                                  <p:childTnLst>
                                    <p:anim calcmode="lin" valueType="num">
                                      <p:cBhvr>
                                        <p:cTn id="249" dur="2000"/>
                                        <p:tgtEl>
                                          <p:spTgt spid="7"/>
                                        </p:tgtEl>
                                        <p:attrNameLst>
                                          <p:attrName>ppt_h</p:attrName>
                                        </p:attrNameLst>
                                      </p:cBhvr>
                                      <p:tavLst>
                                        <p:tav tm="0">
                                          <p:val>
                                            <p:strVal val="ppt_h"/>
                                          </p:val>
                                        </p:tav>
                                        <p:tav tm="100000">
                                          <p:val>
                                            <p:strVal val="ppt_h"/>
                                          </p:val>
                                        </p:tav>
                                      </p:tavLst>
                                    </p:anim>
                                    <p:anim calcmode="lin" valueType="num">
                                      <p:cBhvr>
                                        <p:cTn id="250"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1" dur="1" fill="hold">
                                          <p:stCondLst>
                                            <p:cond delay="1999"/>
                                          </p:stCondLst>
                                        </p:cTn>
                                        <p:tgtEl>
                                          <p:spTgt spid="7"/>
                                        </p:tgtEl>
                                        <p:attrNameLst>
                                          <p:attrName>style.visibility</p:attrName>
                                        </p:attrNameLst>
                                      </p:cBhvr>
                                      <p:to>
                                        <p:strVal val="hidden"/>
                                      </p:to>
                                    </p:set>
                                  </p:childTnLst>
                                </p:cTn>
                              </p:par>
                              <p:par>
                                <p:cTn id="252" presetID="19" presetClass="exit" presetSubtype="10" fill="hold" grpId="3" nodeType="withEffect">
                                  <p:stCondLst>
                                    <p:cond delay="0"/>
                                  </p:stCondLst>
                                  <p:childTnLst>
                                    <p:anim calcmode="lin" valueType="num">
                                      <p:cBhvr>
                                        <p:cTn id="253" dur="2000"/>
                                        <p:tgtEl>
                                          <p:spTgt spid="8"/>
                                        </p:tgtEl>
                                        <p:attrNameLst>
                                          <p:attrName>ppt_h</p:attrName>
                                        </p:attrNameLst>
                                      </p:cBhvr>
                                      <p:tavLst>
                                        <p:tav tm="0">
                                          <p:val>
                                            <p:strVal val="ppt_h"/>
                                          </p:val>
                                        </p:tav>
                                        <p:tav tm="100000">
                                          <p:val>
                                            <p:strVal val="ppt_h"/>
                                          </p:val>
                                        </p:tav>
                                      </p:tavLst>
                                    </p:anim>
                                    <p:anim calcmode="lin" valueType="num">
                                      <p:cBhvr>
                                        <p:cTn id="254"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5" dur="1" fill="hold">
                                          <p:stCondLst>
                                            <p:cond delay="1999"/>
                                          </p:stCondLst>
                                        </p:cTn>
                                        <p:tgtEl>
                                          <p:spTgt spid="8"/>
                                        </p:tgtEl>
                                        <p:attrNameLst>
                                          <p:attrName>style.visibility</p:attrName>
                                        </p:attrNameLst>
                                      </p:cBhvr>
                                      <p:to>
                                        <p:strVal val="hidden"/>
                                      </p:to>
                                    </p:set>
                                  </p:childTnLst>
                                </p:cTn>
                              </p:par>
                              <p:par>
                                <p:cTn id="256" presetID="19" presetClass="exit" presetSubtype="10" fill="hold" grpId="3" nodeType="withEffect">
                                  <p:stCondLst>
                                    <p:cond delay="0"/>
                                  </p:stCondLst>
                                  <p:childTnLst>
                                    <p:anim calcmode="lin" valueType="num">
                                      <p:cBhvr>
                                        <p:cTn id="257" dur="2000"/>
                                        <p:tgtEl>
                                          <p:spTgt spid="9"/>
                                        </p:tgtEl>
                                        <p:attrNameLst>
                                          <p:attrName>ppt_h</p:attrName>
                                        </p:attrNameLst>
                                      </p:cBhvr>
                                      <p:tavLst>
                                        <p:tav tm="0">
                                          <p:val>
                                            <p:strVal val="ppt_h"/>
                                          </p:val>
                                        </p:tav>
                                        <p:tav tm="100000">
                                          <p:val>
                                            <p:strVal val="ppt_h"/>
                                          </p:val>
                                        </p:tav>
                                      </p:tavLst>
                                    </p:anim>
                                    <p:anim calcmode="lin" valueType="num">
                                      <p:cBhvr>
                                        <p:cTn id="258"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9" dur="1" fill="hold">
                                          <p:stCondLst>
                                            <p:cond delay="1999"/>
                                          </p:stCondLst>
                                        </p:cTn>
                                        <p:tgtEl>
                                          <p:spTgt spid="9"/>
                                        </p:tgtEl>
                                        <p:attrNameLst>
                                          <p:attrName>style.visibility</p:attrName>
                                        </p:attrNameLst>
                                      </p:cBhvr>
                                      <p:to>
                                        <p:strVal val="hidden"/>
                                      </p:to>
                                    </p:set>
                                  </p:childTnLst>
                                </p:cTn>
                              </p:par>
                              <p:par>
                                <p:cTn id="260" presetID="19" presetClass="exit" presetSubtype="10" fill="hold" grpId="3" nodeType="withEffect">
                                  <p:stCondLst>
                                    <p:cond delay="0"/>
                                  </p:stCondLst>
                                  <p:childTnLst>
                                    <p:anim calcmode="lin" valueType="num">
                                      <p:cBhvr>
                                        <p:cTn id="261" dur="2000"/>
                                        <p:tgtEl>
                                          <p:spTgt spid="10"/>
                                        </p:tgtEl>
                                        <p:attrNameLst>
                                          <p:attrName>ppt_h</p:attrName>
                                        </p:attrNameLst>
                                      </p:cBhvr>
                                      <p:tavLst>
                                        <p:tav tm="0">
                                          <p:val>
                                            <p:strVal val="ppt_h"/>
                                          </p:val>
                                        </p:tav>
                                        <p:tav tm="100000">
                                          <p:val>
                                            <p:strVal val="ppt_h"/>
                                          </p:val>
                                        </p:tav>
                                      </p:tavLst>
                                    </p:anim>
                                    <p:anim calcmode="lin" valueType="num">
                                      <p:cBhvr>
                                        <p:cTn id="262"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3" dur="1" fill="hold">
                                          <p:stCondLst>
                                            <p:cond delay="1999"/>
                                          </p:stCondLst>
                                        </p:cTn>
                                        <p:tgtEl>
                                          <p:spTgt spid="10"/>
                                        </p:tgtEl>
                                        <p:attrNameLst>
                                          <p:attrName>style.visibility</p:attrName>
                                        </p:attrNameLst>
                                      </p:cBhvr>
                                      <p:to>
                                        <p:strVal val="hidden"/>
                                      </p:to>
                                    </p:set>
                                  </p:childTnLst>
                                </p:cTn>
                              </p:par>
                              <p:par>
                                <p:cTn id="264" presetID="2" presetClass="exit" presetSubtype="4" fill="hold" grpId="2" nodeType="withEffect">
                                  <p:stCondLst>
                                    <p:cond delay="0"/>
                                  </p:stCondLst>
                                  <p:childTnLst>
                                    <p:anim calcmode="lin" valueType="num">
                                      <p:cBhvr additive="base">
                                        <p:cTn id="265" dur="2000"/>
                                        <p:tgtEl>
                                          <p:spTgt spid="11"/>
                                        </p:tgtEl>
                                        <p:attrNameLst>
                                          <p:attrName>ppt_x</p:attrName>
                                        </p:attrNameLst>
                                      </p:cBhvr>
                                      <p:tavLst>
                                        <p:tav tm="0">
                                          <p:val>
                                            <p:strVal val="ppt_x"/>
                                          </p:val>
                                        </p:tav>
                                        <p:tav tm="100000">
                                          <p:val>
                                            <p:strVal val="ppt_x"/>
                                          </p:val>
                                        </p:tav>
                                      </p:tavLst>
                                    </p:anim>
                                    <p:anim calcmode="lin" valueType="num">
                                      <p:cBhvr additive="base">
                                        <p:cTn id="266" dur="2000"/>
                                        <p:tgtEl>
                                          <p:spTgt spid="11"/>
                                        </p:tgtEl>
                                        <p:attrNameLst>
                                          <p:attrName>ppt_y</p:attrName>
                                        </p:attrNameLst>
                                      </p:cBhvr>
                                      <p:tavLst>
                                        <p:tav tm="0">
                                          <p:val>
                                            <p:strVal val="ppt_y"/>
                                          </p:val>
                                        </p:tav>
                                        <p:tav tm="100000">
                                          <p:val>
                                            <p:strVal val="1+ppt_h/2"/>
                                          </p:val>
                                        </p:tav>
                                      </p:tavLst>
                                    </p:anim>
                                    <p:set>
                                      <p:cBhvr>
                                        <p:cTn id="267" dur="1" fill="hold">
                                          <p:stCondLst>
                                            <p:cond delay="1999"/>
                                          </p:stCondLst>
                                        </p:cTn>
                                        <p:tgtEl>
                                          <p:spTgt spid="11"/>
                                        </p:tgtEl>
                                        <p:attrNameLst>
                                          <p:attrName>style.visibility</p:attrName>
                                        </p:attrNameLst>
                                      </p:cBhvr>
                                      <p:to>
                                        <p:strVal val="hidden"/>
                                      </p:to>
                                    </p:set>
                                  </p:childTnLst>
                                </p:cTn>
                              </p:par>
                              <p:par>
                                <p:cTn id="268" presetID="2" presetClass="exit" presetSubtype="4" fill="hold" grpId="2" nodeType="withEffect">
                                  <p:stCondLst>
                                    <p:cond delay="0"/>
                                  </p:stCondLst>
                                  <p:childTnLst>
                                    <p:anim calcmode="lin" valueType="num">
                                      <p:cBhvr additive="base">
                                        <p:cTn id="269" dur="2000"/>
                                        <p:tgtEl>
                                          <p:spTgt spid="12"/>
                                        </p:tgtEl>
                                        <p:attrNameLst>
                                          <p:attrName>ppt_x</p:attrName>
                                        </p:attrNameLst>
                                      </p:cBhvr>
                                      <p:tavLst>
                                        <p:tav tm="0">
                                          <p:val>
                                            <p:strVal val="ppt_x"/>
                                          </p:val>
                                        </p:tav>
                                        <p:tav tm="100000">
                                          <p:val>
                                            <p:strVal val="ppt_x"/>
                                          </p:val>
                                        </p:tav>
                                      </p:tavLst>
                                    </p:anim>
                                    <p:anim calcmode="lin" valueType="num">
                                      <p:cBhvr additive="base">
                                        <p:cTn id="270" dur="2000"/>
                                        <p:tgtEl>
                                          <p:spTgt spid="12"/>
                                        </p:tgtEl>
                                        <p:attrNameLst>
                                          <p:attrName>ppt_y</p:attrName>
                                        </p:attrNameLst>
                                      </p:cBhvr>
                                      <p:tavLst>
                                        <p:tav tm="0">
                                          <p:val>
                                            <p:strVal val="ppt_y"/>
                                          </p:val>
                                        </p:tav>
                                        <p:tav tm="100000">
                                          <p:val>
                                            <p:strVal val="1+ppt_h/2"/>
                                          </p:val>
                                        </p:tav>
                                      </p:tavLst>
                                    </p:anim>
                                    <p:set>
                                      <p:cBhvr>
                                        <p:cTn id="271" dur="1" fill="hold">
                                          <p:stCondLst>
                                            <p:cond delay="1999"/>
                                          </p:stCondLst>
                                        </p:cTn>
                                        <p:tgtEl>
                                          <p:spTgt spid="12"/>
                                        </p:tgtEl>
                                        <p:attrNameLst>
                                          <p:attrName>style.visibility</p:attrName>
                                        </p:attrNameLst>
                                      </p:cBhvr>
                                      <p:to>
                                        <p:strVal val="hidden"/>
                                      </p:to>
                                    </p:set>
                                  </p:childTnLst>
                                </p:cTn>
                              </p:par>
                              <p:par>
                                <p:cTn id="272" presetID="2" presetClass="exit" presetSubtype="4" fill="hold" grpId="2" nodeType="withEffect">
                                  <p:stCondLst>
                                    <p:cond delay="0"/>
                                  </p:stCondLst>
                                  <p:childTnLst>
                                    <p:anim calcmode="lin" valueType="num">
                                      <p:cBhvr additive="base">
                                        <p:cTn id="273" dur="2000"/>
                                        <p:tgtEl>
                                          <p:spTgt spid="13"/>
                                        </p:tgtEl>
                                        <p:attrNameLst>
                                          <p:attrName>ppt_x</p:attrName>
                                        </p:attrNameLst>
                                      </p:cBhvr>
                                      <p:tavLst>
                                        <p:tav tm="0">
                                          <p:val>
                                            <p:strVal val="ppt_x"/>
                                          </p:val>
                                        </p:tav>
                                        <p:tav tm="100000">
                                          <p:val>
                                            <p:strVal val="ppt_x"/>
                                          </p:val>
                                        </p:tav>
                                      </p:tavLst>
                                    </p:anim>
                                    <p:anim calcmode="lin" valueType="num">
                                      <p:cBhvr additive="base">
                                        <p:cTn id="274" dur="2000"/>
                                        <p:tgtEl>
                                          <p:spTgt spid="13"/>
                                        </p:tgtEl>
                                        <p:attrNameLst>
                                          <p:attrName>ppt_y</p:attrName>
                                        </p:attrNameLst>
                                      </p:cBhvr>
                                      <p:tavLst>
                                        <p:tav tm="0">
                                          <p:val>
                                            <p:strVal val="ppt_y"/>
                                          </p:val>
                                        </p:tav>
                                        <p:tav tm="100000">
                                          <p:val>
                                            <p:strVal val="1+ppt_h/2"/>
                                          </p:val>
                                        </p:tav>
                                      </p:tavLst>
                                    </p:anim>
                                    <p:set>
                                      <p:cBhvr>
                                        <p:cTn id="275" dur="1" fill="hold">
                                          <p:stCondLst>
                                            <p:cond delay="1999"/>
                                          </p:stCondLst>
                                        </p:cTn>
                                        <p:tgtEl>
                                          <p:spTgt spid="13"/>
                                        </p:tgtEl>
                                        <p:attrNameLst>
                                          <p:attrName>style.visibility</p:attrName>
                                        </p:attrNameLst>
                                      </p:cBhvr>
                                      <p:to>
                                        <p:strVal val="hidden"/>
                                      </p:to>
                                    </p:set>
                                  </p:childTnLst>
                                </p:cTn>
                              </p:par>
                              <p:par>
                                <p:cTn id="276" presetID="2" presetClass="exit" presetSubtype="4" fill="hold" grpId="2" nodeType="withEffect">
                                  <p:stCondLst>
                                    <p:cond delay="0"/>
                                  </p:stCondLst>
                                  <p:childTnLst>
                                    <p:anim calcmode="lin" valueType="num">
                                      <p:cBhvr additive="base">
                                        <p:cTn id="277" dur="2000"/>
                                        <p:tgtEl>
                                          <p:spTgt spid="14"/>
                                        </p:tgtEl>
                                        <p:attrNameLst>
                                          <p:attrName>ppt_x</p:attrName>
                                        </p:attrNameLst>
                                      </p:cBhvr>
                                      <p:tavLst>
                                        <p:tav tm="0">
                                          <p:val>
                                            <p:strVal val="ppt_x"/>
                                          </p:val>
                                        </p:tav>
                                        <p:tav tm="100000">
                                          <p:val>
                                            <p:strVal val="ppt_x"/>
                                          </p:val>
                                        </p:tav>
                                      </p:tavLst>
                                    </p:anim>
                                    <p:anim calcmode="lin" valueType="num">
                                      <p:cBhvr additive="base">
                                        <p:cTn id="278" dur="2000"/>
                                        <p:tgtEl>
                                          <p:spTgt spid="14"/>
                                        </p:tgtEl>
                                        <p:attrNameLst>
                                          <p:attrName>ppt_y</p:attrName>
                                        </p:attrNameLst>
                                      </p:cBhvr>
                                      <p:tavLst>
                                        <p:tav tm="0">
                                          <p:val>
                                            <p:strVal val="ppt_y"/>
                                          </p:val>
                                        </p:tav>
                                        <p:tav tm="100000">
                                          <p:val>
                                            <p:strVal val="1+ppt_h/2"/>
                                          </p:val>
                                        </p:tav>
                                      </p:tavLst>
                                    </p:anim>
                                    <p:set>
                                      <p:cBhvr>
                                        <p:cTn id="279" dur="1" fill="hold">
                                          <p:stCondLst>
                                            <p:cond delay="1999"/>
                                          </p:stCondLst>
                                        </p:cTn>
                                        <p:tgtEl>
                                          <p:spTgt spid="14"/>
                                        </p:tgtEl>
                                        <p:attrNameLst>
                                          <p:attrName>style.visibility</p:attrName>
                                        </p:attrNameLst>
                                      </p:cBhvr>
                                      <p:to>
                                        <p:strVal val="hidden"/>
                                      </p:to>
                                    </p:set>
                                  </p:childTnLst>
                                </p:cTn>
                              </p:par>
                              <p:par>
                                <p:cTn id="280" presetID="2" presetClass="exit" presetSubtype="4" fill="hold" grpId="2" nodeType="withEffect">
                                  <p:stCondLst>
                                    <p:cond delay="0"/>
                                  </p:stCondLst>
                                  <p:childTnLst>
                                    <p:anim calcmode="lin" valueType="num">
                                      <p:cBhvr additive="base">
                                        <p:cTn id="281" dur="2000"/>
                                        <p:tgtEl>
                                          <p:spTgt spid="15"/>
                                        </p:tgtEl>
                                        <p:attrNameLst>
                                          <p:attrName>ppt_x</p:attrName>
                                        </p:attrNameLst>
                                      </p:cBhvr>
                                      <p:tavLst>
                                        <p:tav tm="0">
                                          <p:val>
                                            <p:strVal val="ppt_x"/>
                                          </p:val>
                                        </p:tav>
                                        <p:tav tm="100000">
                                          <p:val>
                                            <p:strVal val="ppt_x"/>
                                          </p:val>
                                        </p:tav>
                                      </p:tavLst>
                                    </p:anim>
                                    <p:anim calcmode="lin" valueType="num">
                                      <p:cBhvr additive="base">
                                        <p:cTn id="282" dur="2000"/>
                                        <p:tgtEl>
                                          <p:spTgt spid="15"/>
                                        </p:tgtEl>
                                        <p:attrNameLst>
                                          <p:attrName>ppt_y</p:attrName>
                                        </p:attrNameLst>
                                      </p:cBhvr>
                                      <p:tavLst>
                                        <p:tav tm="0">
                                          <p:val>
                                            <p:strVal val="ppt_y"/>
                                          </p:val>
                                        </p:tav>
                                        <p:tav tm="100000">
                                          <p:val>
                                            <p:strVal val="1+ppt_h/2"/>
                                          </p:val>
                                        </p:tav>
                                      </p:tavLst>
                                    </p:anim>
                                    <p:set>
                                      <p:cBhvr>
                                        <p:cTn id="283" dur="1" fill="hold">
                                          <p:stCondLst>
                                            <p:cond delay="1999"/>
                                          </p:stCondLst>
                                        </p:cTn>
                                        <p:tgtEl>
                                          <p:spTgt spid="15"/>
                                        </p:tgtEl>
                                        <p:attrNameLst>
                                          <p:attrName>style.visibility</p:attrName>
                                        </p:attrNameLst>
                                      </p:cBhvr>
                                      <p:to>
                                        <p:strVal val="hidden"/>
                                      </p:to>
                                    </p:set>
                                  </p:childTnLst>
                                </p:cTn>
                              </p:par>
                              <p:par>
                                <p:cTn id="284" presetID="2" presetClass="exit" presetSubtype="4" fill="hold" grpId="2" nodeType="withEffect">
                                  <p:stCondLst>
                                    <p:cond delay="0"/>
                                  </p:stCondLst>
                                  <p:childTnLst>
                                    <p:anim calcmode="lin" valueType="num">
                                      <p:cBhvr additive="base">
                                        <p:cTn id="285" dur="2000"/>
                                        <p:tgtEl>
                                          <p:spTgt spid="16"/>
                                        </p:tgtEl>
                                        <p:attrNameLst>
                                          <p:attrName>ppt_x</p:attrName>
                                        </p:attrNameLst>
                                      </p:cBhvr>
                                      <p:tavLst>
                                        <p:tav tm="0">
                                          <p:val>
                                            <p:strVal val="ppt_x"/>
                                          </p:val>
                                        </p:tav>
                                        <p:tav tm="100000">
                                          <p:val>
                                            <p:strVal val="ppt_x"/>
                                          </p:val>
                                        </p:tav>
                                      </p:tavLst>
                                    </p:anim>
                                    <p:anim calcmode="lin" valueType="num">
                                      <p:cBhvr additive="base">
                                        <p:cTn id="286" dur="2000"/>
                                        <p:tgtEl>
                                          <p:spTgt spid="16"/>
                                        </p:tgtEl>
                                        <p:attrNameLst>
                                          <p:attrName>ppt_y</p:attrName>
                                        </p:attrNameLst>
                                      </p:cBhvr>
                                      <p:tavLst>
                                        <p:tav tm="0">
                                          <p:val>
                                            <p:strVal val="ppt_y"/>
                                          </p:val>
                                        </p:tav>
                                        <p:tav tm="100000">
                                          <p:val>
                                            <p:strVal val="1+ppt_h/2"/>
                                          </p:val>
                                        </p:tav>
                                      </p:tavLst>
                                    </p:anim>
                                    <p:set>
                                      <p:cBhvr>
                                        <p:cTn id="287" dur="1" fill="hold">
                                          <p:stCondLst>
                                            <p:cond delay="1999"/>
                                          </p:stCondLst>
                                        </p:cTn>
                                        <p:tgtEl>
                                          <p:spTgt spid="16"/>
                                        </p:tgtEl>
                                        <p:attrNameLst>
                                          <p:attrName>style.visibility</p:attrName>
                                        </p:attrNameLst>
                                      </p:cBhvr>
                                      <p:to>
                                        <p:strVal val="hidden"/>
                                      </p:to>
                                    </p:set>
                                  </p:childTnLst>
                                </p:cTn>
                              </p:par>
                              <p:par>
                                <p:cTn id="288" presetID="2" presetClass="exit" presetSubtype="4" fill="hold" grpId="2" nodeType="withEffect">
                                  <p:stCondLst>
                                    <p:cond delay="0"/>
                                  </p:stCondLst>
                                  <p:childTnLst>
                                    <p:anim calcmode="lin" valueType="num">
                                      <p:cBhvr additive="base">
                                        <p:cTn id="289" dur="2000"/>
                                        <p:tgtEl>
                                          <p:spTgt spid="17"/>
                                        </p:tgtEl>
                                        <p:attrNameLst>
                                          <p:attrName>ppt_x</p:attrName>
                                        </p:attrNameLst>
                                      </p:cBhvr>
                                      <p:tavLst>
                                        <p:tav tm="0">
                                          <p:val>
                                            <p:strVal val="ppt_x"/>
                                          </p:val>
                                        </p:tav>
                                        <p:tav tm="100000">
                                          <p:val>
                                            <p:strVal val="ppt_x"/>
                                          </p:val>
                                        </p:tav>
                                      </p:tavLst>
                                    </p:anim>
                                    <p:anim calcmode="lin" valueType="num">
                                      <p:cBhvr additive="base">
                                        <p:cTn id="290" dur="2000"/>
                                        <p:tgtEl>
                                          <p:spTgt spid="17"/>
                                        </p:tgtEl>
                                        <p:attrNameLst>
                                          <p:attrName>ppt_y</p:attrName>
                                        </p:attrNameLst>
                                      </p:cBhvr>
                                      <p:tavLst>
                                        <p:tav tm="0">
                                          <p:val>
                                            <p:strVal val="ppt_y"/>
                                          </p:val>
                                        </p:tav>
                                        <p:tav tm="100000">
                                          <p:val>
                                            <p:strVal val="1+ppt_h/2"/>
                                          </p:val>
                                        </p:tav>
                                      </p:tavLst>
                                    </p:anim>
                                    <p:set>
                                      <p:cBhvr>
                                        <p:cTn id="291" dur="1" fill="hold">
                                          <p:stCondLst>
                                            <p:cond delay="1999"/>
                                          </p:stCondLst>
                                        </p:cTn>
                                        <p:tgtEl>
                                          <p:spTgt spid="17"/>
                                        </p:tgtEl>
                                        <p:attrNameLst>
                                          <p:attrName>style.visibility</p:attrName>
                                        </p:attrNameLst>
                                      </p:cBhvr>
                                      <p:to>
                                        <p:strVal val="hidden"/>
                                      </p:to>
                                    </p:set>
                                  </p:childTnLst>
                                </p:cTn>
                              </p:par>
                              <p:par>
                                <p:cTn id="292" presetID="2" presetClass="exit" presetSubtype="4" fill="hold" grpId="2" nodeType="withEffect">
                                  <p:stCondLst>
                                    <p:cond delay="0"/>
                                  </p:stCondLst>
                                  <p:childTnLst>
                                    <p:anim calcmode="lin" valueType="num">
                                      <p:cBhvr additive="base">
                                        <p:cTn id="293" dur="2000"/>
                                        <p:tgtEl>
                                          <p:spTgt spid="18"/>
                                        </p:tgtEl>
                                        <p:attrNameLst>
                                          <p:attrName>ppt_x</p:attrName>
                                        </p:attrNameLst>
                                      </p:cBhvr>
                                      <p:tavLst>
                                        <p:tav tm="0">
                                          <p:val>
                                            <p:strVal val="ppt_x"/>
                                          </p:val>
                                        </p:tav>
                                        <p:tav tm="100000">
                                          <p:val>
                                            <p:strVal val="ppt_x"/>
                                          </p:val>
                                        </p:tav>
                                      </p:tavLst>
                                    </p:anim>
                                    <p:anim calcmode="lin" valueType="num">
                                      <p:cBhvr additive="base">
                                        <p:cTn id="294" dur="2000"/>
                                        <p:tgtEl>
                                          <p:spTgt spid="18"/>
                                        </p:tgtEl>
                                        <p:attrNameLst>
                                          <p:attrName>ppt_y</p:attrName>
                                        </p:attrNameLst>
                                      </p:cBhvr>
                                      <p:tavLst>
                                        <p:tav tm="0">
                                          <p:val>
                                            <p:strVal val="ppt_y"/>
                                          </p:val>
                                        </p:tav>
                                        <p:tav tm="100000">
                                          <p:val>
                                            <p:strVal val="1+ppt_h/2"/>
                                          </p:val>
                                        </p:tav>
                                      </p:tavLst>
                                    </p:anim>
                                    <p:set>
                                      <p:cBhvr>
                                        <p:cTn id="295" dur="1" fill="hold">
                                          <p:stCondLst>
                                            <p:cond delay="1999"/>
                                          </p:stCondLst>
                                        </p:cTn>
                                        <p:tgtEl>
                                          <p:spTgt spid="18"/>
                                        </p:tgtEl>
                                        <p:attrNameLst>
                                          <p:attrName>style.visibility</p:attrName>
                                        </p:attrNameLst>
                                      </p:cBhvr>
                                      <p:to>
                                        <p:strVal val="hidden"/>
                                      </p:to>
                                    </p:set>
                                  </p:childTnLst>
                                </p:cTn>
                              </p:par>
                              <p:par>
                                <p:cTn id="296" presetID="2" presetClass="exit" presetSubtype="4" fill="hold" grpId="2" nodeType="withEffect">
                                  <p:stCondLst>
                                    <p:cond delay="0"/>
                                  </p:stCondLst>
                                  <p:childTnLst>
                                    <p:anim calcmode="lin" valueType="num">
                                      <p:cBhvr additive="base">
                                        <p:cTn id="297" dur="2000"/>
                                        <p:tgtEl>
                                          <p:spTgt spid="19"/>
                                        </p:tgtEl>
                                        <p:attrNameLst>
                                          <p:attrName>ppt_x</p:attrName>
                                        </p:attrNameLst>
                                      </p:cBhvr>
                                      <p:tavLst>
                                        <p:tav tm="0">
                                          <p:val>
                                            <p:strVal val="ppt_x"/>
                                          </p:val>
                                        </p:tav>
                                        <p:tav tm="100000">
                                          <p:val>
                                            <p:strVal val="ppt_x"/>
                                          </p:val>
                                        </p:tav>
                                      </p:tavLst>
                                    </p:anim>
                                    <p:anim calcmode="lin" valueType="num">
                                      <p:cBhvr additive="base">
                                        <p:cTn id="298" dur="2000"/>
                                        <p:tgtEl>
                                          <p:spTgt spid="19"/>
                                        </p:tgtEl>
                                        <p:attrNameLst>
                                          <p:attrName>ppt_y</p:attrName>
                                        </p:attrNameLst>
                                      </p:cBhvr>
                                      <p:tavLst>
                                        <p:tav tm="0">
                                          <p:val>
                                            <p:strVal val="ppt_y"/>
                                          </p:val>
                                        </p:tav>
                                        <p:tav tm="100000">
                                          <p:val>
                                            <p:strVal val="1+ppt_h/2"/>
                                          </p:val>
                                        </p:tav>
                                      </p:tavLst>
                                    </p:anim>
                                    <p:set>
                                      <p:cBhvr>
                                        <p:cTn id="299" dur="1" fill="hold">
                                          <p:stCondLst>
                                            <p:cond delay="1999"/>
                                          </p:stCondLst>
                                        </p:cTn>
                                        <p:tgtEl>
                                          <p:spTgt spid="19"/>
                                        </p:tgtEl>
                                        <p:attrNameLst>
                                          <p:attrName>style.visibility</p:attrName>
                                        </p:attrNameLst>
                                      </p:cBhvr>
                                      <p:to>
                                        <p:strVal val="hidden"/>
                                      </p:to>
                                    </p:set>
                                  </p:childTnLst>
                                </p:cTn>
                              </p:par>
                              <p:par>
                                <p:cTn id="300" presetID="2" presetClass="exit" presetSubtype="4" fill="hold" grpId="2" nodeType="withEffect">
                                  <p:stCondLst>
                                    <p:cond delay="0"/>
                                  </p:stCondLst>
                                  <p:childTnLst>
                                    <p:anim calcmode="lin" valueType="num">
                                      <p:cBhvr additive="base">
                                        <p:cTn id="301" dur="2000"/>
                                        <p:tgtEl>
                                          <p:spTgt spid="20"/>
                                        </p:tgtEl>
                                        <p:attrNameLst>
                                          <p:attrName>ppt_x</p:attrName>
                                        </p:attrNameLst>
                                      </p:cBhvr>
                                      <p:tavLst>
                                        <p:tav tm="0">
                                          <p:val>
                                            <p:strVal val="ppt_x"/>
                                          </p:val>
                                        </p:tav>
                                        <p:tav tm="100000">
                                          <p:val>
                                            <p:strVal val="ppt_x"/>
                                          </p:val>
                                        </p:tav>
                                      </p:tavLst>
                                    </p:anim>
                                    <p:anim calcmode="lin" valueType="num">
                                      <p:cBhvr additive="base">
                                        <p:cTn id="302" dur="2000"/>
                                        <p:tgtEl>
                                          <p:spTgt spid="20"/>
                                        </p:tgtEl>
                                        <p:attrNameLst>
                                          <p:attrName>ppt_y</p:attrName>
                                        </p:attrNameLst>
                                      </p:cBhvr>
                                      <p:tavLst>
                                        <p:tav tm="0">
                                          <p:val>
                                            <p:strVal val="ppt_y"/>
                                          </p:val>
                                        </p:tav>
                                        <p:tav tm="100000">
                                          <p:val>
                                            <p:strVal val="1+ppt_h/2"/>
                                          </p:val>
                                        </p:tav>
                                      </p:tavLst>
                                    </p:anim>
                                    <p:set>
                                      <p:cBhvr>
                                        <p:cTn id="303" dur="1" fill="hold">
                                          <p:stCondLst>
                                            <p:cond delay="1999"/>
                                          </p:stCondLst>
                                        </p:cTn>
                                        <p:tgtEl>
                                          <p:spTgt spid="20"/>
                                        </p:tgtEl>
                                        <p:attrNameLst>
                                          <p:attrName>style.visibility</p:attrName>
                                        </p:attrNameLst>
                                      </p:cBhvr>
                                      <p:to>
                                        <p:strVal val="hidden"/>
                                      </p:to>
                                    </p:set>
                                  </p:childTnLst>
                                </p:cTn>
                              </p:par>
                              <p:par>
                                <p:cTn id="304" presetID="2" presetClass="exit" presetSubtype="4" fill="hold" grpId="2" nodeType="withEffect">
                                  <p:stCondLst>
                                    <p:cond delay="0"/>
                                  </p:stCondLst>
                                  <p:childTnLst>
                                    <p:anim calcmode="lin" valueType="num">
                                      <p:cBhvr additive="base">
                                        <p:cTn id="305" dur="2000"/>
                                        <p:tgtEl>
                                          <p:spTgt spid="21"/>
                                        </p:tgtEl>
                                        <p:attrNameLst>
                                          <p:attrName>ppt_x</p:attrName>
                                        </p:attrNameLst>
                                      </p:cBhvr>
                                      <p:tavLst>
                                        <p:tav tm="0">
                                          <p:val>
                                            <p:strVal val="ppt_x"/>
                                          </p:val>
                                        </p:tav>
                                        <p:tav tm="100000">
                                          <p:val>
                                            <p:strVal val="ppt_x"/>
                                          </p:val>
                                        </p:tav>
                                      </p:tavLst>
                                    </p:anim>
                                    <p:anim calcmode="lin" valueType="num">
                                      <p:cBhvr additive="base">
                                        <p:cTn id="306" dur="2000"/>
                                        <p:tgtEl>
                                          <p:spTgt spid="21"/>
                                        </p:tgtEl>
                                        <p:attrNameLst>
                                          <p:attrName>ppt_y</p:attrName>
                                        </p:attrNameLst>
                                      </p:cBhvr>
                                      <p:tavLst>
                                        <p:tav tm="0">
                                          <p:val>
                                            <p:strVal val="ppt_y"/>
                                          </p:val>
                                        </p:tav>
                                        <p:tav tm="100000">
                                          <p:val>
                                            <p:strVal val="1+ppt_h/2"/>
                                          </p:val>
                                        </p:tav>
                                      </p:tavLst>
                                    </p:anim>
                                    <p:set>
                                      <p:cBhvr>
                                        <p:cTn id="307" dur="1" fill="hold">
                                          <p:stCondLst>
                                            <p:cond delay="1999"/>
                                          </p:stCondLst>
                                        </p:cTn>
                                        <p:tgtEl>
                                          <p:spTgt spid="21"/>
                                        </p:tgtEl>
                                        <p:attrNameLst>
                                          <p:attrName>style.visibility</p:attrName>
                                        </p:attrNameLst>
                                      </p:cBhvr>
                                      <p:to>
                                        <p:strVal val="hidden"/>
                                      </p:to>
                                    </p:set>
                                  </p:childTnLst>
                                </p:cTn>
                              </p:par>
                              <p:par>
                                <p:cTn id="308" presetID="2" presetClass="exit" presetSubtype="4" fill="hold" grpId="2" nodeType="withEffect">
                                  <p:stCondLst>
                                    <p:cond delay="0"/>
                                  </p:stCondLst>
                                  <p:childTnLst>
                                    <p:anim calcmode="lin" valueType="num">
                                      <p:cBhvr additive="base">
                                        <p:cTn id="309" dur="2000"/>
                                        <p:tgtEl>
                                          <p:spTgt spid="22"/>
                                        </p:tgtEl>
                                        <p:attrNameLst>
                                          <p:attrName>ppt_x</p:attrName>
                                        </p:attrNameLst>
                                      </p:cBhvr>
                                      <p:tavLst>
                                        <p:tav tm="0">
                                          <p:val>
                                            <p:strVal val="ppt_x"/>
                                          </p:val>
                                        </p:tav>
                                        <p:tav tm="100000">
                                          <p:val>
                                            <p:strVal val="ppt_x"/>
                                          </p:val>
                                        </p:tav>
                                      </p:tavLst>
                                    </p:anim>
                                    <p:anim calcmode="lin" valueType="num">
                                      <p:cBhvr additive="base">
                                        <p:cTn id="310" dur="2000"/>
                                        <p:tgtEl>
                                          <p:spTgt spid="22"/>
                                        </p:tgtEl>
                                        <p:attrNameLst>
                                          <p:attrName>ppt_y</p:attrName>
                                        </p:attrNameLst>
                                      </p:cBhvr>
                                      <p:tavLst>
                                        <p:tav tm="0">
                                          <p:val>
                                            <p:strVal val="ppt_y"/>
                                          </p:val>
                                        </p:tav>
                                        <p:tav tm="100000">
                                          <p:val>
                                            <p:strVal val="1+ppt_h/2"/>
                                          </p:val>
                                        </p:tav>
                                      </p:tavLst>
                                    </p:anim>
                                    <p:set>
                                      <p:cBhvr>
                                        <p:cTn id="311" dur="1" fill="hold">
                                          <p:stCondLst>
                                            <p:cond delay="1999"/>
                                          </p:stCondLst>
                                        </p:cTn>
                                        <p:tgtEl>
                                          <p:spTgt spid="22"/>
                                        </p:tgtEl>
                                        <p:attrNameLst>
                                          <p:attrName>style.visibility</p:attrName>
                                        </p:attrNameLst>
                                      </p:cBhvr>
                                      <p:to>
                                        <p:strVal val="hidden"/>
                                      </p:to>
                                    </p:set>
                                  </p:childTnLst>
                                </p:cTn>
                              </p:par>
                              <p:par>
                                <p:cTn id="312" presetID="2" presetClass="exit" presetSubtype="4" fill="hold" grpId="2" nodeType="withEffect">
                                  <p:stCondLst>
                                    <p:cond delay="0"/>
                                  </p:stCondLst>
                                  <p:childTnLst>
                                    <p:anim calcmode="lin" valueType="num">
                                      <p:cBhvr additive="base">
                                        <p:cTn id="313" dur="2000"/>
                                        <p:tgtEl>
                                          <p:spTgt spid="23"/>
                                        </p:tgtEl>
                                        <p:attrNameLst>
                                          <p:attrName>ppt_x</p:attrName>
                                        </p:attrNameLst>
                                      </p:cBhvr>
                                      <p:tavLst>
                                        <p:tav tm="0">
                                          <p:val>
                                            <p:strVal val="ppt_x"/>
                                          </p:val>
                                        </p:tav>
                                        <p:tav tm="100000">
                                          <p:val>
                                            <p:strVal val="ppt_x"/>
                                          </p:val>
                                        </p:tav>
                                      </p:tavLst>
                                    </p:anim>
                                    <p:anim calcmode="lin" valueType="num">
                                      <p:cBhvr additive="base">
                                        <p:cTn id="314" dur="2000"/>
                                        <p:tgtEl>
                                          <p:spTgt spid="23"/>
                                        </p:tgtEl>
                                        <p:attrNameLst>
                                          <p:attrName>ppt_y</p:attrName>
                                        </p:attrNameLst>
                                      </p:cBhvr>
                                      <p:tavLst>
                                        <p:tav tm="0">
                                          <p:val>
                                            <p:strVal val="ppt_y"/>
                                          </p:val>
                                        </p:tav>
                                        <p:tav tm="100000">
                                          <p:val>
                                            <p:strVal val="1+ppt_h/2"/>
                                          </p:val>
                                        </p:tav>
                                      </p:tavLst>
                                    </p:anim>
                                    <p:set>
                                      <p:cBhvr>
                                        <p:cTn id="315" dur="1" fill="hold">
                                          <p:stCondLst>
                                            <p:cond delay="1999"/>
                                          </p:stCondLst>
                                        </p:cTn>
                                        <p:tgtEl>
                                          <p:spTgt spid="23"/>
                                        </p:tgtEl>
                                        <p:attrNameLst>
                                          <p:attrName>style.visibility</p:attrName>
                                        </p:attrNameLst>
                                      </p:cBhvr>
                                      <p:to>
                                        <p:strVal val="hidden"/>
                                      </p:to>
                                    </p:set>
                                  </p:childTnLst>
                                </p:cTn>
                              </p:par>
                              <p:par>
                                <p:cTn id="316" presetID="2" presetClass="exit" presetSubtype="4" fill="hold" grpId="2" nodeType="withEffect">
                                  <p:stCondLst>
                                    <p:cond delay="0"/>
                                  </p:stCondLst>
                                  <p:childTnLst>
                                    <p:anim calcmode="lin" valueType="num">
                                      <p:cBhvr additive="base">
                                        <p:cTn id="317" dur="2000"/>
                                        <p:tgtEl>
                                          <p:spTgt spid="24"/>
                                        </p:tgtEl>
                                        <p:attrNameLst>
                                          <p:attrName>ppt_x</p:attrName>
                                        </p:attrNameLst>
                                      </p:cBhvr>
                                      <p:tavLst>
                                        <p:tav tm="0">
                                          <p:val>
                                            <p:strVal val="ppt_x"/>
                                          </p:val>
                                        </p:tav>
                                        <p:tav tm="100000">
                                          <p:val>
                                            <p:strVal val="ppt_x"/>
                                          </p:val>
                                        </p:tav>
                                      </p:tavLst>
                                    </p:anim>
                                    <p:anim calcmode="lin" valueType="num">
                                      <p:cBhvr additive="base">
                                        <p:cTn id="318" dur="2000"/>
                                        <p:tgtEl>
                                          <p:spTgt spid="24"/>
                                        </p:tgtEl>
                                        <p:attrNameLst>
                                          <p:attrName>ppt_y</p:attrName>
                                        </p:attrNameLst>
                                      </p:cBhvr>
                                      <p:tavLst>
                                        <p:tav tm="0">
                                          <p:val>
                                            <p:strVal val="ppt_y"/>
                                          </p:val>
                                        </p:tav>
                                        <p:tav tm="100000">
                                          <p:val>
                                            <p:strVal val="1+ppt_h/2"/>
                                          </p:val>
                                        </p:tav>
                                      </p:tavLst>
                                    </p:anim>
                                    <p:set>
                                      <p:cBhvr>
                                        <p:cTn id="319" dur="1" fill="hold">
                                          <p:stCondLst>
                                            <p:cond delay="1999"/>
                                          </p:stCondLst>
                                        </p:cTn>
                                        <p:tgtEl>
                                          <p:spTgt spid="24"/>
                                        </p:tgtEl>
                                        <p:attrNameLst>
                                          <p:attrName>style.visibility</p:attrName>
                                        </p:attrNameLst>
                                      </p:cBhvr>
                                      <p:to>
                                        <p:strVal val="hidden"/>
                                      </p:to>
                                    </p:set>
                                  </p:childTnLst>
                                </p:cTn>
                              </p:par>
                              <p:par>
                                <p:cTn id="320" presetID="2" presetClass="exit" presetSubtype="4" fill="hold" grpId="2" nodeType="withEffect">
                                  <p:stCondLst>
                                    <p:cond delay="0"/>
                                  </p:stCondLst>
                                  <p:childTnLst>
                                    <p:anim calcmode="lin" valueType="num">
                                      <p:cBhvr additive="base">
                                        <p:cTn id="321" dur="2000"/>
                                        <p:tgtEl>
                                          <p:spTgt spid="25"/>
                                        </p:tgtEl>
                                        <p:attrNameLst>
                                          <p:attrName>ppt_x</p:attrName>
                                        </p:attrNameLst>
                                      </p:cBhvr>
                                      <p:tavLst>
                                        <p:tav tm="0">
                                          <p:val>
                                            <p:strVal val="ppt_x"/>
                                          </p:val>
                                        </p:tav>
                                        <p:tav tm="100000">
                                          <p:val>
                                            <p:strVal val="ppt_x"/>
                                          </p:val>
                                        </p:tav>
                                      </p:tavLst>
                                    </p:anim>
                                    <p:anim calcmode="lin" valueType="num">
                                      <p:cBhvr additive="base">
                                        <p:cTn id="322" dur="2000"/>
                                        <p:tgtEl>
                                          <p:spTgt spid="25"/>
                                        </p:tgtEl>
                                        <p:attrNameLst>
                                          <p:attrName>ppt_y</p:attrName>
                                        </p:attrNameLst>
                                      </p:cBhvr>
                                      <p:tavLst>
                                        <p:tav tm="0">
                                          <p:val>
                                            <p:strVal val="ppt_y"/>
                                          </p:val>
                                        </p:tav>
                                        <p:tav tm="100000">
                                          <p:val>
                                            <p:strVal val="1+ppt_h/2"/>
                                          </p:val>
                                        </p:tav>
                                      </p:tavLst>
                                    </p:anim>
                                    <p:set>
                                      <p:cBhvr>
                                        <p:cTn id="323" dur="1" fill="hold">
                                          <p:stCondLst>
                                            <p:cond delay="1999"/>
                                          </p:stCondLst>
                                        </p:cTn>
                                        <p:tgtEl>
                                          <p:spTgt spid="25"/>
                                        </p:tgtEl>
                                        <p:attrNameLst>
                                          <p:attrName>style.visibility</p:attrName>
                                        </p:attrNameLst>
                                      </p:cBhvr>
                                      <p:to>
                                        <p:strVal val="hidden"/>
                                      </p:to>
                                    </p:set>
                                  </p:childTnLst>
                                </p:cTn>
                              </p:par>
                              <p:par>
                                <p:cTn id="324" presetID="2" presetClass="exit" presetSubtype="4" fill="hold" grpId="2" nodeType="withEffect">
                                  <p:stCondLst>
                                    <p:cond delay="0"/>
                                  </p:stCondLst>
                                  <p:childTnLst>
                                    <p:anim calcmode="lin" valueType="num">
                                      <p:cBhvr additive="base">
                                        <p:cTn id="325" dur="2000"/>
                                        <p:tgtEl>
                                          <p:spTgt spid="26"/>
                                        </p:tgtEl>
                                        <p:attrNameLst>
                                          <p:attrName>ppt_x</p:attrName>
                                        </p:attrNameLst>
                                      </p:cBhvr>
                                      <p:tavLst>
                                        <p:tav tm="0">
                                          <p:val>
                                            <p:strVal val="ppt_x"/>
                                          </p:val>
                                        </p:tav>
                                        <p:tav tm="100000">
                                          <p:val>
                                            <p:strVal val="ppt_x"/>
                                          </p:val>
                                        </p:tav>
                                      </p:tavLst>
                                    </p:anim>
                                    <p:anim calcmode="lin" valueType="num">
                                      <p:cBhvr additive="base">
                                        <p:cTn id="326" dur="2000"/>
                                        <p:tgtEl>
                                          <p:spTgt spid="26"/>
                                        </p:tgtEl>
                                        <p:attrNameLst>
                                          <p:attrName>ppt_y</p:attrName>
                                        </p:attrNameLst>
                                      </p:cBhvr>
                                      <p:tavLst>
                                        <p:tav tm="0">
                                          <p:val>
                                            <p:strVal val="ppt_y"/>
                                          </p:val>
                                        </p:tav>
                                        <p:tav tm="100000">
                                          <p:val>
                                            <p:strVal val="1+ppt_h/2"/>
                                          </p:val>
                                        </p:tav>
                                      </p:tavLst>
                                    </p:anim>
                                    <p:set>
                                      <p:cBhvr>
                                        <p:cTn id="327" dur="1" fill="hold">
                                          <p:stCondLst>
                                            <p:cond delay="1999"/>
                                          </p:stCondLst>
                                        </p:cTn>
                                        <p:tgtEl>
                                          <p:spTgt spid="26"/>
                                        </p:tgtEl>
                                        <p:attrNameLst>
                                          <p:attrName>style.visibility</p:attrName>
                                        </p:attrNameLst>
                                      </p:cBhvr>
                                      <p:to>
                                        <p:strVal val="hidden"/>
                                      </p:to>
                                    </p:set>
                                  </p:childTnLst>
                                </p:cTn>
                              </p:par>
                              <p:par>
                                <p:cTn id="328" presetID="2" presetClass="exit" presetSubtype="4" fill="hold" grpId="2" nodeType="withEffect">
                                  <p:stCondLst>
                                    <p:cond delay="0"/>
                                  </p:stCondLst>
                                  <p:childTnLst>
                                    <p:anim calcmode="lin" valueType="num">
                                      <p:cBhvr additive="base">
                                        <p:cTn id="329" dur="2000"/>
                                        <p:tgtEl>
                                          <p:spTgt spid="27"/>
                                        </p:tgtEl>
                                        <p:attrNameLst>
                                          <p:attrName>ppt_x</p:attrName>
                                        </p:attrNameLst>
                                      </p:cBhvr>
                                      <p:tavLst>
                                        <p:tav tm="0">
                                          <p:val>
                                            <p:strVal val="ppt_x"/>
                                          </p:val>
                                        </p:tav>
                                        <p:tav tm="100000">
                                          <p:val>
                                            <p:strVal val="ppt_x"/>
                                          </p:val>
                                        </p:tav>
                                      </p:tavLst>
                                    </p:anim>
                                    <p:anim calcmode="lin" valueType="num">
                                      <p:cBhvr additive="base">
                                        <p:cTn id="330" dur="2000"/>
                                        <p:tgtEl>
                                          <p:spTgt spid="27"/>
                                        </p:tgtEl>
                                        <p:attrNameLst>
                                          <p:attrName>ppt_y</p:attrName>
                                        </p:attrNameLst>
                                      </p:cBhvr>
                                      <p:tavLst>
                                        <p:tav tm="0">
                                          <p:val>
                                            <p:strVal val="ppt_y"/>
                                          </p:val>
                                        </p:tav>
                                        <p:tav tm="100000">
                                          <p:val>
                                            <p:strVal val="1+ppt_h/2"/>
                                          </p:val>
                                        </p:tav>
                                      </p:tavLst>
                                    </p:anim>
                                    <p:set>
                                      <p:cBhvr>
                                        <p:cTn id="331" dur="1" fill="hold">
                                          <p:stCondLst>
                                            <p:cond delay="1999"/>
                                          </p:stCondLst>
                                        </p:cTn>
                                        <p:tgtEl>
                                          <p:spTgt spid="27"/>
                                        </p:tgtEl>
                                        <p:attrNameLst>
                                          <p:attrName>style.visibility</p:attrName>
                                        </p:attrNameLst>
                                      </p:cBhvr>
                                      <p:to>
                                        <p:strVal val="hidden"/>
                                      </p:to>
                                    </p:set>
                                  </p:childTnLst>
                                </p:cTn>
                              </p:par>
                              <p:par>
                                <p:cTn id="332" presetID="2" presetClass="exit" presetSubtype="4" fill="hold" grpId="2" nodeType="withEffect">
                                  <p:stCondLst>
                                    <p:cond delay="0"/>
                                  </p:stCondLst>
                                  <p:childTnLst>
                                    <p:anim calcmode="lin" valueType="num">
                                      <p:cBhvr additive="base">
                                        <p:cTn id="333" dur="2000"/>
                                        <p:tgtEl>
                                          <p:spTgt spid="28"/>
                                        </p:tgtEl>
                                        <p:attrNameLst>
                                          <p:attrName>ppt_x</p:attrName>
                                        </p:attrNameLst>
                                      </p:cBhvr>
                                      <p:tavLst>
                                        <p:tav tm="0">
                                          <p:val>
                                            <p:strVal val="ppt_x"/>
                                          </p:val>
                                        </p:tav>
                                        <p:tav tm="100000">
                                          <p:val>
                                            <p:strVal val="ppt_x"/>
                                          </p:val>
                                        </p:tav>
                                      </p:tavLst>
                                    </p:anim>
                                    <p:anim calcmode="lin" valueType="num">
                                      <p:cBhvr additive="base">
                                        <p:cTn id="334" dur="2000"/>
                                        <p:tgtEl>
                                          <p:spTgt spid="28"/>
                                        </p:tgtEl>
                                        <p:attrNameLst>
                                          <p:attrName>ppt_y</p:attrName>
                                        </p:attrNameLst>
                                      </p:cBhvr>
                                      <p:tavLst>
                                        <p:tav tm="0">
                                          <p:val>
                                            <p:strVal val="ppt_y"/>
                                          </p:val>
                                        </p:tav>
                                        <p:tav tm="100000">
                                          <p:val>
                                            <p:strVal val="1+ppt_h/2"/>
                                          </p:val>
                                        </p:tav>
                                      </p:tavLst>
                                    </p:anim>
                                    <p:set>
                                      <p:cBhvr>
                                        <p:cTn id="335" dur="1" fill="hold">
                                          <p:stCondLst>
                                            <p:cond delay="1999"/>
                                          </p:stCondLst>
                                        </p:cTn>
                                        <p:tgtEl>
                                          <p:spTgt spid="28"/>
                                        </p:tgtEl>
                                        <p:attrNameLst>
                                          <p:attrName>style.visibility</p:attrName>
                                        </p:attrNameLst>
                                      </p:cBhvr>
                                      <p:to>
                                        <p:strVal val="hidden"/>
                                      </p:to>
                                    </p:set>
                                  </p:childTnLst>
                                </p:cTn>
                              </p:par>
                              <p:par>
                                <p:cTn id="336" presetID="2" presetClass="exit" presetSubtype="4" fill="hold" grpId="2" nodeType="withEffect">
                                  <p:stCondLst>
                                    <p:cond delay="0"/>
                                  </p:stCondLst>
                                  <p:childTnLst>
                                    <p:anim calcmode="lin" valueType="num">
                                      <p:cBhvr additive="base">
                                        <p:cTn id="337" dur="2000"/>
                                        <p:tgtEl>
                                          <p:spTgt spid="29"/>
                                        </p:tgtEl>
                                        <p:attrNameLst>
                                          <p:attrName>ppt_x</p:attrName>
                                        </p:attrNameLst>
                                      </p:cBhvr>
                                      <p:tavLst>
                                        <p:tav tm="0">
                                          <p:val>
                                            <p:strVal val="ppt_x"/>
                                          </p:val>
                                        </p:tav>
                                        <p:tav tm="100000">
                                          <p:val>
                                            <p:strVal val="ppt_x"/>
                                          </p:val>
                                        </p:tav>
                                      </p:tavLst>
                                    </p:anim>
                                    <p:anim calcmode="lin" valueType="num">
                                      <p:cBhvr additive="base">
                                        <p:cTn id="338" dur="2000"/>
                                        <p:tgtEl>
                                          <p:spTgt spid="29"/>
                                        </p:tgtEl>
                                        <p:attrNameLst>
                                          <p:attrName>ppt_y</p:attrName>
                                        </p:attrNameLst>
                                      </p:cBhvr>
                                      <p:tavLst>
                                        <p:tav tm="0">
                                          <p:val>
                                            <p:strVal val="ppt_y"/>
                                          </p:val>
                                        </p:tav>
                                        <p:tav tm="100000">
                                          <p:val>
                                            <p:strVal val="1+ppt_h/2"/>
                                          </p:val>
                                        </p:tav>
                                      </p:tavLst>
                                    </p:anim>
                                    <p:set>
                                      <p:cBhvr>
                                        <p:cTn id="339" dur="1" fill="hold">
                                          <p:stCondLst>
                                            <p:cond delay="1999"/>
                                          </p:stCondLst>
                                        </p:cTn>
                                        <p:tgtEl>
                                          <p:spTgt spid="29"/>
                                        </p:tgtEl>
                                        <p:attrNameLst>
                                          <p:attrName>style.visibility</p:attrName>
                                        </p:attrNameLst>
                                      </p:cBhvr>
                                      <p:to>
                                        <p:strVal val="hidden"/>
                                      </p:to>
                                    </p:set>
                                  </p:childTnLst>
                                </p:cTn>
                              </p:par>
                              <p:par>
                                <p:cTn id="340" presetID="2" presetClass="exit" presetSubtype="4" fill="hold" grpId="2" nodeType="withEffect">
                                  <p:stCondLst>
                                    <p:cond delay="0"/>
                                  </p:stCondLst>
                                  <p:childTnLst>
                                    <p:anim calcmode="lin" valueType="num">
                                      <p:cBhvr additive="base">
                                        <p:cTn id="341" dur="2000"/>
                                        <p:tgtEl>
                                          <p:spTgt spid="30"/>
                                        </p:tgtEl>
                                        <p:attrNameLst>
                                          <p:attrName>ppt_x</p:attrName>
                                        </p:attrNameLst>
                                      </p:cBhvr>
                                      <p:tavLst>
                                        <p:tav tm="0">
                                          <p:val>
                                            <p:strVal val="ppt_x"/>
                                          </p:val>
                                        </p:tav>
                                        <p:tav tm="100000">
                                          <p:val>
                                            <p:strVal val="ppt_x"/>
                                          </p:val>
                                        </p:tav>
                                      </p:tavLst>
                                    </p:anim>
                                    <p:anim calcmode="lin" valueType="num">
                                      <p:cBhvr additive="base">
                                        <p:cTn id="342" dur="2000"/>
                                        <p:tgtEl>
                                          <p:spTgt spid="30"/>
                                        </p:tgtEl>
                                        <p:attrNameLst>
                                          <p:attrName>ppt_y</p:attrName>
                                        </p:attrNameLst>
                                      </p:cBhvr>
                                      <p:tavLst>
                                        <p:tav tm="0">
                                          <p:val>
                                            <p:strVal val="ppt_y"/>
                                          </p:val>
                                        </p:tav>
                                        <p:tav tm="100000">
                                          <p:val>
                                            <p:strVal val="1+ppt_h/2"/>
                                          </p:val>
                                        </p:tav>
                                      </p:tavLst>
                                    </p:anim>
                                    <p:set>
                                      <p:cBhvr>
                                        <p:cTn id="343" dur="1" fill="hold">
                                          <p:stCondLst>
                                            <p:cond delay="1999"/>
                                          </p:stCondLst>
                                        </p:cTn>
                                        <p:tgtEl>
                                          <p:spTgt spid="30"/>
                                        </p:tgtEl>
                                        <p:attrNameLst>
                                          <p:attrName>style.visibility</p:attrName>
                                        </p:attrNameLst>
                                      </p:cBhvr>
                                      <p:to>
                                        <p:strVal val="hidden"/>
                                      </p:to>
                                    </p:set>
                                  </p:childTnLst>
                                </p:cTn>
                              </p:par>
                              <p:par>
                                <p:cTn id="344" presetID="2" presetClass="exit" presetSubtype="4" fill="hold" grpId="2" nodeType="withEffect">
                                  <p:stCondLst>
                                    <p:cond delay="0"/>
                                  </p:stCondLst>
                                  <p:childTnLst>
                                    <p:anim calcmode="lin" valueType="num">
                                      <p:cBhvr additive="base">
                                        <p:cTn id="345" dur="2000"/>
                                        <p:tgtEl>
                                          <p:spTgt spid="31"/>
                                        </p:tgtEl>
                                        <p:attrNameLst>
                                          <p:attrName>ppt_x</p:attrName>
                                        </p:attrNameLst>
                                      </p:cBhvr>
                                      <p:tavLst>
                                        <p:tav tm="0">
                                          <p:val>
                                            <p:strVal val="ppt_x"/>
                                          </p:val>
                                        </p:tav>
                                        <p:tav tm="100000">
                                          <p:val>
                                            <p:strVal val="ppt_x"/>
                                          </p:val>
                                        </p:tav>
                                      </p:tavLst>
                                    </p:anim>
                                    <p:anim calcmode="lin" valueType="num">
                                      <p:cBhvr additive="base">
                                        <p:cTn id="346" dur="2000"/>
                                        <p:tgtEl>
                                          <p:spTgt spid="31"/>
                                        </p:tgtEl>
                                        <p:attrNameLst>
                                          <p:attrName>ppt_y</p:attrName>
                                        </p:attrNameLst>
                                      </p:cBhvr>
                                      <p:tavLst>
                                        <p:tav tm="0">
                                          <p:val>
                                            <p:strVal val="ppt_y"/>
                                          </p:val>
                                        </p:tav>
                                        <p:tav tm="100000">
                                          <p:val>
                                            <p:strVal val="1+ppt_h/2"/>
                                          </p:val>
                                        </p:tav>
                                      </p:tavLst>
                                    </p:anim>
                                    <p:set>
                                      <p:cBhvr>
                                        <p:cTn id="347" dur="1" fill="hold">
                                          <p:stCondLst>
                                            <p:cond delay="1999"/>
                                          </p:stCondLst>
                                        </p:cTn>
                                        <p:tgtEl>
                                          <p:spTgt spid="31"/>
                                        </p:tgtEl>
                                        <p:attrNameLst>
                                          <p:attrName>style.visibility</p:attrName>
                                        </p:attrNameLst>
                                      </p:cBhvr>
                                      <p:to>
                                        <p:strVal val="hidden"/>
                                      </p:to>
                                    </p:set>
                                  </p:childTnLst>
                                </p:cTn>
                              </p:par>
                              <p:par>
                                <p:cTn id="348" presetID="2" presetClass="exit" presetSubtype="4" fill="hold" grpId="2" nodeType="withEffect">
                                  <p:stCondLst>
                                    <p:cond delay="0"/>
                                  </p:stCondLst>
                                  <p:childTnLst>
                                    <p:anim calcmode="lin" valueType="num">
                                      <p:cBhvr additive="base">
                                        <p:cTn id="349" dur="2000"/>
                                        <p:tgtEl>
                                          <p:spTgt spid="32"/>
                                        </p:tgtEl>
                                        <p:attrNameLst>
                                          <p:attrName>ppt_x</p:attrName>
                                        </p:attrNameLst>
                                      </p:cBhvr>
                                      <p:tavLst>
                                        <p:tav tm="0">
                                          <p:val>
                                            <p:strVal val="ppt_x"/>
                                          </p:val>
                                        </p:tav>
                                        <p:tav tm="100000">
                                          <p:val>
                                            <p:strVal val="ppt_x"/>
                                          </p:val>
                                        </p:tav>
                                      </p:tavLst>
                                    </p:anim>
                                    <p:anim calcmode="lin" valueType="num">
                                      <p:cBhvr additive="base">
                                        <p:cTn id="350" dur="2000"/>
                                        <p:tgtEl>
                                          <p:spTgt spid="32"/>
                                        </p:tgtEl>
                                        <p:attrNameLst>
                                          <p:attrName>ppt_y</p:attrName>
                                        </p:attrNameLst>
                                      </p:cBhvr>
                                      <p:tavLst>
                                        <p:tav tm="0">
                                          <p:val>
                                            <p:strVal val="ppt_y"/>
                                          </p:val>
                                        </p:tav>
                                        <p:tav tm="100000">
                                          <p:val>
                                            <p:strVal val="1+ppt_h/2"/>
                                          </p:val>
                                        </p:tav>
                                      </p:tavLst>
                                    </p:anim>
                                    <p:set>
                                      <p:cBhvr>
                                        <p:cTn id="351" dur="1" fill="hold">
                                          <p:stCondLst>
                                            <p:cond delay="1999"/>
                                          </p:stCondLst>
                                        </p:cTn>
                                        <p:tgtEl>
                                          <p:spTgt spid="32"/>
                                        </p:tgtEl>
                                        <p:attrNameLst>
                                          <p:attrName>style.visibility</p:attrName>
                                        </p:attrNameLst>
                                      </p:cBhvr>
                                      <p:to>
                                        <p:strVal val="hidden"/>
                                      </p:to>
                                    </p:set>
                                  </p:childTnLst>
                                </p:cTn>
                              </p:par>
                              <p:par>
                                <p:cTn id="352" presetID="2" presetClass="exit" presetSubtype="4" fill="hold" grpId="2" nodeType="withEffect">
                                  <p:stCondLst>
                                    <p:cond delay="0"/>
                                  </p:stCondLst>
                                  <p:childTnLst>
                                    <p:anim calcmode="lin" valueType="num">
                                      <p:cBhvr additive="base">
                                        <p:cTn id="353" dur="2000"/>
                                        <p:tgtEl>
                                          <p:spTgt spid="33"/>
                                        </p:tgtEl>
                                        <p:attrNameLst>
                                          <p:attrName>ppt_x</p:attrName>
                                        </p:attrNameLst>
                                      </p:cBhvr>
                                      <p:tavLst>
                                        <p:tav tm="0">
                                          <p:val>
                                            <p:strVal val="ppt_x"/>
                                          </p:val>
                                        </p:tav>
                                        <p:tav tm="100000">
                                          <p:val>
                                            <p:strVal val="ppt_x"/>
                                          </p:val>
                                        </p:tav>
                                      </p:tavLst>
                                    </p:anim>
                                    <p:anim calcmode="lin" valueType="num">
                                      <p:cBhvr additive="base">
                                        <p:cTn id="354" dur="2000"/>
                                        <p:tgtEl>
                                          <p:spTgt spid="33"/>
                                        </p:tgtEl>
                                        <p:attrNameLst>
                                          <p:attrName>ppt_y</p:attrName>
                                        </p:attrNameLst>
                                      </p:cBhvr>
                                      <p:tavLst>
                                        <p:tav tm="0">
                                          <p:val>
                                            <p:strVal val="ppt_y"/>
                                          </p:val>
                                        </p:tav>
                                        <p:tav tm="100000">
                                          <p:val>
                                            <p:strVal val="1+ppt_h/2"/>
                                          </p:val>
                                        </p:tav>
                                      </p:tavLst>
                                    </p:anim>
                                    <p:set>
                                      <p:cBhvr>
                                        <p:cTn id="355" dur="1" fill="hold">
                                          <p:stCondLst>
                                            <p:cond delay="1999"/>
                                          </p:stCondLst>
                                        </p:cTn>
                                        <p:tgtEl>
                                          <p:spTgt spid="33"/>
                                        </p:tgtEl>
                                        <p:attrNameLst>
                                          <p:attrName>style.visibility</p:attrName>
                                        </p:attrNameLst>
                                      </p:cBhvr>
                                      <p:to>
                                        <p:strVal val="hidden"/>
                                      </p:to>
                                    </p:set>
                                  </p:childTnLst>
                                </p:cTn>
                              </p:par>
                              <p:par>
                                <p:cTn id="356" presetID="2" presetClass="exit" presetSubtype="4" fill="hold" grpId="2" nodeType="withEffect">
                                  <p:stCondLst>
                                    <p:cond delay="0"/>
                                  </p:stCondLst>
                                  <p:childTnLst>
                                    <p:anim calcmode="lin" valueType="num">
                                      <p:cBhvr additive="base">
                                        <p:cTn id="357" dur="2000"/>
                                        <p:tgtEl>
                                          <p:spTgt spid="34"/>
                                        </p:tgtEl>
                                        <p:attrNameLst>
                                          <p:attrName>ppt_x</p:attrName>
                                        </p:attrNameLst>
                                      </p:cBhvr>
                                      <p:tavLst>
                                        <p:tav tm="0">
                                          <p:val>
                                            <p:strVal val="ppt_x"/>
                                          </p:val>
                                        </p:tav>
                                        <p:tav tm="100000">
                                          <p:val>
                                            <p:strVal val="ppt_x"/>
                                          </p:val>
                                        </p:tav>
                                      </p:tavLst>
                                    </p:anim>
                                    <p:anim calcmode="lin" valueType="num">
                                      <p:cBhvr additive="base">
                                        <p:cTn id="358" dur="2000"/>
                                        <p:tgtEl>
                                          <p:spTgt spid="34"/>
                                        </p:tgtEl>
                                        <p:attrNameLst>
                                          <p:attrName>ppt_y</p:attrName>
                                        </p:attrNameLst>
                                      </p:cBhvr>
                                      <p:tavLst>
                                        <p:tav tm="0">
                                          <p:val>
                                            <p:strVal val="ppt_y"/>
                                          </p:val>
                                        </p:tav>
                                        <p:tav tm="100000">
                                          <p:val>
                                            <p:strVal val="1+ppt_h/2"/>
                                          </p:val>
                                        </p:tav>
                                      </p:tavLst>
                                    </p:anim>
                                    <p:set>
                                      <p:cBhvr>
                                        <p:cTn id="359" dur="1" fill="hold">
                                          <p:stCondLst>
                                            <p:cond delay="1999"/>
                                          </p:stCondLst>
                                        </p:cTn>
                                        <p:tgtEl>
                                          <p:spTgt spid="34"/>
                                        </p:tgtEl>
                                        <p:attrNameLst>
                                          <p:attrName>style.visibility</p:attrName>
                                        </p:attrNameLst>
                                      </p:cBhvr>
                                      <p:to>
                                        <p:strVal val="hidden"/>
                                      </p:to>
                                    </p:set>
                                  </p:childTnLst>
                                </p:cTn>
                              </p:par>
                              <p:par>
                                <p:cTn id="360" presetID="19" presetClass="exit" presetSubtype="10" fill="hold" grpId="3" nodeType="withEffect">
                                  <p:stCondLst>
                                    <p:cond delay="0"/>
                                  </p:stCondLst>
                                  <p:childTnLst>
                                    <p:anim calcmode="lin" valueType="num">
                                      <p:cBhvr>
                                        <p:cTn id="361" dur="2000"/>
                                        <p:tgtEl>
                                          <p:spTgt spid="11"/>
                                        </p:tgtEl>
                                        <p:attrNameLst>
                                          <p:attrName>ppt_h</p:attrName>
                                        </p:attrNameLst>
                                      </p:cBhvr>
                                      <p:tavLst>
                                        <p:tav tm="0">
                                          <p:val>
                                            <p:strVal val="ppt_h"/>
                                          </p:val>
                                        </p:tav>
                                        <p:tav tm="100000">
                                          <p:val>
                                            <p:strVal val="ppt_h"/>
                                          </p:val>
                                        </p:tav>
                                      </p:tavLst>
                                    </p:anim>
                                    <p:anim calcmode="lin" valueType="num">
                                      <p:cBhvr>
                                        <p:cTn id="362"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3" dur="1" fill="hold">
                                          <p:stCondLst>
                                            <p:cond delay="1999"/>
                                          </p:stCondLst>
                                        </p:cTn>
                                        <p:tgtEl>
                                          <p:spTgt spid="11"/>
                                        </p:tgtEl>
                                        <p:attrNameLst>
                                          <p:attrName>style.visibility</p:attrName>
                                        </p:attrNameLst>
                                      </p:cBhvr>
                                      <p:to>
                                        <p:strVal val="hidden"/>
                                      </p:to>
                                    </p:set>
                                  </p:childTnLst>
                                </p:cTn>
                              </p:par>
                              <p:par>
                                <p:cTn id="364" presetID="19" presetClass="exit" presetSubtype="10" fill="hold" grpId="3" nodeType="withEffect">
                                  <p:stCondLst>
                                    <p:cond delay="0"/>
                                  </p:stCondLst>
                                  <p:childTnLst>
                                    <p:anim calcmode="lin" valueType="num">
                                      <p:cBhvr>
                                        <p:cTn id="365" dur="2000"/>
                                        <p:tgtEl>
                                          <p:spTgt spid="12"/>
                                        </p:tgtEl>
                                        <p:attrNameLst>
                                          <p:attrName>ppt_h</p:attrName>
                                        </p:attrNameLst>
                                      </p:cBhvr>
                                      <p:tavLst>
                                        <p:tav tm="0">
                                          <p:val>
                                            <p:strVal val="ppt_h"/>
                                          </p:val>
                                        </p:tav>
                                        <p:tav tm="100000">
                                          <p:val>
                                            <p:strVal val="ppt_h"/>
                                          </p:val>
                                        </p:tav>
                                      </p:tavLst>
                                    </p:anim>
                                    <p:anim calcmode="lin" valueType="num">
                                      <p:cBhvr>
                                        <p:cTn id="366"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7" dur="1" fill="hold">
                                          <p:stCondLst>
                                            <p:cond delay="1999"/>
                                          </p:stCondLst>
                                        </p:cTn>
                                        <p:tgtEl>
                                          <p:spTgt spid="12"/>
                                        </p:tgtEl>
                                        <p:attrNameLst>
                                          <p:attrName>style.visibility</p:attrName>
                                        </p:attrNameLst>
                                      </p:cBhvr>
                                      <p:to>
                                        <p:strVal val="hidden"/>
                                      </p:to>
                                    </p:set>
                                  </p:childTnLst>
                                </p:cTn>
                              </p:par>
                              <p:par>
                                <p:cTn id="368" presetID="19" presetClass="exit" presetSubtype="10" fill="hold" grpId="3" nodeType="withEffect">
                                  <p:stCondLst>
                                    <p:cond delay="0"/>
                                  </p:stCondLst>
                                  <p:childTnLst>
                                    <p:anim calcmode="lin" valueType="num">
                                      <p:cBhvr>
                                        <p:cTn id="369" dur="2000"/>
                                        <p:tgtEl>
                                          <p:spTgt spid="13"/>
                                        </p:tgtEl>
                                        <p:attrNameLst>
                                          <p:attrName>ppt_h</p:attrName>
                                        </p:attrNameLst>
                                      </p:cBhvr>
                                      <p:tavLst>
                                        <p:tav tm="0">
                                          <p:val>
                                            <p:strVal val="ppt_h"/>
                                          </p:val>
                                        </p:tav>
                                        <p:tav tm="100000">
                                          <p:val>
                                            <p:strVal val="ppt_h"/>
                                          </p:val>
                                        </p:tav>
                                      </p:tavLst>
                                    </p:anim>
                                    <p:anim calcmode="lin" valueType="num">
                                      <p:cBhvr>
                                        <p:cTn id="370"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1" dur="1" fill="hold">
                                          <p:stCondLst>
                                            <p:cond delay="1999"/>
                                          </p:stCondLst>
                                        </p:cTn>
                                        <p:tgtEl>
                                          <p:spTgt spid="13"/>
                                        </p:tgtEl>
                                        <p:attrNameLst>
                                          <p:attrName>style.visibility</p:attrName>
                                        </p:attrNameLst>
                                      </p:cBhvr>
                                      <p:to>
                                        <p:strVal val="hidden"/>
                                      </p:to>
                                    </p:set>
                                  </p:childTnLst>
                                </p:cTn>
                              </p:par>
                              <p:par>
                                <p:cTn id="372" presetID="19" presetClass="exit" presetSubtype="10" fill="hold" grpId="3" nodeType="withEffect">
                                  <p:stCondLst>
                                    <p:cond delay="0"/>
                                  </p:stCondLst>
                                  <p:childTnLst>
                                    <p:anim calcmode="lin" valueType="num">
                                      <p:cBhvr>
                                        <p:cTn id="373" dur="2000"/>
                                        <p:tgtEl>
                                          <p:spTgt spid="14"/>
                                        </p:tgtEl>
                                        <p:attrNameLst>
                                          <p:attrName>ppt_h</p:attrName>
                                        </p:attrNameLst>
                                      </p:cBhvr>
                                      <p:tavLst>
                                        <p:tav tm="0">
                                          <p:val>
                                            <p:strVal val="ppt_h"/>
                                          </p:val>
                                        </p:tav>
                                        <p:tav tm="100000">
                                          <p:val>
                                            <p:strVal val="ppt_h"/>
                                          </p:val>
                                        </p:tav>
                                      </p:tavLst>
                                    </p:anim>
                                    <p:anim calcmode="lin" valueType="num">
                                      <p:cBhvr>
                                        <p:cTn id="374"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5" dur="1" fill="hold">
                                          <p:stCondLst>
                                            <p:cond delay="1999"/>
                                          </p:stCondLst>
                                        </p:cTn>
                                        <p:tgtEl>
                                          <p:spTgt spid="14"/>
                                        </p:tgtEl>
                                        <p:attrNameLst>
                                          <p:attrName>style.visibility</p:attrName>
                                        </p:attrNameLst>
                                      </p:cBhvr>
                                      <p:to>
                                        <p:strVal val="hidden"/>
                                      </p:to>
                                    </p:set>
                                  </p:childTnLst>
                                </p:cTn>
                              </p:par>
                              <p:par>
                                <p:cTn id="376" presetID="19" presetClass="exit" presetSubtype="10" fill="hold" grpId="3" nodeType="withEffect">
                                  <p:stCondLst>
                                    <p:cond delay="0"/>
                                  </p:stCondLst>
                                  <p:childTnLst>
                                    <p:anim calcmode="lin" valueType="num">
                                      <p:cBhvr>
                                        <p:cTn id="377" dur="2000"/>
                                        <p:tgtEl>
                                          <p:spTgt spid="15"/>
                                        </p:tgtEl>
                                        <p:attrNameLst>
                                          <p:attrName>ppt_h</p:attrName>
                                        </p:attrNameLst>
                                      </p:cBhvr>
                                      <p:tavLst>
                                        <p:tav tm="0">
                                          <p:val>
                                            <p:strVal val="ppt_h"/>
                                          </p:val>
                                        </p:tav>
                                        <p:tav tm="100000">
                                          <p:val>
                                            <p:strVal val="ppt_h"/>
                                          </p:val>
                                        </p:tav>
                                      </p:tavLst>
                                    </p:anim>
                                    <p:anim calcmode="lin" valueType="num">
                                      <p:cBhvr>
                                        <p:cTn id="378"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9" dur="1" fill="hold">
                                          <p:stCondLst>
                                            <p:cond delay="1999"/>
                                          </p:stCondLst>
                                        </p:cTn>
                                        <p:tgtEl>
                                          <p:spTgt spid="15"/>
                                        </p:tgtEl>
                                        <p:attrNameLst>
                                          <p:attrName>style.visibility</p:attrName>
                                        </p:attrNameLst>
                                      </p:cBhvr>
                                      <p:to>
                                        <p:strVal val="hidden"/>
                                      </p:to>
                                    </p:set>
                                  </p:childTnLst>
                                </p:cTn>
                              </p:par>
                              <p:par>
                                <p:cTn id="380" presetID="19" presetClass="exit" presetSubtype="10" fill="hold" grpId="3" nodeType="withEffect">
                                  <p:stCondLst>
                                    <p:cond delay="0"/>
                                  </p:stCondLst>
                                  <p:childTnLst>
                                    <p:anim calcmode="lin" valueType="num">
                                      <p:cBhvr>
                                        <p:cTn id="381" dur="2000"/>
                                        <p:tgtEl>
                                          <p:spTgt spid="16"/>
                                        </p:tgtEl>
                                        <p:attrNameLst>
                                          <p:attrName>ppt_h</p:attrName>
                                        </p:attrNameLst>
                                      </p:cBhvr>
                                      <p:tavLst>
                                        <p:tav tm="0">
                                          <p:val>
                                            <p:strVal val="ppt_h"/>
                                          </p:val>
                                        </p:tav>
                                        <p:tav tm="100000">
                                          <p:val>
                                            <p:strVal val="ppt_h"/>
                                          </p:val>
                                        </p:tav>
                                      </p:tavLst>
                                    </p:anim>
                                    <p:anim calcmode="lin" valueType="num">
                                      <p:cBhvr>
                                        <p:cTn id="382"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3" dur="1" fill="hold">
                                          <p:stCondLst>
                                            <p:cond delay="1999"/>
                                          </p:stCondLst>
                                        </p:cTn>
                                        <p:tgtEl>
                                          <p:spTgt spid="16"/>
                                        </p:tgtEl>
                                        <p:attrNameLst>
                                          <p:attrName>style.visibility</p:attrName>
                                        </p:attrNameLst>
                                      </p:cBhvr>
                                      <p:to>
                                        <p:strVal val="hidden"/>
                                      </p:to>
                                    </p:set>
                                  </p:childTnLst>
                                </p:cTn>
                              </p:par>
                              <p:par>
                                <p:cTn id="384" presetID="19" presetClass="exit" presetSubtype="10" fill="hold" grpId="3" nodeType="withEffect">
                                  <p:stCondLst>
                                    <p:cond delay="0"/>
                                  </p:stCondLst>
                                  <p:childTnLst>
                                    <p:anim calcmode="lin" valueType="num">
                                      <p:cBhvr>
                                        <p:cTn id="385" dur="2000"/>
                                        <p:tgtEl>
                                          <p:spTgt spid="17"/>
                                        </p:tgtEl>
                                        <p:attrNameLst>
                                          <p:attrName>ppt_h</p:attrName>
                                        </p:attrNameLst>
                                      </p:cBhvr>
                                      <p:tavLst>
                                        <p:tav tm="0">
                                          <p:val>
                                            <p:strVal val="ppt_h"/>
                                          </p:val>
                                        </p:tav>
                                        <p:tav tm="100000">
                                          <p:val>
                                            <p:strVal val="ppt_h"/>
                                          </p:val>
                                        </p:tav>
                                      </p:tavLst>
                                    </p:anim>
                                    <p:anim calcmode="lin" valueType="num">
                                      <p:cBhvr>
                                        <p:cTn id="386"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7" dur="1" fill="hold">
                                          <p:stCondLst>
                                            <p:cond delay="1999"/>
                                          </p:stCondLst>
                                        </p:cTn>
                                        <p:tgtEl>
                                          <p:spTgt spid="17"/>
                                        </p:tgtEl>
                                        <p:attrNameLst>
                                          <p:attrName>style.visibility</p:attrName>
                                        </p:attrNameLst>
                                      </p:cBhvr>
                                      <p:to>
                                        <p:strVal val="hidden"/>
                                      </p:to>
                                    </p:set>
                                  </p:childTnLst>
                                </p:cTn>
                              </p:par>
                              <p:par>
                                <p:cTn id="388" presetID="19" presetClass="exit" presetSubtype="10" fill="hold" grpId="3" nodeType="withEffect">
                                  <p:stCondLst>
                                    <p:cond delay="0"/>
                                  </p:stCondLst>
                                  <p:childTnLst>
                                    <p:anim calcmode="lin" valueType="num">
                                      <p:cBhvr>
                                        <p:cTn id="389" dur="2000"/>
                                        <p:tgtEl>
                                          <p:spTgt spid="18"/>
                                        </p:tgtEl>
                                        <p:attrNameLst>
                                          <p:attrName>ppt_h</p:attrName>
                                        </p:attrNameLst>
                                      </p:cBhvr>
                                      <p:tavLst>
                                        <p:tav tm="0">
                                          <p:val>
                                            <p:strVal val="ppt_h"/>
                                          </p:val>
                                        </p:tav>
                                        <p:tav tm="100000">
                                          <p:val>
                                            <p:strVal val="ppt_h"/>
                                          </p:val>
                                        </p:tav>
                                      </p:tavLst>
                                    </p:anim>
                                    <p:anim calcmode="lin" valueType="num">
                                      <p:cBhvr>
                                        <p:cTn id="390"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1" dur="1" fill="hold">
                                          <p:stCondLst>
                                            <p:cond delay="1999"/>
                                          </p:stCondLst>
                                        </p:cTn>
                                        <p:tgtEl>
                                          <p:spTgt spid="18"/>
                                        </p:tgtEl>
                                        <p:attrNameLst>
                                          <p:attrName>style.visibility</p:attrName>
                                        </p:attrNameLst>
                                      </p:cBhvr>
                                      <p:to>
                                        <p:strVal val="hidden"/>
                                      </p:to>
                                    </p:set>
                                  </p:childTnLst>
                                </p:cTn>
                              </p:par>
                              <p:par>
                                <p:cTn id="392" presetID="19" presetClass="exit" presetSubtype="10" fill="hold" grpId="3" nodeType="withEffect">
                                  <p:stCondLst>
                                    <p:cond delay="0"/>
                                  </p:stCondLst>
                                  <p:childTnLst>
                                    <p:anim calcmode="lin" valueType="num">
                                      <p:cBhvr>
                                        <p:cTn id="393" dur="2000"/>
                                        <p:tgtEl>
                                          <p:spTgt spid="19"/>
                                        </p:tgtEl>
                                        <p:attrNameLst>
                                          <p:attrName>ppt_h</p:attrName>
                                        </p:attrNameLst>
                                      </p:cBhvr>
                                      <p:tavLst>
                                        <p:tav tm="0">
                                          <p:val>
                                            <p:strVal val="ppt_h"/>
                                          </p:val>
                                        </p:tav>
                                        <p:tav tm="100000">
                                          <p:val>
                                            <p:strVal val="ppt_h"/>
                                          </p:val>
                                        </p:tav>
                                      </p:tavLst>
                                    </p:anim>
                                    <p:anim calcmode="lin" valueType="num">
                                      <p:cBhvr>
                                        <p:cTn id="394"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5" dur="1" fill="hold">
                                          <p:stCondLst>
                                            <p:cond delay="1999"/>
                                          </p:stCondLst>
                                        </p:cTn>
                                        <p:tgtEl>
                                          <p:spTgt spid="19"/>
                                        </p:tgtEl>
                                        <p:attrNameLst>
                                          <p:attrName>style.visibility</p:attrName>
                                        </p:attrNameLst>
                                      </p:cBhvr>
                                      <p:to>
                                        <p:strVal val="hidden"/>
                                      </p:to>
                                    </p:set>
                                  </p:childTnLst>
                                </p:cTn>
                              </p:par>
                              <p:par>
                                <p:cTn id="396" presetID="19" presetClass="exit" presetSubtype="10" fill="hold" grpId="3" nodeType="withEffect">
                                  <p:stCondLst>
                                    <p:cond delay="0"/>
                                  </p:stCondLst>
                                  <p:childTnLst>
                                    <p:anim calcmode="lin" valueType="num">
                                      <p:cBhvr>
                                        <p:cTn id="397" dur="2000"/>
                                        <p:tgtEl>
                                          <p:spTgt spid="20"/>
                                        </p:tgtEl>
                                        <p:attrNameLst>
                                          <p:attrName>ppt_h</p:attrName>
                                        </p:attrNameLst>
                                      </p:cBhvr>
                                      <p:tavLst>
                                        <p:tav tm="0">
                                          <p:val>
                                            <p:strVal val="ppt_h"/>
                                          </p:val>
                                        </p:tav>
                                        <p:tav tm="100000">
                                          <p:val>
                                            <p:strVal val="ppt_h"/>
                                          </p:val>
                                        </p:tav>
                                      </p:tavLst>
                                    </p:anim>
                                    <p:anim calcmode="lin" valueType="num">
                                      <p:cBhvr>
                                        <p:cTn id="398"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9" dur="1" fill="hold">
                                          <p:stCondLst>
                                            <p:cond delay="1999"/>
                                          </p:stCondLst>
                                        </p:cTn>
                                        <p:tgtEl>
                                          <p:spTgt spid="20"/>
                                        </p:tgtEl>
                                        <p:attrNameLst>
                                          <p:attrName>style.visibility</p:attrName>
                                        </p:attrNameLst>
                                      </p:cBhvr>
                                      <p:to>
                                        <p:strVal val="hidden"/>
                                      </p:to>
                                    </p:set>
                                  </p:childTnLst>
                                </p:cTn>
                              </p:par>
                              <p:par>
                                <p:cTn id="400" presetID="19" presetClass="exit" presetSubtype="10" fill="hold" grpId="3" nodeType="withEffect">
                                  <p:stCondLst>
                                    <p:cond delay="0"/>
                                  </p:stCondLst>
                                  <p:childTnLst>
                                    <p:anim calcmode="lin" valueType="num">
                                      <p:cBhvr>
                                        <p:cTn id="401" dur="2000"/>
                                        <p:tgtEl>
                                          <p:spTgt spid="21"/>
                                        </p:tgtEl>
                                        <p:attrNameLst>
                                          <p:attrName>ppt_h</p:attrName>
                                        </p:attrNameLst>
                                      </p:cBhvr>
                                      <p:tavLst>
                                        <p:tav tm="0">
                                          <p:val>
                                            <p:strVal val="ppt_h"/>
                                          </p:val>
                                        </p:tav>
                                        <p:tav tm="100000">
                                          <p:val>
                                            <p:strVal val="ppt_h"/>
                                          </p:val>
                                        </p:tav>
                                      </p:tavLst>
                                    </p:anim>
                                    <p:anim calcmode="lin" valueType="num">
                                      <p:cBhvr>
                                        <p:cTn id="402"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3" dur="1" fill="hold">
                                          <p:stCondLst>
                                            <p:cond delay="1999"/>
                                          </p:stCondLst>
                                        </p:cTn>
                                        <p:tgtEl>
                                          <p:spTgt spid="21"/>
                                        </p:tgtEl>
                                        <p:attrNameLst>
                                          <p:attrName>style.visibility</p:attrName>
                                        </p:attrNameLst>
                                      </p:cBhvr>
                                      <p:to>
                                        <p:strVal val="hidden"/>
                                      </p:to>
                                    </p:set>
                                  </p:childTnLst>
                                </p:cTn>
                              </p:par>
                              <p:par>
                                <p:cTn id="404" presetID="19" presetClass="exit" presetSubtype="10" fill="hold" grpId="3" nodeType="withEffect">
                                  <p:stCondLst>
                                    <p:cond delay="0"/>
                                  </p:stCondLst>
                                  <p:childTnLst>
                                    <p:anim calcmode="lin" valueType="num">
                                      <p:cBhvr>
                                        <p:cTn id="405" dur="2000"/>
                                        <p:tgtEl>
                                          <p:spTgt spid="22"/>
                                        </p:tgtEl>
                                        <p:attrNameLst>
                                          <p:attrName>ppt_h</p:attrName>
                                        </p:attrNameLst>
                                      </p:cBhvr>
                                      <p:tavLst>
                                        <p:tav tm="0">
                                          <p:val>
                                            <p:strVal val="ppt_h"/>
                                          </p:val>
                                        </p:tav>
                                        <p:tav tm="100000">
                                          <p:val>
                                            <p:strVal val="ppt_h"/>
                                          </p:val>
                                        </p:tav>
                                      </p:tavLst>
                                    </p:anim>
                                    <p:anim calcmode="lin" valueType="num">
                                      <p:cBhvr>
                                        <p:cTn id="406"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7" dur="1" fill="hold">
                                          <p:stCondLst>
                                            <p:cond delay="1999"/>
                                          </p:stCondLst>
                                        </p:cTn>
                                        <p:tgtEl>
                                          <p:spTgt spid="22"/>
                                        </p:tgtEl>
                                        <p:attrNameLst>
                                          <p:attrName>style.visibility</p:attrName>
                                        </p:attrNameLst>
                                      </p:cBhvr>
                                      <p:to>
                                        <p:strVal val="hidden"/>
                                      </p:to>
                                    </p:set>
                                  </p:childTnLst>
                                </p:cTn>
                              </p:par>
                              <p:par>
                                <p:cTn id="408" presetID="19" presetClass="exit" presetSubtype="10" fill="hold" grpId="3" nodeType="withEffect">
                                  <p:stCondLst>
                                    <p:cond delay="0"/>
                                  </p:stCondLst>
                                  <p:childTnLst>
                                    <p:anim calcmode="lin" valueType="num">
                                      <p:cBhvr>
                                        <p:cTn id="409" dur="2000"/>
                                        <p:tgtEl>
                                          <p:spTgt spid="23"/>
                                        </p:tgtEl>
                                        <p:attrNameLst>
                                          <p:attrName>ppt_h</p:attrName>
                                        </p:attrNameLst>
                                      </p:cBhvr>
                                      <p:tavLst>
                                        <p:tav tm="0">
                                          <p:val>
                                            <p:strVal val="ppt_h"/>
                                          </p:val>
                                        </p:tav>
                                        <p:tav tm="100000">
                                          <p:val>
                                            <p:strVal val="ppt_h"/>
                                          </p:val>
                                        </p:tav>
                                      </p:tavLst>
                                    </p:anim>
                                    <p:anim calcmode="lin" valueType="num">
                                      <p:cBhvr>
                                        <p:cTn id="410"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1" dur="1" fill="hold">
                                          <p:stCondLst>
                                            <p:cond delay="1999"/>
                                          </p:stCondLst>
                                        </p:cTn>
                                        <p:tgtEl>
                                          <p:spTgt spid="23"/>
                                        </p:tgtEl>
                                        <p:attrNameLst>
                                          <p:attrName>style.visibility</p:attrName>
                                        </p:attrNameLst>
                                      </p:cBhvr>
                                      <p:to>
                                        <p:strVal val="hidden"/>
                                      </p:to>
                                    </p:set>
                                  </p:childTnLst>
                                </p:cTn>
                              </p:par>
                              <p:par>
                                <p:cTn id="412" presetID="19" presetClass="exit" presetSubtype="10" fill="hold" grpId="3" nodeType="withEffect">
                                  <p:stCondLst>
                                    <p:cond delay="0"/>
                                  </p:stCondLst>
                                  <p:childTnLst>
                                    <p:anim calcmode="lin" valueType="num">
                                      <p:cBhvr>
                                        <p:cTn id="413" dur="2000"/>
                                        <p:tgtEl>
                                          <p:spTgt spid="24"/>
                                        </p:tgtEl>
                                        <p:attrNameLst>
                                          <p:attrName>ppt_h</p:attrName>
                                        </p:attrNameLst>
                                      </p:cBhvr>
                                      <p:tavLst>
                                        <p:tav tm="0">
                                          <p:val>
                                            <p:strVal val="ppt_h"/>
                                          </p:val>
                                        </p:tav>
                                        <p:tav tm="100000">
                                          <p:val>
                                            <p:strVal val="ppt_h"/>
                                          </p:val>
                                        </p:tav>
                                      </p:tavLst>
                                    </p:anim>
                                    <p:anim calcmode="lin" valueType="num">
                                      <p:cBhvr>
                                        <p:cTn id="414"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5" dur="1" fill="hold">
                                          <p:stCondLst>
                                            <p:cond delay="1999"/>
                                          </p:stCondLst>
                                        </p:cTn>
                                        <p:tgtEl>
                                          <p:spTgt spid="24"/>
                                        </p:tgtEl>
                                        <p:attrNameLst>
                                          <p:attrName>style.visibility</p:attrName>
                                        </p:attrNameLst>
                                      </p:cBhvr>
                                      <p:to>
                                        <p:strVal val="hidden"/>
                                      </p:to>
                                    </p:set>
                                  </p:childTnLst>
                                </p:cTn>
                              </p:par>
                              <p:par>
                                <p:cTn id="416" presetID="19" presetClass="exit" presetSubtype="10" fill="hold" grpId="3" nodeType="withEffect">
                                  <p:stCondLst>
                                    <p:cond delay="0"/>
                                  </p:stCondLst>
                                  <p:childTnLst>
                                    <p:anim calcmode="lin" valueType="num">
                                      <p:cBhvr>
                                        <p:cTn id="417" dur="2000"/>
                                        <p:tgtEl>
                                          <p:spTgt spid="25"/>
                                        </p:tgtEl>
                                        <p:attrNameLst>
                                          <p:attrName>ppt_h</p:attrName>
                                        </p:attrNameLst>
                                      </p:cBhvr>
                                      <p:tavLst>
                                        <p:tav tm="0">
                                          <p:val>
                                            <p:strVal val="ppt_h"/>
                                          </p:val>
                                        </p:tav>
                                        <p:tav tm="100000">
                                          <p:val>
                                            <p:strVal val="ppt_h"/>
                                          </p:val>
                                        </p:tav>
                                      </p:tavLst>
                                    </p:anim>
                                    <p:anim calcmode="lin" valueType="num">
                                      <p:cBhvr>
                                        <p:cTn id="418" dur="2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9" dur="1" fill="hold">
                                          <p:stCondLst>
                                            <p:cond delay="1999"/>
                                          </p:stCondLst>
                                        </p:cTn>
                                        <p:tgtEl>
                                          <p:spTgt spid="25"/>
                                        </p:tgtEl>
                                        <p:attrNameLst>
                                          <p:attrName>style.visibility</p:attrName>
                                        </p:attrNameLst>
                                      </p:cBhvr>
                                      <p:to>
                                        <p:strVal val="hidden"/>
                                      </p:to>
                                    </p:set>
                                  </p:childTnLst>
                                </p:cTn>
                              </p:par>
                              <p:par>
                                <p:cTn id="420" presetID="19" presetClass="exit" presetSubtype="10" fill="hold" grpId="3" nodeType="withEffect">
                                  <p:stCondLst>
                                    <p:cond delay="0"/>
                                  </p:stCondLst>
                                  <p:childTnLst>
                                    <p:anim calcmode="lin" valueType="num">
                                      <p:cBhvr>
                                        <p:cTn id="421" dur="2000"/>
                                        <p:tgtEl>
                                          <p:spTgt spid="26"/>
                                        </p:tgtEl>
                                        <p:attrNameLst>
                                          <p:attrName>ppt_h</p:attrName>
                                        </p:attrNameLst>
                                      </p:cBhvr>
                                      <p:tavLst>
                                        <p:tav tm="0">
                                          <p:val>
                                            <p:strVal val="ppt_h"/>
                                          </p:val>
                                        </p:tav>
                                        <p:tav tm="100000">
                                          <p:val>
                                            <p:strVal val="ppt_h"/>
                                          </p:val>
                                        </p:tav>
                                      </p:tavLst>
                                    </p:anim>
                                    <p:anim calcmode="lin" valueType="num">
                                      <p:cBhvr>
                                        <p:cTn id="422"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3" dur="1" fill="hold">
                                          <p:stCondLst>
                                            <p:cond delay="1999"/>
                                          </p:stCondLst>
                                        </p:cTn>
                                        <p:tgtEl>
                                          <p:spTgt spid="26"/>
                                        </p:tgtEl>
                                        <p:attrNameLst>
                                          <p:attrName>style.visibility</p:attrName>
                                        </p:attrNameLst>
                                      </p:cBhvr>
                                      <p:to>
                                        <p:strVal val="hidden"/>
                                      </p:to>
                                    </p:set>
                                  </p:childTnLst>
                                </p:cTn>
                              </p:par>
                              <p:par>
                                <p:cTn id="424" presetID="19" presetClass="exit" presetSubtype="10" fill="hold" grpId="3" nodeType="withEffect">
                                  <p:stCondLst>
                                    <p:cond delay="0"/>
                                  </p:stCondLst>
                                  <p:childTnLst>
                                    <p:anim calcmode="lin" valueType="num">
                                      <p:cBhvr>
                                        <p:cTn id="425" dur="2000"/>
                                        <p:tgtEl>
                                          <p:spTgt spid="27"/>
                                        </p:tgtEl>
                                        <p:attrNameLst>
                                          <p:attrName>ppt_h</p:attrName>
                                        </p:attrNameLst>
                                      </p:cBhvr>
                                      <p:tavLst>
                                        <p:tav tm="0">
                                          <p:val>
                                            <p:strVal val="ppt_h"/>
                                          </p:val>
                                        </p:tav>
                                        <p:tav tm="100000">
                                          <p:val>
                                            <p:strVal val="ppt_h"/>
                                          </p:val>
                                        </p:tav>
                                      </p:tavLst>
                                    </p:anim>
                                    <p:anim calcmode="lin" valueType="num">
                                      <p:cBhvr>
                                        <p:cTn id="426" dur="2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7" dur="1" fill="hold">
                                          <p:stCondLst>
                                            <p:cond delay="1999"/>
                                          </p:stCondLst>
                                        </p:cTn>
                                        <p:tgtEl>
                                          <p:spTgt spid="27"/>
                                        </p:tgtEl>
                                        <p:attrNameLst>
                                          <p:attrName>style.visibility</p:attrName>
                                        </p:attrNameLst>
                                      </p:cBhvr>
                                      <p:to>
                                        <p:strVal val="hidden"/>
                                      </p:to>
                                    </p:set>
                                  </p:childTnLst>
                                </p:cTn>
                              </p:par>
                              <p:par>
                                <p:cTn id="428" presetID="19" presetClass="exit" presetSubtype="10" fill="hold" grpId="3" nodeType="withEffect">
                                  <p:stCondLst>
                                    <p:cond delay="0"/>
                                  </p:stCondLst>
                                  <p:childTnLst>
                                    <p:anim calcmode="lin" valueType="num">
                                      <p:cBhvr>
                                        <p:cTn id="429" dur="2000"/>
                                        <p:tgtEl>
                                          <p:spTgt spid="28"/>
                                        </p:tgtEl>
                                        <p:attrNameLst>
                                          <p:attrName>ppt_h</p:attrName>
                                        </p:attrNameLst>
                                      </p:cBhvr>
                                      <p:tavLst>
                                        <p:tav tm="0">
                                          <p:val>
                                            <p:strVal val="ppt_h"/>
                                          </p:val>
                                        </p:tav>
                                        <p:tav tm="100000">
                                          <p:val>
                                            <p:strVal val="ppt_h"/>
                                          </p:val>
                                        </p:tav>
                                      </p:tavLst>
                                    </p:anim>
                                    <p:anim calcmode="lin" valueType="num">
                                      <p:cBhvr>
                                        <p:cTn id="430" dur="2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31" dur="1" fill="hold">
                                          <p:stCondLst>
                                            <p:cond delay="1999"/>
                                          </p:stCondLst>
                                        </p:cTn>
                                        <p:tgtEl>
                                          <p:spTgt spid="28"/>
                                        </p:tgtEl>
                                        <p:attrNameLst>
                                          <p:attrName>style.visibility</p:attrName>
                                        </p:attrNameLst>
                                      </p:cBhvr>
                                      <p:to>
                                        <p:strVal val="hidden"/>
                                      </p:to>
                                    </p:set>
                                  </p:childTnLst>
                                </p:cTn>
                              </p:par>
                              <p:par>
                                <p:cTn id="432" presetID="19" presetClass="exit" presetSubtype="10" fill="hold" grpId="3" nodeType="withEffect">
                                  <p:stCondLst>
                                    <p:cond delay="0"/>
                                  </p:stCondLst>
                                  <p:childTnLst>
                                    <p:anim calcmode="lin" valueType="num">
                                      <p:cBhvr>
                                        <p:cTn id="433" dur="2000"/>
                                        <p:tgtEl>
                                          <p:spTgt spid="29"/>
                                        </p:tgtEl>
                                        <p:attrNameLst>
                                          <p:attrName>ppt_h</p:attrName>
                                        </p:attrNameLst>
                                      </p:cBhvr>
                                      <p:tavLst>
                                        <p:tav tm="0">
                                          <p:val>
                                            <p:strVal val="ppt_h"/>
                                          </p:val>
                                        </p:tav>
                                        <p:tav tm="100000">
                                          <p:val>
                                            <p:strVal val="ppt_h"/>
                                          </p:val>
                                        </p:tav>
                                      </p:tavLst>
                                    </p:anim>
                                    <p:anim calcmode="lin" valueType="num">
                                      <p:cBhvr>
                                        <p:cTn id="434" dur="2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35" dur="1" fill="hold">
                                          <p:stCondLst>
                                            <p:cond delay="1999"/>
                                          </p:stCondLst>
                                        </p:cTn>
                                        <p:tgtEl>
                                          <p:spTgt spid="29"/>
                                        </p:tgtEl>
                                        <p:attrNameLst>
                                          <p:attrName>style.visibility</p:attrName>
                                        </p:attrNameLst>
                                      </p:cBhvr>
                                      <p:to>
                                        <p:strVal val="hidden"/>
                                      </p:to>
                                    </p:set>
                                  </p:childTnLst>
                                </p:cTn>
                              </p:par>
                              <p:par>
                                <p:cTn id="436" presetID="19" presetClass="exit" presetSubtype="10" fill="hold" grpId="3" nodeType="withEffect">
                                  <p:stCondLst>
                                    <p:cond delay="0"/>
                                  </p:stCondLst>
                                  <p:childTnLst>
                                    <p:anim calcmode="lin" valueType="num">
                                      <p:cBhvr>
                                        <p:cTn id="437" dur="2000"/>
                                        <p:tgtEl>
                                          <p:spTgt spid="30"/>
                                        </p:tgtEl>
                                        <p:attrNameLst>
                                          <p:attrName>ppt_h</p:attrName>
                                        </p:attrNameLst>
                                      </p:cBhvr>
                                      <p:tavLst>
                                        <p:tav tm="0">
                                          <p:val>
                                            <p:strVal val="ppt_h"/>
                                          </p:val>
                                        </p:tav>
                                        <p:tav tm="100000">
                                          <p:val>
                                            <p:strVal val="ppt_h"/>
                                          </p:val>
                                        </p:tav>
                                      </p:tavLst>
                                    </p:anim>
                                    <p:anim calcmode="lin" valueType="num">
                                      <p:cBhvr>
                                        <p:cTn id="438" dur="2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39" dur="1" fill="hold">
                                          <p:stCondLst>
                                            <p:cond delay="1999"/>
                                          </p:stCondLst>
                                        </p:cTn>
                                        <p:tgtEl>
                                          <p:spTgt spid="30"/>
                                        </p:tgtEl>
                                        <p:attrNameLst>
                                          <p:attrName>style.visibility</p:attrName>
                                        </p:attrNameLst>
                                      </p:cBhvr>
                                      <p:to>
                                        <p:strVal val="hidden"/>
                                      </p:to>
                                    </p:set>
                                  </p:childTnLst>
                                </p:cTn>
                              </p:par>
                              <p:par>
                                <p:cTn id="440" presetID="19" presetClass="exit" presetSubtype="10" fill="hold" grpId="3" nodeType="withEffect">
                                  <p:stCondLst>
                                    <p:cond delay="0"/>
                                  </p:stCondLst>
                                  <p:childTnLst>
                                    <p:anim calcmode="lin" valueType="num">
                                      <p:cBhvr>
                                        <p:cTn id="441" dur="2000"/>
                                        <p:tgtEl>
                                          <p:spTgt spid="31"/>
                                        </p:tgtEl>
                                        <p:attrNameLst>
                                          <p:attrName>ppt_h</p:attrName>
                                        </p:attrNameLst>
                                      </p:cBhvr>
                                      <p:tavLst>
                                        <p:tav tm="0">
                                          <p:val>
                                            <p:strVal val="ppt_h"/>
                                          </p:val>
                                        </p:tav>
                                        <p:tav tm="100000">
                                          <p:val>
                                            <p:strVal val="ppt_h"/>
                                          </p:val>
                                        </p:tav>
                                      </p:tavLst>
                                    </p:anim>
                                    <p:anim calcmode="lin" valueType="num">
                                      <p:cBhvr>
                                        <p:cTn id="442" dur="2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3" dur="1" fill="hold">
                                          <p:stCondLst>
                                            <p:cond delay="1999"/>
                                          </p:stCondLst>
                                        </p:cTn>
                                        <p:tgtEl>
                                          <p:spTgt spid="31"/>
                                        </p:tgtEl>
                                        <p:attrNameLst>
                                          <p:attrName>style.visibility</p:attrName>
                                        </p:attrNameLst>
                                      </p:cBhvr>
                                      <p:to>
                                        <p:strVal val="hidden"/>
                                      </p:to>
                                    </p:set>
                                  </p:childTnLst>
                                </p:cTn>
                              </p:par>
                              <p:par>
                                <p:cTn id="444" presetID="19" presetClass="exit" presetSubtype="10" fill="hold" grpId="3" nodeType="withEffect">
                                  <p:stCondLst>
                                    <p:cond delay="0"/>
                                  </p:stCondLst>
                                  <p:childTnLst>
                                    <p:anim calcmode="lin" valueType="num">
                                      <p:cBhvr>
                                        <p:cTn id="445" dur="2000"/>
                                        <p:tgtEl>
                                          <p:spTgt spid="32"/>
                                        </p:tgtEl>
                                        <p:attrNameLst>
                                          <p:attrName>ppt_h</p:attrName>
                                        </p:attrNameLst>
                                      </p:cBhvr>
                                      <p:tavLst>
                                        <p:tav tm="0">
                                          <p:val>
                                            <p:strVal val="ppt_h"/>
                                          </p:val>
                                        </p:tav>
                                        <p:tav tm="100000">
                                          <p:val>
                                            <p:strVal val="ppt_h"/>
                                          </p:val>
                                        </p:tav>
                                      </p:tavLst>
                                    </p:anim>
                                    <p:anim calcmode="lin" valueType="num">
                                      <p:cBhvr>
                                        <p:cTn id="446" dur="2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7" dur="1" fill="hold">
                                          <p:stCondLst>
                                            <p:cond delay="1999"/>
                                          </p:stCondLst>
                                        </p:cTn>
                                        <p:tgtEl>
                                          <p:spTgt spid="32"/>
                                        </p:tgtEl>
                                        <p:attrNameLst>
                                          <p:attrName>style.visibility</p:attrName>
                                        </p:attrNameLst>
                                      </p:cBhvr>
                                      <p:to>
                                        <p:strVal val="hidden"/>
                                      </p:to>
                                    </p:set>
                                  </p:childTnLst>
                                </p:cTn>
                              </p:par>
                              <p:par>
                                <p:cTn id="448" presetID="19" presetClass="exit" presetSubtype="10" fill="hold" grpId="3" nodeType="withEffect">
                                  <p:stCondLst>
                                    <p:cond delay="0"/>
                                  </p:stCondLst>
                                  <p:childTnLst>
                                    <p:anim calcmode="lin" valueType="num">
                                      <p:cBhvr>
                                        <p:cTn id="449" dur="2000"/>
                                        <p:tgtEl>
                                          <p:spTgt spid="33"/>
                                        </p:tgtEl>
                                        <p:attrNameLst>
                                          <p:attrName>ppt_h</p:attrName>
                                        </p:attrNameLst>
                                      </p:cBhvr>
                                      <p:tavLst>
                                        <p:tav tm="0">
                                          <p:val>
                                            <p:strVal val="ppt_h"/>
                                          </p:val>
                                        </p:tav>
                                        <p:tav tm="100000">
                                          <p:val>
                                            <p:strVal val="ppt_h"/>
                                          </p:val>
                                        </p:tav>
                                      </p:tavLst>
                                    </p:anim>
                                    <p:anim calcmode="lin" valueType="num">
                                      <p:cBhvr>
                                        <p:cTn id="450" dur="2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1" dur="1" fill="hold">
                                          <p:stCondLst>
                                            <p:cond delay="1999"/>
                                          </p:stCondLst>
                                        </p:cTn>
                                        <p:tgtEl>
                                          <p:spTgt spid="33"/>
                                        </p:tgtEl>
                                        <p:attrNameLst>
                                          <p:attrName>style.visibility</p:attrName>
                                        </p:attrNameLst>
                                      </p:cBhvr>
                                      <p:to>
                                        <p:strVal val="hidden"/>
                                      </p:to>
                                    </p:set>
                                  </p:childTnLst>
                                </p:cTn>
                              </p:par>
                              <p:par>
                                <p:cTn id="452" presetID="19" presetClass="exit" presetSubtype="10" fill="hold" grpId="3" nodeType="withEffect">
                                  <p:stCondLst>
                                    <p:cond delay="0"/>
                                  </p:stCondLst>
                                  <p:childTnLst>
                                    <p:anim calcmode="lin" valueType="num">
                                      <p:cBhvr>
                                        <p:cTn id="453" dur="2000"/>
                                        <p:tgtEl>
                                          <p:spTgt spid="34"/>
                                        </p:tgtEl>
                                        <p:attrNameLst>
                                          <p:attrName>ppt_h</p:attrName>
                                        </p:attrNameLst>
                                      </p:cBhvr>
                                      <p:tavLst>
                                        <p:tav tm="0">
                                          <p:val>
                                            <p:strVal val="ppt_h"/>
                                          </p:val>
                                        </p:tav>
                                        <p:tav tm="100000">
                                          <p:val>
                                            <p:strVal val="ppt_h"/>
                                          </p:val>
                                        </p:tav>
                                      </p:tavLst>
                                    </p:anim>
                                    <p:anim calcmode="lin" valueType="num">
                                      <p:cBhvr>
                                        <p:cTn id="454" dur="2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5" dur="1" fill="hold">
                                          <p:stCondLst>
                                            <p:cond delay="1999"/>
                                          </p:stCondLst>
                                        </p:cTn>
                                        <p:tgtEl>
                                          <p:spTgt spid="34"/>
                                        </p:tgtEl>
                                        <p:attrNameLst>
                                          <p:attrName>style.visibility</p:attrName>
                                        </p:attrNameLst>
                                      </p:cBhvr>
                                      <p:to>
                                        <p:strVal val="hidden"/>
                                      </p:to>
                                    </p:set>
                                  </p:childTnLst>
                                </p:cTn>
                              </p:par>
                              <p:par>
                                <p:cTn id="456" presetID="17" presetClass="entr" presetSubtype="1" fill="hold" nodeType="withEffect">
                                  <p:stCondLst>
                                    <p:cond delay="0"/>
                                  </p:stCondLst>
                                  <p:childTnLst>
                                    <p:set>
                                      <p:cBhvr>
                                        <p:cTn id="457" dur="1" fill="hold">
                                          <p:stCondLst>
                                            <p:cond delay="0"/>
                                          </p:stCondLst>
                                        </p:cTn>
                                        <p:tgtEl>
                                          <p:spTgt spid="2"/>
                                        </p:tgtEl>
                                        <p:attrNameLst>
                                          <p:attrName>style.visibility</p:attrName>
                                        </p:attrNameLst>
                                      </p:cBhvr>
                                      <p:to>
                                        <p:strVal val="visible"/>
                                      </p:to>
                                    </p:set>
                                    <p:anim calcmode="lin" valueType="num">
                                      <p:cBhvr>
                                        <p:cTn id="458" dur="2000" fill="hold"/>
                                        <p:tgtEl>
                                          <p:spTgt spid="2"/>
                                        </p:tgtEl>
                                        <p:attrNameLst>
                                          <p:attrName>ppt_x</p:attrName>
                                        </p:attrNameLst>
                                      </p:cBhvr>
                                      <p:tavLst>
                                        <p:tav tm="0">
                                          <p:val>
                                            <p:strVal val="#ppt_x"/>
                                          </p:val>
                                        </p:tav>
                                        <p:tav tm="100000">
                                          <p:val>
                                            <p:strVal val="#ppt_x"/>
                                          </p:val>
                                        </p:tav>
                                      </p:tavLst>
                                    </p:anim>
                                    <p:anim calcmode="lin" valueType="num">
                                      <p:cBhvr>
                                        <p:cTn id="459" dur="2000" fill="hold"/>
                                        <p:tgtEl>
                                          <p:spTgt spid="2"/>
                                        </p:tgtEl>
                                        <p:attrNameLst>
                                          <p:attrName>ppt_y</p:attrName>
                                        </p:attrNameLst>
                                      </p:cBhvr>
                                      <p:tavLst>
                                        <p:tav tm="0">
                                          <p:val>
                                            <p:strVal val="#ppt_y-#ppt_h/2"/>
                                          </p:val>
                                        </p:tav>
                                        <p:tav tm="100000">
                                          <p:val>
                                            <p:strVal val="#ppt_y"/>
                                          </p:val>
                                        </p:tav>
                                      </p:tavLst>
                                    </p:anim>
                                    <p:anim calcmode="lin" valueType="num">
                                      <p:cBhvr>
                                        <p:cTn id="460" dur="2000" fill="hold"/>
                                        <p:tgtEl>
                                          <p:spTgt spid="2"/>
                                        </p:tgtEl>
                                        <p:attrNameLst>
                                          <p:attrName>ppt_w</p:attrName>
                                        </p:attrNameLst>
                                      </p:cBhvr>
                                      <p:tavLst>
                                        <p:tav tm="0">
                                          <p:val>
                                            <p:strVal val="#ppt_w"/>
                                          </p:val>
                                        </p:tav>
                                        <p:tav tm="100000">
                                          <p:val>
                                            <p:strVal val="#ppt_w"/>
                                          </p:val>
                                        </p:tav>
                                      </p:tavLst>
                                    </p:anim>
                                    <p:anim calcmode="lin" valueType="num">
                                      <p:cBhvr>
                                        <p:cTn id="461"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642F04"/>
            </a:gs>
            <a:gs pos="50000">
              <a:schemeClr val="accent6">
                <a:lumMod val="75000"/>
                <a:shade val="67500"/>
                <a:satMod val="115000"/>
              </a:schemeClr>
            </a:gs>
            <a:gs pos="100000">
              <a:schemeClr val="accent6">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259154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a:off x="0" y="1500180"/>
            <a:ext cx="2071671" cy="2071702"/>
          </a:xfrm>
          <a:prstGeom prst="donut">
            <a:avLst>
              <a:gd name="adj" fmla="val 7770"/>
            </a:avLst>
          </a:prstGeom>
          <a:gradFill flip="none" rotWithShape="1">
            <a:gsLst>
              <a:gs pos="0">
                <a:schemeClr val="bg1"/>
              </a:gs>
              <a:gs pos="50000">
                <a:schemeClr val="accent2">
                  <a:lumMod val="60000"/>
                  <a:lumOff val="40000"/>
                  <a:shade val="67500"/>
                  <a:satMod val="115000"/>
                </a:schemeClr>
              </a:gs>
              <a:gs pos="100000">
                <a:schemeClr val="accent2">
                  <a:lumMod val="60000"/>
                  <a:lumOff val="40000"/>
                  <a:shade val="100000"/>
                  <a:satMod val="115000"/>
                </a:scheme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5" name="4 Anillo"/>
          <p:cNvSpPr/>
          <p:nvPr/>
        </p:nvSpPr>
        <p:spPr>
          <a:xfrm>
            <a:off x="571472" y="1571618"/>
            <a:ext cx="2071671" cy="2071702"/>
          </a:xfrm>
          <a:prstGeom prst="donut">
            <a:avLst>
              <a:gd name="adj" fmla="val 7770"/>
            </a:avLst>
          </a:prstGeom>
          <a:gradFill flip="none" rotWithShape="1">
            <a:gsLst>
              <a:gs pos="0">
                <a:schemeClr val="bg1"/>
              </a:gs>
              <a:gs pos="50000">
                <a:schemeClr val="accent2">
                  <a:lumMod val="60000"/>
                  <a:lumOff val="40000"/>
                  <a:shade val="67500"/>
                  <a:satMod val="115000"/>
                </a:schemeClr>
              </a:gs>
              <a:gs pos="100000">
                <a:schemeClr val="accent2">
                  <a:lumMod val="60000"/>
                  <a:lumOff val="40000"/>
                  <a:shade val="100000"/>
                  <a:satMod val="115000"/>
                </a:scheme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6" name="5 Anillo"/>
          <p:cNvSpPr/>
          <p:nvPr/>
        </p:nvSpPr>
        <p:spPr>
          <a:xfrm>
            <a:off x="1285852" y="1571618"/>
            <a:ext cx="2071671" cy="2071702"/>
          </a:xfrm>
          <a:prstGeom prst="donut">
            <a:avLst>
              <a:gd name="adj" fmla="val 7770"/>
            </a:avLst>
          </a:prstGeom>
          <a:gradFill flip="none" rotWithShape="1">
            <a:gsLst>
              <a:gs pos="0">
                <a:schemeClr val="bg1"/>
              </a:gs>
              <a:gs pos="50000">
                <a:schemeClr val="accent2">
                  <a:lumMod val="60000"/>
                  <a:lumOff val="40000"/>
                  <a:shade val="67500"/>
                  <a:satMod val="115000"/>
                </a:schemeClr>
              </a:gs>
              <a:gs pos="100000">
                <a:schemeClr val="accent2">
                  <a:lumMod val="60000"/>
                  <a:lumOff val="40000"/>
                  <a:shade val="100000"/>
                  <a:satMod val="115000"/>
                </a:scheme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7" name="6 Anillo"/>
          <p:cNvSpPr/>
          <p:nvPr/>
        </p:nvSpPr>
        <p:spPr>
          <a:xfrm>
            <a:off x="1928794" y="1571618"/>
            <a:ext cx="2071671" cy="2071702"/>
          </a:xfrm>
          <a:prstGeom prst="donut">
            <a:avLst>
              <a:gd name="adj" fmla="val 7770"/>
            </a:avLst>
          </a:prstGeom>
          <a:gradFill flip="none" rotWithShape="1">
            <a:gsLst>
              <a:gs pos="0">
                <a:schemeClr val="bg1"/>
              </a:gs>
              <a:gs pos="50000">
                <a:schemeClr val="accent2">
                  <a:lumMod val="60000"/>
                  <a:lumOff val="40000"/>
                  <a:shade val="67500"/>
                  <a:satMod val="115000"/>
                </a:schemeClr>
              </a:gs>
              <a:gs pos="100000">
                <a:schemeClr val="accent2">
                  <a:lumMod val="60000"/>
                  <a:lumOff val="40000"/>
                  <a:shade val="100000"/>
                  <a:satMod val="115000"/>
                </a:scheme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8" name="7 Anillo"/>
          <p:cNvSpPr/>
          <p:nvPr/>
        </p:nvSpPr>
        <p:spPr>
          <a:xfrm>
            <a:off x="2500298" y="1571618"/>
            <a:ext cx="2071671" cy="2071702"/>
          </a:xfrm>
          <a:prstGeom prst="donut">
            <a:avLst>
              <a:gd name="adj" fmla="val 7770"/>
            </a:avLst>
          </a:prstGeom>
          <a:gradFill flip="none" rotWithShape="1">
            <a:gsLst>
              <a:gs pos="0">
                <a:schemeClr val="bg1"/>
              </a:gs>
              <a:gs pos="50000">
                <a:schemeClr val="accent2">
                  <a:lumMod val="60000"/>
                  <a:lumOff val="40000"/>
                  <a:shade val="67500"/>
                  <a:satMod val="115000"/>
                </a:schemeClr>
              </a:gs>
              <a:gs pos="100000">
                <a:schemeClr val="accent2">
                  <a:lumMod val="60000"/>
                  <a:lumOff val="40000"/>
                  <a:shade val="100000"/>
                  <a:satMod val="115000"/>
                </a:scheme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9" name="8 Anillo"/>
          <p:cNvSpPr/>
          <p:nvPr/>
        </p:nvSpPr>
        <p:spPr>
          <a:xfrm>
            <a:off x="3214678" y="1571618"/>
            <a:ext cx="2071671" cy="2071702"/>
          </a:xfrm>
          <a:prstGeom prst="donut">
            <a:avLst>
              <a:gd name="adj" fmla="val 7770"/>
            </a:avLst>
          </a:prstGeom>
          <a:gradFill flip="none" rotWithShape="1">
            <a:gsLst>
              <a:gs pos="0">
                <a:schemeClr val="bg1"/>
              </a:gs>
              <a:gs pos="50000">
                <a:schemeClr val="accent2">
                  <a:lumMod val="60000"/>
                  <a:lumOff val="40000"/>
                  <a:shade val="67500"/>
                  <a:satMod val="115000"/>
                </a:schemeClr>
              </a:gs>
              <a:gs pos="100000">
                <a:schemeClr val="accent2">
                  <a:lumMod val="60000"/>
                  <a:lumOff val="40000"/>
                  <a:shade val="100000"/>
                  <a:satMod val="115000"/>
                </a:scheme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0" name="9 Anillo"/>
          <p:cNvSpPr/>
          <p:nvPr/>
        </p:nvSpPr>
        <p:spPr>
          <a:xfrm>
            <a:off x="3857620" y="1571618"/>
            <a:ext cx="2071671" cy="2071702"/>
          </a:xfrm>
          <a:prstGeom prst="donut">
            <a:avLst>
              <a:gd name="adj" fmla="val 7770"/>
            </a:avLst>
          </a:prstGeom>
          <a:gradFill flip="none" rotWithShape="1">
            <a:gsLst>
              <a:gs pos="0">
                <a:schemeClr val="bg1"/>
              </a:gs>
              <a:gs pos="50000">
                <a:schemeClr val="accent2">
                  <a:lumMod val="60000"/>
                  <a:lumOff val="40000"/>
                  <a:shade val="67500"/>
                  <a:satMod val="115000"/>
                </a:schemeClr>
              </a:gs>
              <a:gs pos="100000">
                <a:schemeClr val="accent2">
                  <a:lumMod val="60000"/>
                  <a:lumOff val="40000"/>
                  <a:shade val="100000"/>
                  <a:satMod val="115000"/>
                </a:scheme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1" name="10 Anillo"/>
          <p:cNvSpPr/>
          <p:nvPr/>
        </p:nvSpPr>
        <p:spPr>
          <a:xfrm>
            <a:off x="4572000" y="1571618"/>
            <a:ext cx="2071671" cy="2071702"/>
          </a:xfrm>
          <a:prstGeom prst="donut">
            <a:avLst>
              <a:gd name="adj" fmla="val 7770"/>
            </a:avLst>
          </a:prstGeom>
          <a:gradFill flip="none" rotWithShape="1">
            <a:gsLst>
              <a:gs pos="0">
                <a:schemeClr val="bg1"/>
              </a:gs>
              <a:gs pos="50000">
                <a:schemeClr val="accent2">
                  <a:lumMod val="60000"/>
                  <a:lumOff val="40000"/>
                  <a:shade val="67500"/>
                  <a:satMod val="115000"/>
                </a:schemeClr>
              </a:gs>
              <a:gs pos="100000">
                <a:schemeClr val="accent2">
                  <a:lumMod val="60000"/>
                  <a:lumOff val="40000"/>
                  <a:shade val="100000"/>
                  <a:satMod val="115000"/>
                </a:scheme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2" name="11 Anillo"/>
          <p:cNvSpPr/>
          <p:nvPr/>
        </p:nvSpPr>
        <p:spPr>
          <a:xfrm>
            <a:off x="5429256" y="1571618"/>
            <a:ext cx="2071671" cy="2071702"/>
          </a:xfrm>
          <a:prstGeom prst="donut">
            <a:avLst>
              <a:gd name="adj" fmla="val 7770"/>
            </a:avLst>
          </a:prstGeom>
          <a:gradFill flip="none" rotWithShape="1">
            <a:gsLst>
              <a:gs pos="0">
                <a:schemeClr val="bg1"/>
              </a:gs>
              <a:gs pos="50000">
                <a:schemeClr val="accent2">
                  <a:lumMod val="60000"/>
                  <a:lumOff val="40000"/>
                  <a:shade val="67500"/>
                  <a:satMod val="115000"/>
                </a:schemeClr>
              </a:gs>
              <a:gs pos="100000">
                <a:schemeClr val="accent2">
                  <a:lumMod val="60000"/>
                  <a:lumOff val="40000"/>
                  <a:shade val="100000"/>
                  <a:satMod val="115000"/>
                </a:scheme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3" name="12 Anillo"/>
          <p:cNvSpPr/>
          <p:nvPr/>
        </p:nvSpPr>
        <p:spPr>
          <a:xfrm>
            <a:off x="6072198" y="1571618"/>
            <a:ext cx="2071671" cy="2071702"/>
          </a:xfrm>
          <a:prstGeom prst="donut">
            <a:avLst>
              <a:gd name="adj" fmla="val 7770"/>
            </a:avLst>
          </a:prstGeom>
          <a:gradFill flip="none" rotWithShape="1">
            <a:gsLst>
              <a:gs pos="0">
                <a:schemeClr val="bg1"/>
              </a:gs>
              <a:gs pos="50000">
                <a:schemeClr val="accent2">
                  <a:lumMod val="60000"/>
                  <a:lumOff val="40000"/>
                  <a:shade val="67500"/>
                  <a:satMod val="115000"/>
                </a:schemeClr>
              </a:gs>
              <a:gs pos="100000">
                <a:schemeClr val="accent2">
                  <a:lumMod val="60000"/>
                  <a:lumOff val="40000"/>
                  <a:shade val="100000"/>
                  <a:satMod val="115000"/>
                </a:scheme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4" name="13 Anillo"/>
          <p:cNvSpPr/>
          <p:nvPr/>
        </p:nvSpPr>
        <p:spPr>
          <a:xfrm>
            <a:off x="6572264" y="1571618"/>
            <a:ext cx="2071671" cy="2071702"/>
          </a:xfrm>
          <a:prstGeom prst="donut">
            <a:avLst>
              <a:gd name="adj" fmla="val 7770"/>
            </a:avLst>
          </a:prstGeom>
          <a:gradFill flip="none" rotWithShape="1">
            <a:gsLst>
              <a:gs pos="0">
                <a:schemeClr val="bg1"/>
              </a:gs>
              <a:gs pos="50000">
                <a:schemeClr val="accent2">
                  <a:lumMod val="60000"/>
                  <a:lumOff val="40000"/>
                  <a:shade val="67500"/>
                  <a:satMod val="115000"/>
                </a:schemeClr>
              </a:gs>
              <a:gs pos="100000">
                <a:schemeClr val="accent2">
                  <a:lumMod val="60000"/>
                  <a:lumOff val="40000"/>
                  <a:shade val="100000"/>
                  <a:satMod val="115000"/>
                </a:scheme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5" name="14 Anillo"/>
          <p:cNvSpPr/>
          <p:nvPr/>
        </p:nvSpPr>
        <p:spPr>
          <a:xfrm>
            <a:off x="7072329" y="1643056"/>
            <a:ext cx="2071671" cy="2071702"/>
          </a:xfrm>
          <a:prstGeom prst="donut">
            <a:avLst>
              <a:gd name="adj" fmla="val 7770"/>
            </a:avLst>
          </a:prstGeom>
          <a:gradFill flip="none" rotWithShape="1">
            <a:gsLst>
              <a:gs pos="0">
                <a:schemeClr val="bg1"/>
              </a:gs>
              <a:gs pos="50000">
                <a:schemeClr val="accent2">
                  <a:lumMod val="60000"/>
                  <a:lumOff val="40000"/>
                  <a:shade val="67500"/>
                  <a:satMod val="115000"/>
                </a:schemeClr>
              </a:gs>
              <a:gs pos="100000">
                <a:schemeClr val="accent2">
                  <a:lumMod val="60000"/>
                  <a:lumOff val="40000"/>
                  <a:shade val="100000"/>
                  <a:satMod val="115000"/>
                </a:scheme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6" name="15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17"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ppt_x</p:attrName>
                                        </p:attrNameLst>
                                      </p:cBhvr>
                                      <p:tavLst>
                                        <p:tav tm="0">
                                          <p:val>
                                            <p:strVal val="#ppt_x-#ppt_w/2"/>
                                          </p:val>
                                        </p:tav>
                                        <p:tav tm="100000">
                                          <p:val>
                                            <p:strVal val="#ppt_x"/>
                                          </p:val>
                                        </p:tav>
                                      </p:tavLst>
                                    </p:anim>
                                    <p:anim calcmode="lin" valueType="num">
                                      <p:cBhvr>
                                        <p:cTn id="10" dur="2000" fill="hold"/>
                                        <p:tgtEl>
                                          <p:spTgt spid="4"/>
                                        </p:tgtEl>
                                        <p:attrNameLst>
                                          <p:attrName>ppt_y</p:attrName>
                                        </p:attrNameLst>
                                      </p:cBhvr>
                                      <p:tavLst>
                                        <p:tav tm="0">
                                          <p:val>
                                            <p:strVal val="#ppt_y"/>
                                          </p:val>
                                        </p:tav>
                                        <p:tav tm="100000">
                                          <p:val>
                                            <p:strVal val="#ppt_y"/>
                                          </p:val>
                                        </p:tav>
                                      </p:tavLst>
                                    </p:anim>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strVal val="#ppt_h"/>
                                          </p:val>
                                        </p:tav>
                                        <p:tav tm="100000">
                                          <p:val>
                                            <p:strVal val="#ppt_h"/>
                                          </p:val>
                                        </p:tav>
                                      </p:tavLst>
                                    </p:anim>
                                  </p:childTnLst>
                                </p:cTn>
                              </p:par>
                              <p:par>
                                <p:cTn id="13" presetID="17"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ppt_x</p:attrName>
                                        </p:attrNameLst>
                                      </p:cBhvr>
                                      <p:tavLst>
                                        <p:tav tm="0">
                                          <p:val>
                                            <p:strVal val="#ppt_x-#ppt_w/2"/>
                                          </p:val>
                                        </p:tav>
                                        <p:tav tm="100000">
                                          <p:val>
                                            <p:strVal val="#ppt_x"/>
                                          </p:val>
                                        </p:tav>
                                      </p:tavLst>
                                    </p:anim>
                                    <p:anim calcmode="lin" valueType="num">
                                      <p:cBhvr>
                                        <p:cTn id="16" dur="2000" fill="hold"/>
                                        <p:tgtEl>
                                          <p:spTgt spid="5"/>
                                        </p:tgtEl>
                                        <p:attrNameLst>
                                          <p:attrName>ppt_y</p:attrName>
                                        </p:attrNameLst>
                                      </p:cBhvr>
                                      <p:tavLst>
                                        <p:tav tm="0">
                                          <p:val>
                                            <p:strVal val="#ppt_y"/>
                                          </p:val>
                                        </p:tav>
                                        <p:tav tm="100000">
                                          <p:val>
                                            <p:strVal val="#ppt_y"/>
                                          </p:val>
                                        </p:tav>
                                      </p:tavLst>
                                    </p:anim>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strVal val="#ppt_h"/>
                                          </p:val>
                                        </p:tav>
                                        <p:tav tm="100000">
                                          <p:val>
                                            <p:strVal val="#ppt_h"/>
                                          </p:val>
                                        </p:tav>
                                      </p:tavLst>
                                    </p:anim>
                                  </p:childTnLst>
                                </p:cTn>
                              </p:par>
                              <p:par>
                                <p:cTn id="19" presetID="17"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ppt_x</p:attrName>
                                        </p:attrNameLst>
                                      </p:cBhvr>
                                      <p:tavLst>
                                        <p:tav tm="0">
                                          <p:val>
                                            <p:strVal val="#ppt_x-#ppt_w/2"/>
                                          </p:val>
                                        </p:tav>
                                        <p:tav tm="100000">
                                          <p:val>
                                            <p:strVal val="#ppt_x"/>
                                          </p:val>
                                        </p:tav>
                                      </p:tavLst>
                                    </p:anim>
                                    <p:anim calcmode="lin" valueType="num">
                                      <p:cBhvr>
                                        <p:cTn id="22" dur="2000" fill="hold"/>
                                        <p:tgtEl>
                                          <p:spTgt spid="6"/>
                                        </p:tgtEl>
                                        <p:attrNameLst>
                                          <p:attrName>ppt_y</p:attrName>
                                        </p:attrNameLst>
                                      </p:cBhvr>
                                      <p:tavLst>
                                        <p:tav tm="0">
                                          <p:val>
                                            <p:strVal val="#ppt_y"/>
                                          </p:val>
                                        </p:tav>
                                        <p:tav tm="100000">
                                          <p:val>
                                            <p:strVal val="#ppt_y"/>
                                          </p:val>
                                        </p:tav>
                                      </p:tavLst>
                                    </p:anim>
                                    <p:anim calcmode="lin" valueType="num">
                                      <p:cBhvr>
                                        <p:cTn id="23" dur="2000" fill="hold"/>
                                        <p:tgtEl>
                                          <p:spTgt spid="6"/>
                                        </p:tgtEl>
                                        <p:attrNameLst>
                                          <p:attrName>ppt_w</p:attrName>
                                        </p:attrNameLst>
                                      </p:cBhvr>
                                      <p:tavLst>
                                        <p:tav tm="0">
                                          <p:val>
                                            <p:fltVal val="0"/>
                                          </p:val>
                                        </p:tav>
                                        <p:tav tm="100000">
                                          <p:val>
                                            <p:strVal val="#ppt_w"/>
                                          </p:val>
                                        </p:tav>
                                      </p:tavLst>
                                    </p:anim>
                                    <p:anim calcmode="lin" valueType="num">
                                      <p:cBhvr>
                                        <p:cTn id="24" dur="2000" fill="hold"/>
                                        <p:tgtEl>
                                          <p:spTgt spid="6"/>
                                        </p:tgtEl>
                                        <p:attrNameLst>
                                          <p:attrName>ppt_h</p:attrName>
                                        </p:attrNameLst>
                                      </p:cBhvr>
                                      <p:tavLst>
                                        <p:tav tm="0">
                                          <p:val>
                                            <p:strVal val="#ppt_h"/>
                                          </p:val>
                                        </p:tav>
                                        <p:tav tm="100000">
                                          <p:val>
                                            <p:strVal val="#ppt_h"/>
                                          </p:val>
                                        </p:tav>
                                      </p:tavLst>
                                    </p:anim>
                                  </p:childTnLst>
                                </p:cTn>
                              </p:par>
                              <p:par>
                                <p:cTn id="25" presetID="17" presetClass="entr" presetSubtype="8"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ppt_x</p:attrName>
                                        </p:attrNameLst>
                                      </p:cBhvr>
                                      <p:tavLst>
                                        <p:tav tm="0">
                                          <p:val>
                                            <p:strVal val="#ppt_x-#ppt_w/2"/>
                                          </p:val>
                                        </p:tav>
                                        <p:tav tm="100000">
                                          <p:val>
                                            <p:strVal val="#ppt_x"/>
                                          </p:val>
                                        </p:tav>
                                      </p:tavLst>
                                    </p:anim>
                                    <p:anim calcmode="lin" valueType="num">
                                      <p:cBhvr>
                                        <p:cTn id="28" dur="2000" fill="hold"/>
                                        <p:tgtEl>
                                          <p:spTgt spid="7"/>
                                        </p:tgtEl>
                                        <p:attrNameLst>
                                          <p:attrName>ppt_y</p:attrName>
                                        </p:attrNameLst>
                                      </p:cBhvr>
                                      <p:tavLst>
                                        <p:tav tm="0">
                                          <p:val>
                                            <p:strVal val="#ppt_y"/>
                                          </p:val>
                                        </p:tav>
                                        <p:tav tm="100000">
                                          <p:val>
                                            <p:strVal val="#ppt_y"/>
                                          </p:val>
                                        </p:tav>
                                      </p:tavLst>
                                    </p:anim>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strVal val="#ppt_h"/>
                                          </p:val>
                                        </p:tav>
                                        <p:tav tm="100000">
                                          <p:val>
                                            <p:strVal val="#ppt_h"/>
                                          </p:val>
                                        </p:tav>
                                      </p:tavLst>
                                    </p:anim>
                                  </p:childTnLst>
                                </p:cTn>
                              </p:par>
                              <p:par>
                                <p:cTn id="31" presetID="17" presetClass="entr" presetSubtype="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ppt_x</p:attrName>
                                        </p:attrNameLst>
                                      </p:cBhvr>
                                      <p:tavLst>
                                        <p:tav tm="0">
                                          <p:val>
                                            <p:strVal val="#ppt_x-#ppt_w/2"/>
                                          </p:val>
                                        </p:tav>
                                        <p:tav tm="100000">
                                          <p:val>
                                            <p:strVal val="#ppt_x"/>
                                          </p:val>
                                        </p:tav>
                                      </p:tavLst>
                                    </p:anim>
                                    <p:anim calcmode="lin" valueType="num">
                                      <p:cBhvr>
                                        <p:cTn id="34" dur="2000" fill="hold"/>
                                        <p:tgtEl>
                                          <p:spTgt spid="8"/>
                                        </p:tgtEl>
                                        <p:attrNameLst>
                                          <p:attrName>ppt_y</p:attrName>
                                        </p:attrNameLst>
                                      </p:cBhvr>
                                      <p:tavLst>
                                        <p:tav tm="0">
                                          <p:val>
                                            <p:strVal val="#ppt_y"/>
                                          </p:val>
                                        </p:tav>
                                        <p:tav tm="100000">
                                          <p:val>
                                            <p:strVal val="#ppt_y"/>
                                          </p:val>
                                        </p:tav>
                                      </p:tavLst>
                                    </p:anim>
                                    <p:anim calcmode="lin" valueType="num">
                                      <p:cBhvr>
                                        <p:cTn id="35" dur="2000" fill="hold"/>
                                        <p:tgtEl>
                                          <p:spTgt spid="8"/>
                                        </p:tgtEl>
                                        <p:attrNameLst>
                                          <p:attrName>ppt_w</p:attrName>
                                        </p:attrNameLst>
                                      </p:cBhvr>
                                      <p:tavLst>
                                        <p:tav tm="0">
                                          <p:val>
                                            <p:fltVal val="0"/>
                                          </p:val>
                                        </p:tav>
                                        <p:tav tm="100000">
                                          <p:val>
                                            <p:strVal val="#ppt_w"/>
                                          </p:val>
                                        </p:tav>
                                      </p:tavLst>
                                    </p:anim>
                                    <p:anim calcmode="lin" valueType="num">
                                      <p:cBhvr>
                                        <p:cTn id="36" dur="2000" fill="hold"/>
                                        <p:tgtEl>
                                          <p:spTgt spid="8"/>
                                        </p:tgtEl>
                                        <p:attrNameLst>
                                          <p:attrName>ppt_h</p:attrName>
                                        </p:attrNameLst>
                                      </p:cBhvr>
                                      <p:tavLst>
                                        <p:tav tm="0">
                                          <p:val>
                                            <p:strVal val="#ppt_h"/>
                                          </p:val>
                                        </p:tav>
                                        <p:tav tm="100000">
                                          <p:val>
                                            <p:strVal val="#ppt_h"/>
                                          </p:val>
                                        </p:tav>
                                      </p:tavLst>
                                    </p:anim>
                                  </p:childTnLst>
                                </p:cTn>
                              </p:par>
                              <p:par>
                                <p:cTn id="37" presetID="17" presetClass="entr" presetSubtype="8"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ppt_x</p:attrName>
                                        </p:attrNameLst>
                                      </p:cBhvr>
                                      <p:tavLst>
                                        <p:tav tm="0">
                                          <p:val>
                                            <p:strVal val="#ppt_x-#ppt_w/2"/>
                                          </p:val>
                                        </p:tav>
                                        <p:tav tm="100000">
                                          <p:val>
                                            <p:strVal val="#ppt_x"/>
                                          </p:val>
                                        </p:tav>
                                      </p:tavLst>
                                    </p:anim>
                                    <p:anim calcmode="lin" valueType="num">
                                      <p:cBhvr>
                                        <p:cTn id="40" dur="2000" fill="hold"/>
                                        <p:tgtEl>
                                          <p:spTgt spid="9"/>
                                        </p:tgtEl>
                                        <p:attrNameLst>
                                          <p:attrName>ppt_y</p:attrName>
                                        </p:attrNameLst>
                                      </p:cBhvr>
                                      <p:tavLst>
                                        <p:tav tm="0">
                                          <p:val>
                                            <p:strVal val="#ppt_y"/>
                                          </p:val>
                                        </p:tav>
                                        <p:tav tm="100000">
                                          <p:val>
                                            <p:strVal val="#ppt_y"/>
                                          </p:val>
                                        </p:tav>
                                      </p:tavLst>
                                    </p:anim>
                                    <p:anim calcmode="lin" valueType="num">
                                      <p:cBhvr>
                                        <p:cTn id="41" dur="2000" fill="hold"/>
                                        <p:tgtEl>
                                          <p:spTgt spid="9"/>
                                        </p:tgtEl>
                                        <p:attrNameLst>
                                          <p:attrName>ppt_w</p:attrName>
                                        </p:attrNameLst>
                                      </p:cBhvr>
                                      <p:tavLst>
                                        <p:tav tm="0">
                                          <p:val>
                                            <p:fltVal val="0"/>
                                          </p:val>
                                        </p:tav>
                                        <p:tav tm="100000">
                                          <p:val>
                                            <p:strVal val="#ppt_w"/>
                                          </p:val>
                                        </p:tav>
                                      </p:tavLst>
                                    </p:anim>
                                    <p:anim calcmode="lin" valueType="num">
                                      <p:cBhvr>
                                        <p:cTn id="42" dur="2000" fill="hold"/>
                                        <p:tgtEl>
                                          <p:spTgt spid="9"/>
                                        </p:tgtEl>
                                        <p:attrNameLst>
                                          <p:attrName>ppt_h</p:attrName>
                                        </p:attrNameLst>
                                      </p:cBhvr>
                                      <p:tavLst>
                                        <p:tav tm="0">
                                          <p:val>
                                            <p:strVal val="#ppt_h"/>
                                          </p:val>
                                        </p:tav>
                                        <p:tav tm="100000">
                                          <p:val>
                                            <p:strVal val="#ppt_h"/>
                                          </p:val>
                                        </p:tav>
                                      </p:tavLst>
                                    </p:anim>
                                  </p:childTnLst>
                                </p:cTn>
                              </p:par>
                              <p:par>
                                <p:cTn id="43" presetID="17" presetClass="entr" presetSubtype="8"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ppt_x</p:attrName>
                                        </p:attrNameLst>
                                      </p:cBhvr>
                                      <p:tavLst>
                                        <p:tav tm="0">
                                          <p:val>
                                            <p:strVal val="#ppt_x-#ppt_w/2"/>
                                          </p:val>
                                        </p:tav>
                                        <p:tav tm="100000">
                                          <p:val>
                                            <p:strVal val="#ppt_x"/>
                                          </p:val>
                                        </p:tav>
                                      </p:tavLst>
                                    </p:anim>
                                    <p:anim calcmode="lin" valueType="num">
                                      <p:cBhvr>
                                        <p:cTn id="46" dur="2000" fill="hold"/>
                                        <p:tgtEl>
                                          <p:spTgt spid="10"/>
                                        </p:tgtEl>
                                        <p:attrNameLst>
                                          <p:attrName>ppt_y</p:attrName>
                                        </p:attrNameLst>
                                      </p:cBhvr>
                                      <p:tavLst>
                                        <p:tav tm="0">
                                          <p:val>
                                            <p:strVal val="#ppt_y"/>
                                          </p:val>
                                        </p:tav>
                                        <p:tav tm="100000">
                                          <p:val>
                                            <p:strVal val="#ppt_y"/>
                                          </p:val>
                                        </p:tav>
                                      </p:tavLst>
                                    </p:anim>
                                    <p:anim calcmode="lin" valueType="num">
                                      <p:cBhvr>
                                        <p:cTn id="47" dur="2000" fill="hold"/>
                                        <p:tgtEl>
                                          <p:spTgt spid="10"/>
                                        </p:tgtEl>
                                        <p:attrNameLst>
                                          <p:attrName>ppt_w</p:attrName>
                                        </p:attrNameLst>
                                      </p:cBhvr>
                                      <p:tavLst>
                                        <p:tav tm="0">
                                          <p:val>
                                            <p:fltVal val="0"/>
                                          </p:val>
                                        </p:tav>
                                        <p:tav tm="100000">
                                          <p:val>
                                            <p:strVal val="#ppt_w"/>
                                          </p:val>
                                        </p:tav>
                                      </p:tavLst>
                                    </p:anim>
                                    <p:anim calcmode="lin" valueType="num">
                                      <p:cBhvr>
                                        <p:cTn id="48" dur="2000" fill="hold"/>
                                        <p:tgtEl>
                                          <p:spTgt spid="10"/>
                                        </p:tgtEl>
                                        <p:attrNameLst>
                                          <p:attrName>ppt_h</p:attrName>
                                        </p:attrNameLst>
                                      </p:cBhvr>
                                      <p:tavLst>
                                        <p:tav tm="0">
                                          <p:val>
                                            <p:strVal val="#ppt_h"/>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ppt_x</p:attrName>
                                        </p:attrNameLst>
                                      </p:cBhvr>
                                      <p:tavLst>
                                        <p:tav tm="0">
                                          <p:val>
                                            <p:strVal val="#ppt_x-#ppt_w/2"/>
                                          </p:val>
                                        </p:tav>
                                        <p:tav tm="100000">
                                          <p:val>
                                            <p:strVal val="#ppt_x"/>
                                          </p:val>
                                        </p:tav>
                                      </p:tavLst>
                                    </p:anim>
                                    <p:anim calcmode="lin" valueType="num">
                                      <p:cBhvr>
                                        <p:cTn id="52" dur="2000" fill="hold"/>
                                        <p:tgtEl>
                                          <p:spTgt spid="11"/>
                                        </p:tgtEl>
                                        <p:attrNameLst>
                                          <p:attrName>ppt_y</p:attrName>
                                        </p:attrNameLst>
                                      </p:cBhvr>
                                      <p:tavLst>
                                        <p:tav tm="0">
                                          <p:val>
                                            <p:strVal val="#ppt_y"/>
                                          </p:val>
                                        </p:tav>
                                        <p:tav tm="100000">
                                          <p:val>
                                            <p:strVal val="#ppt_y"/>
                                          </p:val>
                                        </p:tav>
                                      </p:tavLst>
                                    </p:anim>
                                    <p:anim calcmode="lin" valueType="num">
                                      <p:cBhvr>
                                        <p:cTn id="53" dur="2000" fill="hold"/>
                                        <p:tgtEl>
                                          <p:spTgt spid="11"/>
                                        </p:tgtEl>
                                        <p:attrNameLst>
                                          <p:attrName>ppt_w</p:attrName>
                                        </p:attrNameLst>
                                      </p:cBhvr>
                                      <p:tavLst>
                                        <p:tav tm="0">
                                          <p:val>
                                            <p:fltVal val="0"/>
                                          </p:val>
                                        </p:tav>
                                        <p:tav tm="100000">
                                          <p:val>
                                            <p:strVal val="#ppt_w"/>
                                          </p:val>
                                        </p:tav>
                                      </p:tavLst>
                                    </p:anim>
                                    <p:anim calcmode="lin" valueType="num">
                                      <p:cBhvr>
                                        <p:cTn id="54" dur="2000" fill="hold"/>
                                        <p:tgtEl>
                                          <p:spTgt spid="11"/>
                                        </p:tgtEl>
                                        <p:attrNameLst>
                                          <p:attrName>ppt_h</p:attrName>
                                        </p:attrNameLst>
                                      </p:cBhvr>
                                      <p:tavLst>
                                        <p:tav tm="0">
                                          <p:val>
                                            <p:strVal val="#ppt_h"/>
                                          </p:val>
                                        </p:tav>
                                        <p:tav tm="100000">
                                          <p:val>
                                            <p:strVal val="#ppt_h"/>
                                          </p:val>
                                        </p:tav>
                                      </p:tavLst>
                                    </p:anim>
                                  </p:childTnLst>
                                </p:cTn>
                              </p:par>
                              <p:par>
                                <p:cTn id="55" presetID="17" presetClass="entr" presetSubtype="8"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ppt_x</p:attrName>
                                        </p:attrNameLst>
                                      </p:cBhvr>
                                      <p:tavLst>
                                        <p:tav tm="0">
                                          <p:val>
                                            <p:strVal val="#ppt_x-#ppt_w/2"/>
                                          </p:val>
                                        </p:tav>
                                        <p:tav tm="100000">
                                          <p:val>
                                            <p:strVal val="#ppt_x"/>
                                          </p:val>
                                        </p:tav>
                                      </p:tavLst>
                                    </p:anim>
                                    <p:anim calcmode="lin" valueType="num">
                                      <p:cBhvr>
                                        <p:cTn id="58" dur="2000" fill="hold"/>
                                        <p:tgtEl>
                                          <p:spTgt spid="12"/>
                                        </p:tgtEl>
                                        <p:attrNameLst>
                                          <p:attrName>ppt_y</p:attrName>
                                        </p:attrNameLst>
                                      </p:cBhvr>
                                      <p:tavLst>
                                        <p:tav tm="0">
                                          <p:val>
                                            <p:strVal val="#ppt_y"/>
                                          </p:val>
                                        </p:tav>
                                        <p:tav tm="100000">
                                          <p:val>
                                            <p:strVal val="#ppt_y"/>
                                          </p:val>
                                        </p:tav>
                                      </p:tavLst>
                                    </p:anim>
                                    <p:anim calcmode="lin" valueType="num">
                                      <p:cBhvr>
                                        <p:cTn id="59" dur="2000" fill="hold"/>
                                        <p:tgtEl>
                                          <p:spTgt spid="12"/>
                                        </p:tgtEl>
                                        <p:attrNameLst>
                                          <p:attrName>ppt_w</p:attrName>
                                        </p:attrNameLst>
                                      </p:cBhvr>
                                      <p:tavLst>
                                        <p:tav tm="0">
                                          <p:val>
                                            <p:fltVal val="0"/>
                                          </p:val>
                                        </p:tav>
                                        <p:tav tm="100000">
                                          <p:val>
                                            <p:strVal val="#ppt_w"/>
                                          </p:val>
                                        </p:tav>
                                      </p:tavLst>
                                    </p:anim>
                                    <p:anim calcmode="lin" valueType="num">
                                      <p:cBhvr>
                                        <p:cTn id="60" dur="2000" fill="hold"/>
                                        <p:tgtEl>
                                          <p:spTgt spid="12"/>
                                        </p:tgtEl>
                                        <p:attrNameLst>
                                          <p:attrName>ppt_h</p:attrName>
                                        </p:attrNameLst>
                                      </p:cBhvr>
                                      <p:tavLst>
                                        <p:tav tm="0">
                                          <p:val>
                                            <p:strVal val="#ppt_h"/>
                                          </p:val>
                                        </p:tav>
                                        <p:tav tm="100000">
                                          <p:val>
                                            <p:strVal val="#ppt_h"/>
                                          </p:val>
                                        </p:tav>
                                      </p:tavLst>
                                    </p:anim>
                                  </p:childTnLst>
                                </p:cTn>
                              </p:par>
                              <p:par>
                                <p:cTn id="61" presetID="17" presetClass="entr" presetSubtype="8"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ppt_x</p:attrName>
                                        </p:attrNameLst>
                                      </p:cBhvr>
                                      <p:tavLst>
                                        <p:tav tm="0">
                                          <p:val>
                                            <p:strVal val="#ppt_x-#ppt_w/2"/>
                                          </p:val>
                                        </p:tav>
                                        <p:tav tm="100000">
                                          <p:val>
                                            <p:strVal val="#ppt_x"/>
                                          </p:val>
                                        </p:tav>
                                      </p:tavLst>
                                    </p:anim>
                                    <p:anim calcmode="lin" valueType="num">
                                      <p:cBhvr>
                                        <p:cTn id="64" dur="2000" fill="hold"/>
                                        <p:tgtEl>
                                          <p:spTgt spid="13"/>
                                        </p:tgtEl>
                                        <p:attrNameLst>
                                          <p:attrName>ppt_y</p:attrName>
                                        </p:attrNameLst>
                                      </p:cBhvr>
                                      <p:tavLst>
                                        <p:tav tm="0">
                                          <p:val>
                                            <p:strVal val="#ppt_y"/>
                                          </p:val>
                                        </p:tav>
                                        <p:tav tm="100000">
                                          <p:val>
                                            <p:strVal val="#ppt_y"/>
                                          </p:val>
                                        </p:tav>
                                      </p:tavLst>
                                    </p:anim>
                                    <p:anim calcmode="lin" valueType="num">
                                      <p:cBhvr>
                                        <p:cTn id="65" dur="2000" fill="hold"/>
                                        <p:tgtEl>
                                          <p:spTgt spid="13"/>
                                        </p:tgtEl>
                                        <p:attrNameLst>
                                          <p:attrName>ppt_w</p:attrName>
                                        </p:attrNameLst>
                                      </p:cBhvr>
                                      <p:tavLst>
                                        <p:tav tm="0">
                                          <p:val>
                                            <p:fltVal val="0"/>
                                          </p:val>
                                        </p:tav>
                                        <p:tav tm="100000">
                                          <p:val>
                                            <p:strVal val="#ppt_w"/>
                                          </p:val>
                                        </p:tav>
                                      </p:tavLst>
                                    </p:anim>
                                    <p:anim calcmode="lin" valueType="num">
                                      <p:cBhvr>
                                        <p:cTn id="66" dur="2000" fill="hold"/>
                                        <p:tgtEl>
                                          <p:spTgt spid="13"/>
                                        </p:tgtEl>
                                        <p:attrNameLst>
                                          <p:attrName>ppt_h</p:attrName>
                                        </p:attrNameLst>
                                      </p:cBhvr>
                                      <p:tavLst>
                                        <p:tav tm="0">
                                          <p:val>
                                            <p:strVal val="#ppt_h"/>
                                          </p:val>
                                        </p:tav>
                                        <p:tav tm="100000">
                                          <p:val>
                                            <p:strVal val="#ppt_h"/>
                                          </p:val>
                                        </p:tav>
                                      </p:tavLst>
                                    </p:anim>
                                  </p:childTnLst>
                                </p:cTn>
                              </p:par>
                              <p:par>
                                <p:cTn id="67" presetID="17" presetClass="entr" presetSubtype="8" fill="hold" grpId="0"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p:cTn id="69" dur="2000" fill="hold"/>
                                        <p:tgtEl>
                                          <p:spTgt spid="14"/>
                                        </p:tgtEl>
                                        <p:attrNameLst>
                                          <p:attrName>ppt_x</p:attrName>
                                        </p:attrNameLst>
                                      </p:cBhvr>
                                      <p:tavLst>
                                        <p:tav tm="0">
                                          <p:val>
                                            <p:strVal val="#ppt_x-#ppt_w/2"/>
                                          </p:val>
                                        </p:tav>
                                        <p:tav tm="100000">
                                          <p:val>
                                            <p:strVal val="#ppt_x"/>
                                          </p:val>
                                        </p:tav>
                                      </p:tavLst>
                                    </p:anim>
                                    <p:anim calcmode="lin" valueType="num">
                                      <p:cBhvr>
                                        <p:cTn id="70" dur="2000" fill="hold"/>
                                        <p:tgtEl>
                                          <p:spTgt spid="14"/>
                                        </p:tgtEl>
                                        <p:attrNameLst>
                                          <p:attrName>ppt_y</p:attrName>
                                        </p:attrNameLst>
                                      </p:cBhvr>
                                      <p:tavLst>
                                        <p:tav tm="0">
                                          <p:val>
                                            <p:strVal val="#ppt_y"/>
                                          </p:val>
                                        </p:tav>
                                        <p:tav tm="100000">
                                          <p:val>
                                            <p:strVal val="#ppt_y"/>
                                          </p:val>
                                        </p:tav>
                                      </p:tavLst>
                                    </p:anim>
                                    <p:anim calcmode="lin" valueType="num">
                                      <p:cBhvr>
                                        <p:cTn id="71" dur="2000" fill="hold"/>
                                        <p:tgtEl>
                                          <p:spTgt spid="14"/>
                                        </p:tgtEl>
                                        <p:attrNameLst>
                                          <p:attrName>ppt_w</p:attrName>
                                        </p:attrNameLst>
                                      </p:cBhvr>
                                      <p:tavLst>
                                        <p:tav tm="0">
                                          <p:val>
                                            <p:fltVal val="0"/>
                                          </p:val>
                                        </p:tav>
                                        <p:tav tm="100000">
                                          <p:val>
                                            <p:strVal val="#ppt_w"/>
                                          </p:val>
                                        </p:tav>
                                      </p:tavLst>
                                    </p:anim>
                                    <p:anim calcmode="lin" valueType="num">
                                      <p:cBhvr>
                                        <p:cTn id="72" dur="2000" fill="hold"/>
                                        <p:tgtEl>
                                          <p:spTgt spid="14"/>
                                        </p:tgtEl>
                                        <p:attrNameLst>
                                          <p:attrName>ppt_h</p:attrName>
                                        </p:attrNameLst>
                                      </p:cBhvr>
                                      <p:tavLst>
                                        <p:tav tm="0">
                                          <p:val>
                                            <p:strVal val="#ppt_h"/>
                                          </p:val>
                                        </p:tav>
                                        <p:tav tm="100000">
                                          <p:val>
                                            <p:strVal val="#ppt_h"/>
                                          </p:val>
                                        </p:tav>
                                      </p:tavLst>
                                    </p:anim>
                                  </p:childTnLst>
                                </p:cTn>
                              </p:par>
                              <p:par>
                                <p:cTn id="73" presetID="17" presetClass="entr" presetSubtype="8" fill="hold" grpId="0" nodeType="with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2000" fill="hold"/>
                                        <p:tgtEl>
                                          <p:spTgt spid="15"/>
                                        </p:tgtEl>
                                        <p:attrNameLst>
                                          <p:attrName>ppt_x</p:attrName>
                                        </p:attrNameLst>
                                      </p:cBhvr>
                                      <p:tavLst>
                                        <p:tav tm="0">
                                          <p:val>
                                            <p:strVal val="#ppt_x-#ppt_w/2"/>
                                          </p:val>
                                        </p:tav>
                                        <p:tav tm="100000">
                                          <p:val>
                                            <p:strVal val="#ppt_x"/>
                                          </p:val>
                                        </p:tav>
                                      </p:tavLst>
                                    </p:anim>
                                    <p:anim calcmode="lin" valueType="num">
                                      <p:cBhvr>
                                        <p:cTn id="76" dur="2000" fill="hold"/>
                                        <p:tgtEl>
                                          <p:spTgt spid="15"/>
                                        </p:tgtEl>
                                        <p:attrNameLst>
                                          <p:attrName>ppt_y</p:attrName>
                                        </p:attrNameLst>
                                      </p:cBhvr>
                                      <p:tavLst>
                                        <p:tav tm="0">
                                          <p:val>
                                            <p:strVal val="#ppt_y"/>
                                          </p:val>
                                        </p:tav>
                                        <p:tav tm="100000">
                                          <p:val>
                                            <p:strVal val="#ppt_y"/>
                                          </p:val>
                                        </p:tav>
                                      </p:tavLst>
                                    </p:anim>
                                    <p:anim calcmode="lin" valueType="num">
                                      <p:cBhvr>
                                        <p:cTn id="77" dur="2000" fill="hold"/>
                                        <p:tgtEl>
                                          <p:spTgt spid="15"/>
                                        </p:tgtEl>
                                        <p:attrNameLst>
                                          <p:attrName>ppt_w</p:attrName>
                                        </p:attrNameLst>
                                      </p:cBhvr>
                                      <p:tavLst>
                                        <p:tav tm="0">
                                          <p:val>
                                            <p:fltVal val="0"/>
                                          </p:val>
                                        </p:tav>
                                        <p:tav tm="100000">
                                          <p:val>
                                            <p:strVal val="#ppt_w"/>
                                          </p:val>
                                        </p:tav>
                                      </p:tavLst>
                                    </p:anim>
                                    <p:anim calcmode="lin" valueType="num">
                                      <p:cBhvr>
                                        <p:cTn id="78" dur="2000" fill="hold"/>
                                        <p:tgtEl>
                                          <p:spTgt spid="15"/>
                                        </p:tgtEl>
                                        <p:attrNameLst>
                                          <p:attrName>ppt_h</p:attrName>
                                        </p:attrNameLst>
                                      </p:cBhvr>
                                      <p:tavLst>
                                        <p:tav tm="0">
                                          <p:val>
                                            <p:strVal val="#ppt_h"/>
                                          </p:val>
                                        </p:tav>
                                        <p:tav tm="100000">
                                          <p:val>
                                            <p:strVal val="#ppt_h"/>
                                          </p:val>
                                        </p:tav>
                                      </p:tavLst>
                                    </p:anim>
                                  </p:childTnLst>
                                </p:cTn>
                              </p:par>
                              <p:par>
                                <p:cTn id="79" presetID="8" presetClass="emph" presetSubtype="0" fill="hold" grpId="1"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5"/>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6"/>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7"/>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8"/>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9"/>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0"/>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4"/>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5"/>
                                        </p:tgtEl>
                                        <p:attrNameLst>
                                          <p:attrName>r</p:attrName>
                                        </p:attrNameLst>
                                      </p:cBhvr>
                                    </p:animRot>
                                  </p:childTnLst>
                                </p:cTn>
                              </p:par>
                            </p:childTnLst>
                          </p:cTn>
                        </p:par>
                        <p:par>
                          <p:cTn id="103" fill="hold">
                            <p:stCondLst>
                              <p:cond delay="2000"/>
                            </p:stCondLst>
                            <p:childTnLst>
                              <p:par>
                                <p:cTn id="104" presetID="2" presetClass="exit" presetSubtype="2" fill="hold" grpId="2"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ppt_y"/>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2" fill="hold" grpId="2"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1+ppt_w/2"/>
                                          </p:val>
                                        </p:tav>
                                      </p:tavLst>
                                    </p:anim>
                                    <p:anim calcmode="lin" valueType="num">
                                      <p:cBhvr additive="base">
                                        <p:cTn id="110" dur="2000"/>
                                        <p:tgtEl>
                                          <p:spTgt spid="5"/>
                                        </p:tgtEl>
                                        <p:attrNameLst>
                                          <p:attrName>ppt_y</p:attrName>
                                        </p:attrNameLst>
                                      </p:cBhvr>
                                      <p:tavLst>
                                        <p:tav tm="0">
                                          <p:val>
                                            <p:strVal val="ppt_y"/>
                                          </p:val>
                                        </p:tav>
                                        <p:tav tm="100000">
                                          <p:val>
                                            <p:strVal val="ppt_y"/>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2000"/>
                                        <p:tgtEl>
                                          <p:spTgt spid="6"/>
                                        </p:tgtEl>
                                        <p:attrNameLst>
                                          <p:attrName>ppt_x</p:attrName>
                                        </p:attrNameLst>
                                      </p:cBhvr>
                                      <p:tavLst>
                                        <p:tav tm="0">
                                          <p:val>
                                            <p:strVal val="ppt_x"/>
                                          </p:val>
                                        </p:tav>
                                        <p:tav tm="100000">
                                          <p:val>
                                            <p:strVal val="1+ppt_w/2"/>
                                          </p:val>
                                        </p:tav>
                                      </p:tavLst>
                                    </p:anim>
                                    <p:anim calcmode="lin" valueType="num">
                                      <p:cBhvr additive="base">
                                        <p:cTn id="114" dur="2000"/>
                                        <p:tgtEl>
                                          <p:spTgt spid="6"/>
                                        </p:tgtEl>
                                        <p:attrNameLst>
                                          <p:attrName>ppt_y</p:attrName>
                                        </p:attrNameLst>
                                      </p:cBhvr>
                                      <p:tavLst>
                                        <p:tav tm="0">
                                          <p:val>
                                            <p:strVal val="ppt_y"/>
                                          </p:val>
                                        </p:tav>
                                        <p:tav tm="100000">
                                          <p:val>
                                            <p:strVal val="ppt_y"/>
                                          </p:val>
                                        </p:tav>
                                      </p:tavLst>
                                    </p:anim>
                                    <p:set>
                                      <p:cBhvr>
                                        <p:cTn id="115" dur="1" fill="hold">
                                          <p:stCondLst>
                                            <p:cond delay="1999"/>
                                          </p:stCondLst>
                                        </p:cTn>
                                        <p:tgtEl>
                                          <p:spTgt spid="6"/>
                                        </p:tgtEl>
                                        <p:attrNameLst>
                                          <p:attrName>style.visibility</p:attrName>
                                        </p:attrNameLst>
                                      </p:cBhvr>
                                      <p:to>
                                        <p:strVal val="hidden"/>
                                      </p:to>
                                    </p:set>
                                  </p:childTnLst>
                                </p:cTn>
                              </p:par>
                              <p:par>
                                <p:cTn id="116" presetID="2" presetClass="exit" presetSubtype="2" fill="hold" grpId="2" nodeType="withEffect">
                                  <p:stCondLst>
                                    <p:cond delay="0"/>
                                  </p:stCondLst>
                                  <p:childTnLst>
                                    <p:anim calcmode="lin" valueType="num">
                                      <p:cBhvr additive="base">
                                        <p:cTn id="117" dur="2000"/>
                                        <p:tgtEl>
                                          <p:spTgt spid="7"/>
                                        </p:tgtEl>
                                        <p:attrNameLst>
                                          <p:attrName>ppt_x</p:attrName>
                                        </p:attrNameLst>
                                      </p:cBhvr>
                                      <p:tavLst>
                                        <p:tav tm="0">
                                          <p:val>
                                            <p:strVal val="ppt_x"/>
                                          </p:val>
                                        </p:tav>
                                        <p:tav tm="100000">
                                          <p:val>
                                            <p:strVal val="1+ppt_w/2"/>
                                          </p:val>
                                        </p:tav>
                                      </p:tavLst>
                                    </p:anim>
                                    <p:anim calcmode="lin" valueType="num">
                                      <p:cBhvr additive="base">
                                        <p:cTn id="118" dur="2000"/>
                                        <p:tgtEl>
                                          <p:spTgt spid="7"/>
                                        </p:tgtEl>
                                        <p:attrNameLst>
                                          <p:attrName>ppt_y</p:attrName>
                                        </p:attrNameLst>
                                      </p:cBhvr>
                                      <p:tavLst>
                                        <p:tav tm="0">
                                          <p:val>
                                            <p:strVal val="ppt_y"/>
                                          </p:val>
                                        </p:tav>
                                        <p:tav tm="100000">
                                          <p:val>
                                            <p:strVal val="ppt_y"/>
                                          </p:val>
                                        </p:tav>
                                      </p:tavLst>
                                    </p:anim>
                                    <p:set>
                                      <p:cBhvr>
                                        <p:cTn id="119" dur="1" fill="hold">
                                          <p:stCondLst>
                                            <p:cond delay="1999"/>
                                          </p:stCondLst>
                                        </p:cTn>
                                        <p:tgtEl>
                                          <p:spTgt spid="7"/>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8"/>
                                        </p:tgtEl>
                                        <p:attrNameLst>
                                          <p:attrName>ppt_x</p:attrName>
                                        </p:attrNameLst>
                                      </p:cBhvr>
                                      <p:tavLst>
                                        <p:tav tm="0">
                                          <p:val>
                                            <p:strVal val="ppt_x"/>
                                          </p:val>
                                        </p:tav>
                                        <p:tav tm="100000">
                                          <p:val>
                                            <p:strVal val="1+ppt_w/2"/>
                                          </p:val>
                                        </p:tav>
                                      </p:tavLst>
                                    </p:anim>
                                    <p:anim calcmode="lin" valueType="num">
                                      <p:cBhvr additive="base">
                                        <p:cTn id="122" dur="2000"/>
                                        <p:tgtEl>
                                          <p:spTgt spid="8"/>
                                        </p:tgtEl>
                                        <p:attrNameLst>
                                          <p:attrName>ppt_y</p:attrName>
                                        </p:attrNameLst>
                                      </p:cBhvr>
                                      <p:tavLst>
                                        <p:tav tm="0">
                                          <p:val>
                                            <p:strVal val="ppt_y"/>
                                          </p:val>
                                        </p:tav>
                                        <p:tav tm="100000">
                                          <p:val>
                                            <p:strVal val="ppt_y"/>
                                          </p:val>
                                        </p:tav>
                                      </p:tavLst>
                                    </p:anim>
                                    <p:set>
                                      <p:cBhvr>
                                        <p:cTn id="123" dur="1" fill="hold">
                                          <p:stCondLst>
                                            <p:cond delay="1999"/>
                                          </p:stCondLst>
                                        </p:cTn>
                                        <p:tgtEl>
                                          <p:spTgt spid="8"/>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ppt_y"/>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ppt_y"/>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1+ppt_w/2"/>
                                          </p:val>
                                        </p:tav>
                                      </p:tavLst>
                                    </p:anim>
                                    <p:anim calcmode="lin" valueType="num">
                                      <p:cBhvr additive="base">
                                        <p:cTn id="138" dur="2000"/>
                                        <p:tgtEl>
                                          <p:spTgt spid="12"/>
                                        </p:tgtEl>
                                        <p:attrNameLst>
                                          <p:attrName>ppt_y</p:attrName>
                                        </p:attrNameLst>
                                      </p:cBhvr>
                                      <p:tavLst>
                                        <p:tav tm="0">
                                          <p:val>
                                            <p:strVal val="ppt_y"/>
                                          </p:val>
                                        </p:tav>
                                        <p:tav tm="100000">
                                          <p:val>
                                            <p:strVal val="ppt_y"/>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1+ppt_w/2"/>
                                          </p:val>
                                        </p:tav>
                                      </p:tavLst>
                                    </p:anim>
                                    <p:anim calcmode="lin" valueType="num">
                                      <p:cBhvr additive="base">
                                        <p:cTn id="142" dur="2000"/>
                                        <p:tgtEl>
                                          <p:spTgt spid="13"/>
                                        </p:tgtEl>
                                        <p:attrNameLst>
                                          <p:attrName>ppt_y</p:attrName>
                                        </p:attrNameLst>
                                      </p:cBhvr>
                                      <p:tavLst>
                                        <p:tav tm="0">
                                          <p:val>
                                            <p:strVal val="ppt_y"/>
                                          </p:val>
                                        </p:tav>
                                        <p:tav tm="100000">
                                          <p:val>
                                            <p:strVal val="ppt_y"/>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1+ppt_w/2"/>
                                          </p:val>
                                        </p:tav>
                                      </p:tavLst>
                                    </p:anim>
                                    <p:anim calcmode="lin" valueType="num">
                                      <p:cBhvr additive="base">
                                        <p:cTn id="146" dur="2000"/>
                                        <p:tgtEl>
                                          <p:spTgt spid="14"/>
                                        </p:tgtEl>
                                        <p:attrNameLst>
                                          <p:attrName>ppt_y</p:attrName>
                                        </p:attrNameLst>
                                      </p:cBhvr>
                                      <p:tavLst>
                                        <p:tav tm="0">
                                          <p:val>
                                            <p:strVal val="ppt_y"/>
                                          </p:val>
                                        </p:tav>
                                        <p:tav tm="100000">
                                          <p:val>
                                            <p:strVal val="ppt_y"/>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1+ppt_w/2"/>
                                          </p:val>
                                        </p:tav>
                                      </p:tavLst>
                                    </p:anim>
                                    <p:anim calcmode="lin" valueType="num">
                                      <p:cBhvr additive="base">
                                        <p:cTn id="150" dur="2000"/>
                                        <p:tgtEl>
                                          <p:spTgt spid="15"/>
                                        </p:tgtEl>
                                        <p:attrNameLst>
                                          <p:attrName>ppt_y</p:attrName>
                                        </p:attrNameLst>
                                      </p:cBhvr>
                                      <p:tavLst>
                                        <p:tav tm="0">
                                          <p:val>
                                            <p:strVal val="ppt_y"/>
                                          </p:val>
                                        </p:tav>
                                        <p:tav tm="100000">
                                          <p:val>
                                            <p:strVal val="ppt_y"/>
                                          </p:val>
                                        </p:tav>
                                      </p:tavLst>
                                    </p:anim>
                                    <p:set>
                                      <p:cBhvr>
                                        <p:cTn id="151" dur="1" fill="hold">
                                          <p:stCondLst>
                                            <p:cond delay="1999"/>
                                          </p:stCondLst>
                                        </p:cTn>
                                        <p:tgtEl>
                                          <p:spTgt spid="15"/>
                                        </p:tgtEl>
                                        <p:attrNameLst>
                                          <p:attrName>style.visibility</p:attrName>
                                        </p:attrNameLst>
                                      </p:cBhvr>
                                      <p:to>
                                        <p:strVal val="hidden"/>
                                      </p:to>
                                    </p:set>
                                  </p:childTnLst>
                                </p:cTn>
                              </p:par>
                              <p:par>
                                <p:cTn id="152" presetID="21" presetClass="exit" presetSubtype="8" fill="hold" grpId="3" nodeType="withEffect">
                                  <p:stCondLst>
                                    <p:cond delay="0"/>
                                  </p:stCondLst>
                                  <p:childTnLst>
                                    <p:animEffect transition="out" filter="wheel(8)">
                                      <p:cBhvr>
                                        <p:cTn id="153" dur="2000"/>
                                        <p:tgtEl>
                                          <p:spTgt spid="4"/>
                                        </p:tgtEl>
                                      </p:cBhvr>
                                    </p:animEffect>
                                    <p:set>
                                      <p:cBhvr>
                                        <p:cTn id="154" dur="1" fill="hold">
                                          <p:stCondLst>
                                            <p:cond delay="1999"/>
                                          </p:stCondLst>
                                        </p:cTn>
                                        <p:tgtEl>
                                          <p:spTgt spid="4"/>
                                        </p:tgtEl>
                                        <p:attrNameLst>
                                          <p:attrName>style.visibility</p:attrName>
                                        </p:attrNameLst>
                                      </p:cBhvr>
                                      <p:to>
                                        <p:strVal val="hidden"/>
                                      </p:to>
                                    </p:set>
                                  </p:childTnLst>
                                </p:cTn>
                              </p:par>
                              <p:par>
                                <p:cTn id="155" presetID="21" presetClass="exit" presetSubtype="8" fill="hold" grpId="3" nodeType="withEffect">
                                  <p:stCondLst>
                                    <p:cond delay="0"/>
                                  </p:stCondLst>
                                  <p:childTnLst>
                                    <p:animEffect transition="out" filter="wheel(8)">
                                      <p:cBhvr>
                                        <p:cTn id="156" dur="2000"/>
                                        <p:tgtEl>
                                          <p:spTgt spid="5"/>
                                        </p:tgtEl>
                                      </p:cBhvr>
                                    </p:animEffect>
                                    <p:set>
                                      <p:cBhvr>
                                        <p:cTn id="157" dur="1" fill="hold">
                                          <p:stCondLst>
                                            <p:cond delay="1999"/>
                                          </p:stCondLst>
                                        </p:cTn>
                                        <p:tgtEl>
                                          <p:spTgt spid="5"/>
                                        </p:tgtEl>
                                        <p:attrNameLst>
                                          <p:attrName>style.visibility</p:attrName>
                                        </p:attrNameLst>
                                      </p:cBhvr>
                                      <p:to>
                                        <p:strVal val="hidden"/>
                                      </p:to>
                                    </p:set>
                                  </p:childTnLst>
                                </p:cTn>
                              </p:par>
                              <p:par>
                                <p:cTn id="158" presetID="21" presetClass="exit" presetSubtype="8" fill="hold" grpId="3" nodeType="withEffect">
                                  <p:stCondLst>
                                    <p:cond delay="0"/>
                                  </p:stCondLst>
                                  <p:childTnLst>
                                    <p:animEffect transition="out" filter="wheel(8)">
                                      <p:cBhvr>
                                        <p:cTn id="159" dur="2000"/>
                                        <p:tgtEl>
                                          <p:spTgt spid="6"/>
                                        </p:tgtEl>
                                      </p:cBhvr>
                                    </p:animEffect>
                                    <p:set>
                                      <p:cBhvr>
                                        <p:cTn id="160" dur="1" fill="hold">
                                          <p:stCondLst>
                                            <p:cond delay="1999"/>
                                          </p:stCondLst>
                                        </p:cTn>
                                        <p:tgtEl>
                                          <p:spTgt spid="6"/>
                                        </p:tgtEl>
                                        <p:attrNameLst>
                                          <p:attrName>style.visibility</p:attrName>
                                        </p:attrNameLst>
                                      </p:cBhvr>
                                      <p:to>
                                        <p:strVal val="hidden"/>
                                      </p:to>
                                    </p:set>
                                  </p:childTnLst>
                                </p:cTn>
                              </p:par>
                              <p:par>
                                <p:cTn id="161" presetID="21" presetClass="exit" presetSubtype="8" fill="hold" grpId="3" nodeType="withEffect">
                                  <p:stCondLst>
                                    <p:cond delay="0"/>
                                  </p:stCondLst>
                                  <p:childTnLst>
                                    <p:animEffect transition="out" filter="wheel(8)">
                                      <p:cBhvr>
                                        <p:cTn id="162" dur="2000"/>
                                        <p:tgtEl>
                                          <p:spTgt spid="7"/>
                                        </p:tgtEl>
                                      </p:cBhvr>
                                    </p:animEffect>
                                    <p:set>
                                      <p:cBhvr>
                                        <p:cTn id="163" dur="1" fill="hold">
                                          <p:stCondLst>
                                            <p:cond delay="1999"/>
                                          </p:stCondLst>
                                        </p:cTn>
                                        <p:tgtEl>
                                          <p:spTgt spid="7"/>
                                        </p:tgtEl>
                                        <p:attrNameLst>
                                          <p:attrName>style.visibility</p:attrName>
                                        </p:attrNameLst>
                                      </p:cBhvr>
                                      <p:to>
                                        <p:strVal val="hidden"/>
                                      </p:to>
                                    </p:set>
                                  </p:childTnLst>
                                </p:cTn>
                              </p:par>
                              <p:par>
                                <p:cTn id="164" presetID="21" presetClass="exit" presetSubtype="8" fill="hold" grpId="3" nodeType="withEffect">
                                  <p:stCondLst>
                                    <p:cond delay="0"/>
                                  </p:stCondLst>
                                  <p:childTnLst>
                                    <p:animEffect transition="out" filter="wheel(8)">
                                      <p:cBhvr>
                                        <p:cTn id="165" dur="2000"/>
                                        <p:tgtEl>
                                          <p:spTgt spid="8"/>
                                        </p:tgtEl>
                                      </p:cBhvr>
                                    </p:animEffect>
                                    <p:set>
                                      <p:cBhvr>
                                        <p:cTn id="166" dur="1" fill="hold">
                                          <p:stCondLst>
                                            <p:cond delay="1999"/>
                                          </p:stCondLst>
                                        </p:cTn>
                                        <p:tgtEl>
                                          <p:spTgt spid="8"/>
                                        </p:tgtEl>
                                        <p:attrNameLst>
                                          <p:attrName>style.visibility</p:attrName>
                                        </p:attrNameLst>
                                      </p:cBhvr>
                                      <p:to>
                                        <p:strVal val="hidden"/>
                                      </p:to>
                                    </p:set>
                                  </p:childTnLst>
                                </p:cTn>
                              </p:par>
                              <p:par>
                                <p:cTn id="167" presetID="21" presetClass="exit" presetSubtype="8" fill="hold" grpId="3" nodeType="withEffect">
                                  <p:stCondLst>
                                    <p:cond delay="0"/>
                                  </p:stCondLst>
                                  <p:childTnLst>
                                    <p:animEffect transition="out" filter="wheel(8)">
                                      <p:cBhvr>
                                        <p:cTn id="168" dur="2000"/>
                                        <p:tgtEl>
                                          <p:spTgt spid="9"/>
                                        </p:tgtEl>
                                      </p:cBhvr>
                                    </p:animEffect>
                                    <p:set>
                                      <p:cBhvr>
                                        <p:cTn id="169" dur="1" fill="hold">
                                          <p:stCondLst>
                                            <p:cond delay="1999"/>
                                          </p:stCondLst>
                                        </p:cTn>
                                        <p:tgtEl>
                                          <p:spTgt spid="9"/>
                                        </p:tgtEl>
                                        <p:attrNameLst>
                                          <p:attrName>style.visibility</p:attrName>
                                        </p:attrNameLst>
                                      </p:cBhvr>
                                      <p:to>
                                        <p:strVal val="hidden"/>
                                      </p:to>
                                    </p:set>
                                  </p:childTnLst>
                                </p:cTn>
                              </p:par>
                              <p:par>
                                <p:cTn id="170" presetID="21" presetClass="exit" presetSubtype="8" fill="hold" grpId="3" nodeType="withEffect">
                                  <p:stCondLst>
                                    <p:cond delay="0"/>
                                  </p:stCondLst>
                                  <p:childTnLst>
                                    <p:animEffect transition="out" filter="wheel(8)">
                                      <p:cBhvr>
                                        <p:cTn id="171" dur="2000"/>
                                        <p:tgtEl>
                                          <p:spTgt spid="10"/>
                                        </p:tgtEl>
                                      </p:cBhvr>
                                    </p:animEffect>
                                    <p:set>
                                      <p:cBhvr>
                                        <p:cTn id="172" dur="1" fill="hold">
                                          <p:stCondLst>
                                            <p:cond delay="1999"/>
                                          </p:stCondLst>
                                        </p:cTn>
                                        <p:tgtEl>
                                          <p:spTgt spid="10"/>
                                        </p:tgtEl>
                                        <p:attrNameLst>
                                          <p:attrName>style.visibility</p:attrName>
                                        </p:attrNameLst>
                                      </p:cBhvr>
                                      <p:to>
                                        <p:strVal val="hidden"/>
                                      </p:to>
                                    </p:set>
                                  </p:childTnLst>
                                </p:cTn>
                              </p:par>
                              <p:par>
                                <p:cTn id="173" presetID="21" presetClass="exit" presetSubtype="8" fill="hold" grpId="3" nodeType="withEffect">
                                  <p:stCondLst>
                                    <p:cond delay="0"/>
                                  </p:stCondLst>
                                  <p:childTnLst>
                                    <p:animEffect transition="out" filter="wheel(8)">
                                      <p:cBhvr>
                                        <p:cTn id="174" dur="2000"/>
                                        <p:tgtEl>
                                          <p:spTgt spid="11"/>
                                        </p:tgtEl>
                                      </p:cBhvr>
                                    </p:animEffect>
                                    <p:set>
                                      <p:cBhvr>
                                        <p:cTn id="175" dur="1" fill="hold">
                                          <p:stCondLst>
                                            <p:cond delay="1999"/>
                                          </p:stCondLst>
                                        </p:cTn>
                                        <p:tgtEl>
                                          <p:spTgt spid="11"/>
                                        </p:tgtEl>
                                        <p:attrNameLst>
                                          <p:attrName>style.visibility</p:attrName>
                                        </p:attrNameLst>
                                      </p:cBhvr>
                                      <p:to>
                                        <p:strVal val="hidden"/>
                                      </p:to>
                                    </p:set>
                                  </p:childTnLst>
                                </p:cTn>
                              </p:par>
                              <p:par>
                                <p:cTn id="176" presetID="21" presetClass="exit" presetSubtype="8" fill="hold" grpId="3" nodeType="withEffect">
                                  <p:stCondLst>
                                    <p:cond delay="0"/>
                                  </p:stCondLst>
                                  <p:childTnLst>
                                    <p:animEffect transition="out" filter="wheel(8)">
                                      <p:cBhvr>
                                        <p:cTn id="177" dur="2000"/>
                                        <p:tgtEl>
                                          <p:spTgt spid="12"/>
                                        </p:tgtEl>
                                      </p:cBhvr>
                                    </p:animEffect>
                                    <p:set>
                                      <p:cBhvr>
                                        <p:cTn id="178" dur="1" fill="hold">
                                          <p:stCondLst>
                                            <p:cond delay="1999"/>
                                          </p:stCondLst>
                                        </p:cTn>
                                        <p:tgtEl>
                                          <p:spTgt spid="12"/>
                                        </p:tgtEl>
                                        <p:attrNameLst>
                                          <p:attrName>style.visibility</p:attrName>
                                        </p:attrNameLst>
                                      </p:cBhvr>
                                      <p:to>
                                        <p:strVal val="hidden"/>
                                      </p:to>
                                    </p:set>
                                  </p:childTnLst>
                                </p:cTn>
                              </p:par>
                              <p:par>
                                <p:cTn id="179" presetID="21" presetClass="exit" presetSubtype="8" fill="hold" grpId="3" nodeType="withEffect">
                                  <p:stCondLst>
                                    <p:cond delay="0"/>
                                  </p:stCondLst>
                                  <p:childTnLst>
                                    <p:animEffect transition="out" filter="wheel(8)">
                                      <p:cBhvr>
                                        <p:cTn id="180" dur="2000"/>
                                        <p:tgtEl>
                                          <p:spTgt spid="13"/>
                                        </p:tgtEl>
                                      </p:cBhvr>
                                    </p:animEffect>
                                    <p:set>
                                      <p:cBhvr>
                                        <p:cTn id="181" dur="1" fill="hold">
                                          <p:stCondLst>
                                            <p:cond delay="1999"/>
                                          </p:stCondLst>
                                        </p:cTn>
                                        <p:tgtEl>
                                          <p:spTgt spid="13"/>
                                        </p:tgtEl>
                                        <p:attrNameLst>
                                          <p:attrName>style.visibility</p:attrName>
                                        </p:attrNameLst>
                                      </p:cBhvr>
                                      <p:to>
                                        <p:strVal val="hidden"/>
                                      </p:to>
                                    </p:set>
                                  </p:childTnLst>
                                </p:cTn>
                              </p:par>
                              <p:par>
                                <p:cTn id="182" presetID="21" presetClass="exit" presetSubtype="8" fill="hold" grpId="3" nodeType="withEffect">
                                  <p:stCondLst>
                                    <p:cond delay="0"/>
                                  </p:stCondLst>
                                  <p:childTnLst>
                                    <p:animEffect transition="out" filter="wheel(8)">
                                      <p:cBhvr>
                                        <p:cTn id="183" dur="2000"/>
                                        <p:tgtEl>
                                          <p:spTgt spid="14"/>
                                        </p:tgtEl>
                                      </p:cBhvr>
                                    </p:animEffect>
                                    <p:set>
                                      <p:cBhvr>
                                        <p:cTn id="184" dur="1" fill="hold">
                                          <p:stCondLst>
                                            <p:cond delay="1999"/>
                                          </p:stCondLst>
                                        </p:cTn>
                                        <p:tgtEl>
                                          <p:spTgt spid="14"/>
                                        </p:tgtEl>
                                        <p:attrNameLst>
                                          <p:attrName>style.visibility</p:attrName>
                                        </p:attrNameLst>
                                      </p:cBhvr>
                                      <p:to>
                                        <p:strVal val="hidden"/>
                                      </p:to>
                                    </p:set>
                                  </p:childTnLst>
                                </p:cTn>
                              </p:par>
                              <p:par>
                                <p:cTn id="185" presetID="21" presetClass="exit" presetSubtype="8" fill="hold" grpId="3" nodeType="withEffect">
                                  <p:stCondLst>
                                    <p:cond delay="0"/>
                                  </p:stCondLst>
                                  <p:childTnLst>
                                    <p:animEffect transition="out" filter="wheel(8)">
                                      <p:cBhvr>
                                        <p:cTn id="186" dur="2000"/>
                                        <p:tgtEl>
                                          <p:spTgt spid="15"/>
                                        </p:tgtEl>
                                      </p:cBhvr>
                                    </p:animEffect>
                                    <p:set>
                                      <p:cBhvr>
                                        <p:cTn id="187" dur="1" fill="hold">
                                          <p:stCondLst>
                                            <p:cond delay="1999"/>
                                          </p:stCondLst>
                                        </p:cTn>
                                        <p:tgtEl>
                                          <p:spTgt spid="15"/>
                                        </p:tgtEl>
                                        <p:attrNameLst>
                                          <p:attrName>style.visibility</p:attrName>
                                        </p:attrNameLst>
                                      </p:cBhvr>
                                      <p:to>
                                        <p:strVal val="hidden"/>
                                      </p:to>
                                    </p:set>
                                  </p:childTnLst>
                                </p:cTn>
                              </p:par>
                              <p:par>
                                <p:cTn id="188" presetID="17" presetClass="entr" presetSubtype="8"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 calcmode="lin" valueType="num">
                                      <p:cBhvr>
                                        <p:cTn id="190" dur="2000" fill="hold"/>
                                        <p:tgtEl>
                                          <p:spTgt spid="2"/>
                                        </p:tgtEl>
                                        <p:attrNameLst>
                                          <p:attrName>ppt_x</p:attrName>
                                        </p:attrNameLst>
                                      </p:cBhvr>
                                      <p:tavLst>
                                        <p:tav tm="0">
                                          <p:val>
                                            <p:strVal val="#ppt_x-#ppt_w/2"/>
                                          </p:val>
                                        </p:tav>
                                        <p:tav tm="100000">
                                          <p:val>
                                            <p:strVal val="#ppt_x"/>
                                          </p:val>
                                        </p:tav>
                                      </p:tavLst>
                                    </p:anim>
                                    <p:anim calcmode="lin" valueType="num">
                                      <p:cBhvr>
                                        <p:cTn id="191" dur="2000" fill="hold"/>
                                        <p:tgtEl>
                                          <p:spTgt spid="2"/>
                                        </p:tgtEl>
                                        <p:attrNameLst>
                                          <p:attrName>ppt_y</p:attrName>
                                        </p:attrNameLst>
                                      </p:cBhvr>
                                      <p:tavLst>
                                        <p:tav tm="0">
                                          <p:val>
                                            <p:strVal val="#ppt_y"/>
                                          </p:val>
                                        </p:tav>
                                        <p:tav tm="100000">
                                          <p:val>
                                            <p:strVal val="#ppt_y"/>
                                          </p:val>
                                        </p:tav>
                                      </p:tavLst>
                                    </p:anim>
                                    <p:anim calcmode="lin" valueType="num">
                                      <p:cBhvr>
                                        <p:cTn id="192" dur="2000" fill="hold"/>
                                        <p:tgtEl>
                                          <p:spTgt spid="2"/>
                                        </p:tgtEl>
                                        <p:attrNameLst>
                                          <p:attrName>ppt_w</p:attrName>
                                        </p:attrNameLst>
                                      </p:cBhvr>
                                      <p:tavLst>
                                        <p:tav tm="0">
                                          <p:val>
                                            <p:fltVal val="0"/>
                                          </p:val>
                                        </p:tav>
                                        <p:tav tm="100000">
                                          <p:val>
                                            <p:strVal val="#ppt_w"/>
                                          </p:val>
                                        </p:tav>
                                      </p:tavLst>
                                    </p:anim>
                                    <p:anim calcmode="lin" valueType="num">
                                      <p:cBhvr>
                                        <p:cTn id="19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42F04"/>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12" name="11 Imagen" descr="eac7a268b0640ecba1fe73306327e3aa.png"/>
          <p:cNvPicPr>
            <a:picLocks noChangeAspect="1"/>
          </p:cNvPicPr>
          <p:nvPr/>
        </p:nvPicPr>
        <p:blipFill>
          <a:blip r:embed="rId2"/>
          <a:stretch>
            <a:fillRect/>
          </a:stretch>
        </p:blipFill>
        <p:spPr>
          <a:xfrm>
            <a:off x="1429261" y="0"/>
            <a:ext cx="6285477" cy="5143500"/>
          </a:xfrm>
          <a:prstGeom prst="rect">
            <a:avLst/>
          </a:prstGeom>
        </p:spPr>
      </p:pic>
      <p:sp>
        <p:nvSpPr>
          <p:cNvPr id="7" name="6 CuadroTexto"/>
          <p:cNvSpPr txBox="1"/>
          <p:nvPr/>
        </p:nvSpPr>
        <p:spPr>
          <a:xfrm>
            <a:off x="3929058" y="1571618"/>
            <a:ext cx="2924966" cy="2585323"/>
          </a:xfrm>
          <a:prstGeom prst="rect">
            <a:avLst/>
          </a:prstGeom>
          <a:noFill/>
        </p:spPr>
        <p:txBody>
          <a:bodyPr wrap="square" rtlCol="0">
            <a:spAutoFit/>
          </a:bodyPr>
          <a:lstStyle/>
          <a:p>
            <a:pPr algn="ctr"/>
            <a:r>
              <a:rPr lang="es-MX" b="1" dirty="0" smtClean="0"/>
              <a:t>La que estalla en la risa, cual cascabel del cielo</a:t>
            </a:r>
            <a:endParaRPr lang="es-PE" b="1" dirty="0" smtClean="0"/>
          </a:p>
          <a:p>
            <a:pPr algn="ctr"/>
            <a:r>
              <a:rPr lang="es-MX" b="1" dirty="0" smtClean="0"/>
              <a:t>o se quiebra en mil lágrimas de fulgente cristal.</a:t>
            </a:r>
            <a:endParaRPr lang="es-PE" b="1" dirty="0" smtClean="0"/>
          </a:p>
          <a:p>
            <a:pPr algn="ctr"/>
            <a:r>
              <a:rPr lang="es-MX" b="1" dirty="0" smtClean="0"/>
              <a:t>La de juegos y cuentos con dulzor de ternura,</a:t>
            </a:r>
            <a:endParaRPr lang="es-PE" b="1" dirty="0" smtClean="0"/>
          </a:p>
          <a:p>
            <a:pPr algn="ctr"/>
            <a:r>
              <a:rPr lang="es-MX" b="1" dirty="0" smtClean="0"/>
              <a:t>la de las golosinas, con tibieza de hogar.</a:t>
            </a:r>
            <a:endParaRPr lang="es-PE" b="1" dirty="0" smtClean="0"/>
          </a:p>
          <a:p>
            <a:pPr algn="ctr"/>
            <a:endParaRPr lang="es-PE" b="1" dirty="0"/>
          </a:p>
        </p:txBody>
      </p:sp>
      <p:pic>
        <p:nvPicPr>
          <p:cNvPr id="8" name="7 Imagen" descr="629905c4.png"/>
          <p:cNvPicPr>
            <a:picLocks noChangeAspect="1"/>
          </p:cNvPicPr>
          <p:nvPr/>
        </p:nvPicPr>
        <p:blipFill>
          <a:blip r:embed="rId3"/>
          <a:stretch>
            <a:fillRect/>
          </a:stretch>
        </p:blipFill>
        <p:spPr>
          <a:xfrm>
            <a:off x="357158" y="1114111"/>
            <a:ext cx="4214842" cy="4029389"/>
          </a:xfrm>
          <a:prstGeom prst="rect">
            <a:avLst/>
          </a:prstGeom>
        </p:spPr>
      </p:pic>
      <p:sp>
        <p:nvSpPr>
          <p:cNvPr id="5" name="4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3694097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313694966_Vector_Clipart.png"/>
          <p:cNvPicPr>
            <a:picLocks noChangeAspect="1"/>
          </p:cNvPicPr>
          <p:nvPr/>
        </p:nvPicPr>
        <p:blipFill>
          <a:blip r:embed="rId3">
            <a:duotone>
              <a:schemeClr val="accent3">
                <a:shade val="45000"/>
                <a:satMod val="135000"/>
              </a:schemeClr>
              <a:prstClr val="white"/>
            </a:duotone>
          </a:blip>
          <a:stretch>
            <a:fillRect/>
          </a:stretch>
        </p:blipFill>
        <p:spPr>
          <a:xfrm>
            <a:off x="1857356" y="0"/>
            <a:ext cx="5286412" cy="5286412"/>
          </a:xfrm>
          <a:prstGeom prst="rect">
            <a:avLst/>
          </a:prstGeom>
        </p:spPr>
      </p:pic>
      <p:pic>
        <p:nvPicPr>
          <p:cNvPr id="5" name="4 Imagen" descr="1313694966_Vector_Clipart.png"/>
          <p:cNvPicPr>
            <a:picLocks noChangeAspect="1"/>
          </p:cNvPicPr>
          <p:nvPr/>
        </p:nvPicPr>
        <p:blipFill>
          <a:blip r:embed="rId3">
            <a:duotone>
              <a:schemeClr val="accent3">
                <a:shade val="45000"/>
                <a:satMod val="135000"/>
              </a:schemeClr>
              <a:prstClr val="white"/>
            </a:duotone>
            <a:lum bright="-40000" contrast="40000"/>
          </a:blip>
          <a:stretch>
            <a:fillRect/>
          </a:stretch>
        </p:blipFill>
        <p:spPr>
          <a:xfrm>
            <a:off x="2357422" y="428628"/>
            <a:ext cx="4349578" cy="4349578"/>
          </a:xfrm>
          <a:prstGeom prst="rect">
            <a:avLst/>
          </a:prstGeom>
        </p:spPr>
      </p:pic>
      <p:sp>
        <p:nvSpPr>
          <p:cNvPr id="6" name="5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8" presetClass="emph" presetSubtype="0" fill="hold" nodeType="withEffect">
                                  <p:stCondLst>
                                    <p:cond delay="0"/>
                                  </p:stCondLst>
                                  <p:childTnLst>
                                    <p:animRot by="21600000">
                                      <p:cBhvr>
                                        <p:cTn id="14" dur="2000" fill="hold"/>
                                        <p:tgtEl>
                                          <p:spTgt spid="4"/>
                                        </p:tgtEl>
                                        <p:attrNameLst>
                                          <p:attrName>r</p:attrName>
                                        </p:attrNameLst>
                                      </p:cBhvr>
                                    </p:animRot>
                                  </p:childTnLst>
                                </p:cTn>
                              </p:par>
                              <p:par>
                                <p:cTn id="15" presetID="23" presetClass="entr" presetSubtype="52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fltVal val="0"/>
                                          </p:val>
                                        </p:tav>
                                        <p:tav tm="100000">
                                          <p:val>
                                            <p:strVal val="#ppt_h"/>
                                          </p:val>
                                        </p:tav>
                                      </p:tavLst>
                                    </p:anim>
                                    <p:anim calcmode="lin" valueType="num">
                                      <p:cBhvr>
                                        <p:cTn id="19" dur="2000" fill="hold"/>
                                        <p:tgtEl>
                                          <p:spTgt spid="5"/>
                                        </p:tgtEl>
                                        <p:attrNameLst>
                                          <p:attrName>ppt_x</p:attrName>
                                        </p:attrNameLst>
                                      </p:cBhvr>
                                      <p:tavLst>
                                        <p:tav tm="0">
                                          <p:val>
                                            <p:fltVal val="0.5"/>
                                          </p:val>
                                        </p:tav>
                                        <p:tav tm="100000">
                                          <p:val>
                                            <p:strVal val="#ppt_x"/>
                                          </p:val>
                                        </p:tav>
                                      </p:tavLst>
                                    </p:anim>
                                    <p:anim calcmode="lin" valueType="num">
                                      <p:cBhvr>
                                        <p:cTn id="20" dur="2000" fill="hold"/>
                                        <p:tgtEl>
                                          <p:spTgt spid="5"/>
                                        </p:tgtEl>
                                        <p:attrNameLst>
                                          <p:attrName>ppt_y</p:attrName>
                                        </p:attrNameLst>
                                      </p:cBhvr>
                                      <p:tavLst>
                                        <p:tav tm="0">
                                          <p:val>
                                            <p:fltVal val="0.5"/>
                                          </p:val>
                                        </p:tav>
                                        <p:tav tm="100000">
                                          <p:val>
                                            <p:strVal val="#ppt_y"/>
                                          </p:val>
                                        </p:tav>
                                      </p:tavLst>
                                    </p:anim>
                                  </p:childTnLst>
                                </p:cTn>
                              </p:par>
                              <p:par>
                                <p:cTn id="21" presetID="8" presetClass="emph" presetSubtype="0" fill="hold" nodeType="withEffect">
                                  <p:stCondLst>
                                    <p:cond delay="0"/>
                                  </p:stCondLst>
                                  <p:childTnLst>
                                    <p:animRot by="-21600000">
                                      <p:cBhvr>
                                        <p:cTn id="22" dur="2000" fill="hold"/>
                                        <p:tgtEl>
                                          <p:spTgt spid="5"/>
                                        </p:tgtEl>
                                        <p:attrNameLst>
                                          <p:attrName>r</p:attrName>
                                        </p:attrNameLst>
                                      </p:cBhvr>
                                    </p:animRot>
                                  </p:childTnLst>
                                </p:cTn>
                              </p:par>
                            </p:childTnLst>
                          </p:cTn>
                        </p:par>
                        <p:par>
                          <p:cTn id="23" fill="hold">
                            <p:stCondLst>
                              <p:cond delay="2000"/>
                            </p:stCondLst>
                            <p:childTnLst>
                              <p:par>
                                <p:cTn id="24" presetID="35" presetClass="exit" presetSubtype="0" fill="hold" nodeType="afterEffect">
                                  <p:stCondLst>
                                    <p:cond delay="0"/>
                                  </p:stCondLst>
                                  <p:childTnLst>
                                    <p:animEffect transition="out" filter="fade">
                                      <p:cBhvr>
                                        <p:cTn id="25" dur="2000"/>
                                        <p:tgtEl>
                                          <p:spTgt spid="4"/>
                                        </p:tgtEl>
                                      </p:cBhvr>
                                    </p:animEffect>
                                    <p:anim calcmode="lin" valueType="num">
                                      <p:cBhvr>
                                        <p:cTn id="26" dur="2000"/>
                                        <p:tgtEl>
                                          <p:spTgt spid="4"/>
                                        </p:tgtEl>
                                        <p:attrNameLst>
                                          <p:attrName>style.rotation</p:attrName>
                                        </p:attrNameLst>
                                      </p:cBhvr>
                                      <p:tavLst>
                                        <p:tav tm="0">
                                          <p:val>
                                            <p:fltVal val="0"/>
                                          </p:val>
                                        </p:tav>
                                        <p:tav tm="100000">
                                          <p:val>
                                            <p:fltVal val="720"/>
                                          </p:val>
                                        </p:tav>
                                      </p:tavLst>
                                    </p:anim>
                                    <p:anim calcmode="lin" valueType="num">
                                      <p:cBhvr>
                                        <p:cTn id="27" dur="2000"/>
                                        <p:tgtEl>
                                          <p:spTgt spid="4"/>
                                        </p:tgtEl>
                                        <p:attrNameLst>
                                          <p:attrName>ppt_h</p:attrName>
                                        </p:attrNameLst>
                                      </p:cBhvr>
                                      <p:tavLst>
                                        <p:tav tm="0">
                                          <p:val>
                                            <p:strVal val="ppt_h"/>
                                          </p:val>
                                        </p:tav>
                                        <p:tav tm="100000">
                                          <p:val>
                                            <p:fltVal val="0"/>
                                          </p:val>
                                        </p:tav>
                                      </p:tavLst>
                                    </p:anim>
                                    <p:anim calcmode="lin" valueType="num">
                                      <p:cBhvr>
                                        <p:cTn id="28" dur="2000"/>
                                        <p:tgtEl>
                                          <p:spTgt spid="4"/>
                                        </p:tgtEl>
                                        <p:attrNameLst>
                                          <p:attrName>ppt_w</p:attrName>
                                        </p:attrNameLst>
                                      </p:cBhvr>
                                      <p:tavLst>
                                        <p:tav tm="0">
                                          <p:val>
                                            <p:strVal val="ppt_w"/>
                                          </p:val>
                                        </p:tav>
                                        <p:tav tm="100000">
                                          <p:val>
                                            <p:fltVal val="0"/>
                                          </p:val>
                                        </p:tav>
                                      </p:tavLst>
                                    </p:anim>
                                    <p:set>
                                      <p:cBhvr>
                                        <p:cTn id="29" dur="1" fill="hold">
                                          <p:stCondLst>
                                            <p:cond delay="1999"/>
                                          </p:stCondLst>
                                        </p:cTn>
                                        <p:tgtEl>
                                          <p:spTgt spid="4"/>
                                        </p:tgtEl>
                                        <p:attrNameLst>
                                          <p:attrName>style.visibility</p:attrName>
                                        </p:attrNameLst>
                                      </p:cBhvr>
                                      <p:to>
                                        <p:strVal val="hidden"/>
                                      </p:to>
                                    </p:set>
                                  </p:childTnLst>
                                </p:cTn>
                              </p:par>
                              <p:par>
                                <p:cTn id="30" presetID="35" presetClass="exit" presetSubtype="0" fill="hold" nodeType="withEffect">
                                  <p:stCondLst>
                                    <p:cond delay="0"/>
                                  </p:stCondLst>
                                  <p:childTnLst>
                                    <p:animEffect transition="out" filter="fade">
                                      <p:cBhvr>
                                        <p:cTn id="31" dur="2000"/>
                                        <p:tgtEl>
                                          <p:spTgt spid="5"/>
                                        </p:tgtEl>
                                      </p:cBhvr>
                                    </p:animEffect>
                                    <p:anim calcmode="lin" valueType="num">
                                      <p:cBhvr>
                                        <p:cTn id="32" dur="2000"/>
                                        <p:tgtEl>
                                          <p:spTgt spid="5"/>
                                        </p:tgtEl>
                                        <p:attrNameLst>
                                          <p:attrName>style.rotation</p:attrName>
                                        </p:attrNameLst>
                                      </p:cBhvr>
                                      <p:tavLst>
                                        <p:tav tm="0">
                                          <p:val>
                                            <p:fltVal val="0"/>
                                          </p:val>
                                        </p:tav>
                                        <p:tav tm="100000">
                                          <p:val>
                                            <p:fltVal val="720"/>
                                          </p:val>
                                        </p:tav>
                                      </p:tavLst>
                                    </p:anim>
                                    <p:anim calcmode="lin" valueType="num">
                                      <p:cBhvr>
                                        <p:cTn id="33" dur="2000"/>
                                        <p:tgtEl>
                                          <p:spTgt spid="5"/>
                                        </p:tgtEl>
                                        <p:attrNameLst>
                                          <p:attrName>ppt_h</p:attrName>
                                        </p:attrNameLst>
                                      </p:cBhvr>
                                      <p:tavLst>
                                        <p:tav tm="0">
                                          <p:val>
                                            <p:strVal val="ppt_h"/>
                                          </p:val>
                                        </p:tav>
                                        <p:tav tm="100000">
                                          <p:val>
                                            <p:fltVal val="0"/>
                                          </p:val>
                                        </p:tav>
                                      </p:tavLst>
                                    </p:anim>
                                    <p:anim calcmode="lin" valueType="num">
                                      <p:cBhvr>
                                        <p:cTn id="34" dur="2000"/>
                                        <p:tgtEl>
                                          <p:spTgt spid="5"/>
                                        </p:tgtEl>
                                        <p:attrNameLst>
                                          <p:attrName>ppt_w</p:attrName>
                                        </p:attrNameLst>
                                      </p:cBhvr>
                                      <p:tavLst>
                                        <p:tav tm="0">
                                          <p:val>
                                            <p:strVal val="ppt_w"/>
                                          </p:val>
                                        </p:tav>
                                        <p:tav tm="100000">
                                          <p:val>
                                            <p:fltVal val="0"/>
                                          </p:val>
                                        </p:tav>
                                      </p:tavLst>
                                    </p:anim>
                                    <p:set>
                                      <p:cBhvr>
                                        <p:cTn id="35" dur="1" fill="hold">
                                          <p:stCondLst>
                                            <p:cond delay="1999"/>
                                          </p:stCondLst>
                                        </p:cTn>
                                        <p:tgtEl>
                                          <p:spTgt spid="5"/>
                                        </p:tgtEl>
                                        <p:attrNameLst>
                                          <p:attrName>style.visibility</p:attrName>
                                        </p:attrNameLst>
                                      </p:cBhvr>
                                      <p:to>
                                        <p:strVal val="hidden"/>
                                      </p:to>
                                    </p:set>
                                  </p:childTnLst>
                                </p:cTn>
                              </p:par>
                              <p:par>
                                <p:cTn id="36" presetID="23" presetClass="entr" presetSubtype="288"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2000" fill="hold"/>
                                        <p:tgtEl>
                                          <p:spTgt spid="2"/>
                                        </p:tgtEl>
                                        <p:attrNameLst>
                                          <p:attrName>ppt_w</p:attrName>
                                        </p:attrNameLst>
                                      </p:cBhvr>
                                      <p:tavLst>
                                        <p:tav tm="0">
                                          <p:val>
                                            <p:strVal val="4/3*#ppt_w"/>
                                          </p:val>
                                        </p:tav>
                                        <p:tav tm="100000">
                                          <p:val>
                                            <p:strVal val="#ppt_w"/>
                                          </p:val>
                                        </p:tav>
                                      </p:tavLst>
                                    </p:anim>
                                    <p:anim calcmode="lin" valueType="num">
                                      <p:cBhvr>
                                        <p:cTn id="39" dur="2000" fill="hold"/>
                                        <p:tgtEl>
                                          <p:spTgt spid="2"/>
                                        </p:tgtEl>
                                        <p:attrNameLst>
                                          <p:attrName>ppt_h</p:attrName>
                                        </p:attrNameLst>
                                      </p:cBhvr>
                                      <p:tavLst>
                                        <p:tav tm="0">
                                          <p:val>
                                            <p:strVal val="4/3*#ppt_h"/>
                                          </p:val>
                                        </p:tav>
                                        <p:tav tm="100000">
                                          <p:val>
                                            <p:strVal val="#ppt_h"/>
                                          </p:val>
                                        </p:tav>
                                      </p:tavLst>
                                    </p:anim>
                                  </p:childTnLst>
                                </p:cTn>
                              </p:par>
                              <p:par>
                                <p:cTn id="40" presetID="21" presetClass="entr" presetSubtype="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wheel(8)">
                                      <p:cBhvr>
                                        <p:cTn id="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52103"/>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17067747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lipse"/>
          <p:cNvSpPr/>
          <p:nvPr/>
        </p:nvSpPr>
        <p:spPr>
          <a:xfrm>
            <a:off x="0" y="857238"/>
            <a:ext cx="1643042" cy="1571636"/>
          </a:xfrm>
          <a:prstGeom prst="ellipse">
            <a:avLst/>
          </a:prstGeom>
          <a:blipFill>
            <a:blip r:embed="rId3">
              <a:duotone>
                <a:schemeClr val="accent6">
                  <a:shade val="45000"/>
                  <a:satMod val="135000"/>
                </a:schemeClr>
                <a:prstClr val="white"/>
              </a:duotone>
              <a:lum bright="-20000" contrast="40000"/>
            </a:blip>
            <a:stretch>
              <a:fillRect/>
            </a:stretch>
          </a:blipFill>
          <a:ln>
            <a:solidFill>
              <a:schemeClr val="accent6">
                <a:lumMod val="75000"/>
              </a:schemeClr>
            </a:solidFill>
          </a:ln>
          <a:scene3d>
            <a:camera prst="orthographicFront">
              <a:rot lat="0" lon="20699996" rev="0"/>
            </a:camera>
            <a:lightRig rig="threePt" dir="t"/>
          </a:scene3d>
          <a:sp3d z="330200" extrusionH="260350" contourW="12700">
            <a:bevelT w="571500" h="571500" prst="coolSlant"/>
            <a:contourClr>
              <a:schemeClr val="accent6">
                <a:lumMod val="5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1571604" y="857238"/>
            <a:ext cx="1643042" cy="1571636"/>
          </a:xfrm>
          <a:prstGeom prst="ellipse">
            <a:avLst/>
          </a:prstGeom>
          <a:blipFill>
            <a:blip r:embed="rId3">
              <a:duotone>
                <a:schemeClr val="accent6">
                  <a:shade val="45000"/>
                  <a:satMod val="135000"/>
                </a:schemeClr>
                <a:prstClr val="white"/>
              </a:duotone>
              <a:lum bright="-20000" contrast="40000"/>
            </a:blip>
            <a:stretch>
              <a:fillRect/>
            </a:stretch>
          </a:blipFill>
          <a:ln>
            <a:solidFill>
              <a:schemeClr val="accent6">
                <a:lumMod val="75000"/>
              </a:schemeClr>
            </a:solidFill>
          </a:ln>
          <a:scene3d>
            <a:camera prst="orthographicFront">
              <a:rot lat="0" lon="20699996" rev="0"/>
            </a:camera>
            <a:lightRig rig="threePt" dir="t"/>
          </a:scene3d>
          <a:sp3d z="330200" extrusionH="260350" contourW="12700">
            <a:bevelT w="571500" h="571500" prst="coolSlant"/>
            <a:contourClr>
              <a:schemeClr val="accent6">
                <a:lumMod val="5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3214710" y="857238"/>
            <a:ext cx="1643042" cy="1571636"/>
          </a:xfrm>
          <a:prstGeom prst="ellipse">
            <a:avLst/>
          </a:prstGeom>
          <a:blipFill>
            <a:blip r:embed="rId3">
              <a:duotone>
                <a:schemeClr val="accent6">
                  <a:shade val="45000"/>
                  <a:satMod val="135000"/>
                </a:schemeClr>
                <a:prstClr val="white"/>
              </a:duotone>
              <a:lum bright="-20000" contrast="40000"/>
            </a:blip>
            <a:stretch>
              <a:fillRect/>
            </a:stretch>
          </a:blipFill>
          <a:ln>
            <a:solidFill>
              <a:schemeClr val="accent6">
                <a:lumMod val="75000"/>
              </a:schemeClr>
            </a:solidFill>
          </a:ln>
          <a:scene3d>
            <a:camera prst="orthographicFront">
              <a:rot lat="0" lon="20699996" rev="0"/>
            </a:camera>
            <a:lightRig rig="threePt" dir="t"/>
          </a:scene3d>
          <a:sp3d z="330200" extrusionH="260350" contourW="12700">
            <a:bevelT w="571500" h="571500" prst="coolSlant"/>
            <a:contourClr>
              <a:schemeClr val="accent6">
                <a:lumMod val="5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4786314" y="857238"/>
            <a:ext cx="1643042" cy="1571636"/>
          </a:xfrm>
          <a:prstGeom prst="ellipse">
            <a:avLst/>
          </a:prstGeom>
          <a:blipFill>
            <a:blip r:embed="rId3">
              <a:duotone>
                <a:schemeClr val="accent6">
                  <a:shade val="45000"/>
                  <a:satMod val="135000"/>
                </a:schemeClr>
                <a:prstClr val="white"/>
              </a:duotone>
              <a:lum bright="-20000" contrast="40000"/>
            </a:blip>
            <a:stretch>
              <a:fillRect/>
            </a:stretch>
          </a:blipFill>
          <a:ln>
            <a:solidFill>
              <a:schemeClr val="accent6">
                <a:lumMod val="75000"/>
              </a:schemeClr>
            </a:solidFill>
          </a:ln>
          <a:scene3d>
            <a:camera prst="orthographicFront">
              <a:rot lat="0" lon="20699996" rev="0"/>
            </a:camera>
            <a:lightRig rig="threePt" dir="t"/>
          </a:scene3d>
          <a:sp3d z="330200" extrusionH="260350" contourW="12700">
            <a:bevelT w="571500" h="571500" prst="coolSlant"/>
            <a:contourClr>
              <a:schemeClr val="accent6">
                <a:lumMod val="5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6286544" y="857238"/>
            <a:ext cx="1643042" cy="1571636"/>
          </a:xfrm>
          <a:prstGeom prst="ellipse">
            <a:avLst/>
          </a:prstGeom>
          <a:blipFill>
            <a:blip r:embed="rId3">
              <a:duotone>
                <a:schemeClr val="accent6">
                  <a:shade val="45000"/>
                  <a:satMod val="135000"/>
                </a:schemeClr>
                <a:prstClr val="white"/>
              </a:duotone>
              <a:lum bright="-20000" contrast="40000"/>
            </a:blip>
            <a:stretch>
              <a:fillRect/>
            </a:stretch>
          </a:blipFill>
          <a:ln>
            <a:solidFill>
              <a:schemeClr val="accent6">
                <a:lumMod val="75000"/>
              </a:schemeClr>
            </a:solidFill>
          </a:ln>
          <a:scene3d>
            <a:camera prst="orthographicFront">
              <a:rot lat="0" lon="20699996" rev="0"/>
            </a:camera>
            <a:lightRig rig="threePt" dir="t"/>
          </a:scene3d>
          <a:sp3d z="330200" extrusionH="260350" contourW="12700">
            <a:bevelT w="571500" h="571500" prst="coolSlant"/>
            <a:contourClr>
              <a:schemeClr val="accent6">
                <a:lumMod val="5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7858148" y="857238"/>
            <a:ext cx="1643042" cy="1571636"/>
          </a:xfrm>
          <a:prstGeom prst="ellipse">
            <a:avLst/>
          </a:prstGeom>
          <a:blipFill>
            <a:blip r:embed="rId3">
              <a:duotone>
                <a:schemeClr val="accent6">
                  <a:shade val="45000"/>
                  <a:satMod val="135000"/>
                </a:schemeClr>
                <a:prstClr val="white"/>
              </a:duotone>
              <a:lum bright="-20000" contrast="40000"/>
            </a:blip>
            <a:stretch>
              <a:fillRect/>
            </a:stretch>
          </a:blipFill>
          <a:ln>
            <a:solidFill>
              <a:schemeClr val="accent6">
                <a:lumMod val="75000"/>
              </a:schemeClr>
            </a:solidFill>
          </a:ln>
          <a:scene3d>
            <a:camera prst="orthographicFront">
              <a:rot lat="0" lon="20699996" rev="0"/>
            </a:camera>
            <a:lightRig rig="threePt" dir="t"/>
          </a:scene3d>
          <a:sp3d z="330200" extrusionH="260350" contourW="12700">
            <a:bevelT w="571500" h="571500" prst="coolSlant"/>
            <a:contourClr>
              <a:schemeClr val="accent6">
                <a:lumMod val="5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0" y="3071816"/>
            <a:ext cx="1643042" cy="1571636"/>
          </a:xfrm>
          <a:prstGeom prst="ellipse">
            <a:avLst/>
          </a:prstGeom>
          <a:blipFill>
            <a:blip r:embed="rId3">
              <a:duotone>
                <a:schemeClr val="accent6">
                  <a:shade val="45000"/>
                  <a:satMod val="135000"/>
                </a:schemeClr>
                <a:prstClr val="white"/>
              </a:duotone>
              <a:lum bright="-20000" contrast="40000"/>
            </a:blip>
            <a:stretch>
              <a:fillRect/>
            </a:stretch>
          </a:blipFill>
          <a:ln>
            <a:solidFill>
              <a:schemeClr val="accent6">
                <a:lumMod val="75000"/>
              </a:schemeClr>
            </a:solidFill>
          </a:ln>
          <a:scene3d>
            <a:camera prst="orthographicFront">
              <a:rot lat="0" lon="20699996" rev="0"/>
            </a:camera>
            <a:lightRig rig="threePt" dir="t"/>
          </a:scene3d>
          <a:sp3d z="330200" extrusionH="260350" contourW="12700">
            <a:bevelT w="571500" h="571500" prst="coolSlant"/>
            <a:contourClr>
              <a:schemeClr val="accent6">
                <a:lumMod val="5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1571604" y="3071816"/>
            <a:ext cx="1643042" cy="1571636"/>
          </a:xfrm>
          <a:prstGeom prst="ellipse">
            <a:avLst/>
          </a:prstGeom>
          <a:blipFill>
            <a:blip r:embed="rId3">
              <a:duotone>
                <a:schemeClr val="accent6">
                  <a:shade val="45000"/>
                  <a:satMod val="135000"/>
                </a:schemeClr>
                <a:prstClr val="white"/>
              </a:duotone>
              <a:lum bright="-20000" contrast="40000"/>
            </a:blip>
            <a:stretch>
              <a:fillRect/>
            </a:stretch>
          </a:blipFill>
          <a:ln>
            <a:solidFill>
              <a:schemeClr val="accent6">
                <a:lumMod val="75000"/>
              </a:schemeClr>
            </a:solidFill>
          </a:ln>
          <a:scene3d>
            <a:camera prst="orthographicFront">
              <a:rot lat="0" lon="20699996" rev="0"/>
            </a:camera>
            <a:lightRig rig="threePt" dir="t"/>
          </a:scene3d>
          <a:sp3d z="330200" extrusionH="260350" contourW="12700">
            <a:bevelT w="571500" h="571500" prst="coolSlant"/>
            <a:contourClr>
              <a:schemeClr val="accent6">
                <a:lumMod val="5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3214710" y="3071816"/>
            <a:ext cx="1643042" cy="1571636"/>
          </a:xfrm>
          <a:prstGeom prst="ellipse">
            <a:avLst/>
          </a:prstGeom>
          <a:blipFill>
            <a:blip r:embed="rId3">
              <a:duotone>
                <a:schemeClr val="accent6">
                  <a:shade val="45000"/>
                  <a:satMod val="135000"/>
                </a:schemeClr>
                <a:prstClr val="white"/>
              </a:duotone>
              <a:lum bright="-20000" contrast="40000"/>
            </a:blip>
            <a:stretch>
              <a:fillRect/>
            </a:stretch>
          </a:blipFill>
          <a:ln>
            <a:solidFill>
              <a:schemeClr val="accent6">
                <a:lumMod val="75000"/>
              </a:schemeClr>
            </a:solidFill>
          </a:ln>
          <a:scene3d>
            <a:camera prst="orthographicFront">
              <a:rot lat="0" lon="20699996" rev="0"/>
            </a:camera>
            <a:lightRig rig="threePt" dir="t"/>
          </a:scene3d>
          <a:sp3d z="330200" extrusionH="260350" contourW="12700">
            <a:bevelT w="571500" h="571500" prst="coolSlant"/>
            <a:contourClr>
              <a:schemeClr val="accent6">
                <a:lumMod val="5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4786314" y="3071816"/>
            <a:ext cx="1643042" cy="1571636"/>
          </a:xfrm>
          <a:prstGeom prst="ellipse">
            <a:avLst/>
          </a:prstGeom>
          <a:blipFill>
            <a:blip r:embed="rId3">
              <a:duotone>
                <a:schemeClr val="accent6">
                  <a:shade val="45000"/>
                  <a:satMod val="135000"/>
                </a:schemeClr>
                <a:prstClr val="white"/>
              </a:duotone>
              <a:lum bright="-20000" contrast="40000"/>
            </a:blip>
            <a:stretch>
              <a:fillRect/>
            </a:stretch>
          </a:blipFill>
          <a:ln>
            <a:solidFill>
              <a:schemeClr val="accent6">
                <a:lumMod val="75000"/>
              </a:schemeClr>
            </a:solidFill>
          </a:ln>
          <a:scene3d>
            <a:camera prst="orthographicFront">
              <a:rot lat="0" lon="20699996" rev="0"/>
            </a:camera>
            <a:lightRig rig="threePt" dir="t"/>
          </a:scene3d>
          <a:sp3d z="330200" extrusionH="260350" contourW="12700">
            <a:bevelT w="571500" h="571500" prst="coolSlant"/>
            <a:contourClr>
              <a:schemeClr val="accent6">
                <a:lumMod val="5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286544" y="3071816"/>
            <a:ext cx="1643042" cy="1571636"/>
          </a:xfrm>
          <a:prstGeom prst="ellipse">
            <a:avLst/>
          </a:prstGeom>
          <a:blipFill>
            <a:blip r:embed="rId3">
              <a:duotone>
                <a:schemeClr val="accent6">
                  <a:shade val="45000"/>
                  <a:satMod val="135000"/>
                </a:schemeClr>
                <a:prstClr val="white"/>
              </a:duotone>
              <a:lum bright="-20000" contrast="40000"/>
            </a:blip>
            <a:stretch>
              <a:fillRect/>
            </a:stretch>
          </a:blipFill>
          <a:ln>
            <a:solidFill>
              <a:schemeClr val="accent6">
                <a:lumMod val="75000"/>
              </a:schemeClr>
            </a:solidFill>
          </a:ln>
          <a:scene3d>
            <a:camera prst="orthographicFront">
              <a:rot lat="0" lon="20699996" rev="0"/>
            </a:camera>
            <a:lightRig rig="threePt" dir="t"/>
          </a:scene3d>
          <a:sp3d z="330200" extrusionH="260350" contourW="12700">
            <a:bevelT w="571500" h="571500" prst="coolSlant"/>
            <a:contourClr>
              <a:schemeClr val="accent6">
                <a:lumMod val="5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7858148" y="3071816"/>
            <a:ext cx="1643042" cy="1571636"/>
          </a:xfrm>
          <a:prstGeom prst="ellipse">
            <a:avLst/>
          </a:prstGeom>
          <a:blipFill>
            <a:blip r:embed="rId3">
              <a:duotone>
                <a:schemeClr val="accent6">
                  <a:shade val="45000"/>
                  <a:satMod val="135000"/>
                </a:schemeClr>
                <a:prstClr val="white"/>
              </a:duotone>
              <a:lum bright="-20000" contrast="40000"/>
            </a:blip>
            <a:stretch>
              <a:fillRect/>
            </a:stretch>
          </a:blipFill>
          <a:ln>
            <a:solidFill>
              <a:schemeClr val="accent6">
                <a:lumMod val="75000"/>
              </a:schemeClr>
            </a:solidFill>
          </a:ln>
          <a:scene3d>
            <a:camera prst="orthographicFront">
              <a:rot lat="0" lon="20699996" rev="0"/>
            </a:camera>
            <a:lightRig rig="threePt" dir="t"/>
          </a:scene3d>
          <a:sp3d z="330200" extrusionH="260350" contourW="12700">
            <a:bevelT w="571500" h="571500" prst="coolSlant"/>
            <a:contourClr>
              <a:schemeClr val="accent6">
                <a:lumMod val="5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8" presetClass="emph" presetSubtype="0" fill="hold" grpId="1" nodeType="withEffect">
                                  <p:stCondLst>
                                    <p:cond delay="0"/>
                                  </p:stCondLst>
                                  <p:childTnLst>
                                    <p:animRot by="21600000">
                                      <p:cBhvr>
                                        <p:cTn id="32" dur="2000" fill="hold"/>
                                        <p:tgtEl>
                                          <p:spTgt spid="3"/>
                                        </p:tgtEl>
                                        <p:attrNameLst>
                                          <p:attrName>r</p:attrName>
                                        </p:attrNameLst>
                                      </p:cBhvr>
                                    </p:animRot>
                                  </p:childTnLst>
                                </p:cTn>
                              </p:par>
                              <p:par>
                                <p:cTn id="33" presetID="8" presetClass="emph" presetSubtype="0" fill="hold" grpId="1" nodeType="withEffect">
                                  <p:stCondLst>
                                    <p:cond delay="0"/>
                                  </p:stCondLst>
                                  <p:childTnLst>
                                    <p:animRot by="21600000">
                                      <p:cBhvr>
                                        <p:cTn id="34" dur="2000" fill="hold"/>
                                        <p:tgtEl>
                                          <p:spTgt spid="4"/>
                                        </p:tgtEl>
                                        <p:attrNameLst>
                                          <p:attrName>r</p:attrName>
                                        </p:attrNameLst>
                                      </p:cBhvr>
                                    </p:animRot>
                                  </p:childTnLst>
                                </p:cTn>
                              </p:par>
                              <p:par>
                                <p:cTn id="35" presetID="8" presetClass="emph" presetSubtype="0" fill="hold" grpId="1" nodeType="withEffect">
                                  <p:stCondLst>
                                    <p:cond delay="0"/>
                                  </p:stCondLst>
                                  <p:childTnLst>
                                    <p:animRot by="21600000">
                                      <p:cBhvr>
                                        <p:cTn id="36" dur="2000" fill="hold"/>
                                        <p:tgtEl>
                                          <p:spTgt spid="5"/>
                                        </p:tgtEl>
                                        <p:attrNameLst>
                                          <p:attrName>r</p:attrName>
                                        </p:attrNameLst>
                                      </p:cBhvr>
                                    </p:animRot>
                                  </p:childTnLst>
                                </p:cTn>
                              </p:par>
                              <p:par>
                                <p:cTn id="37" presetID="8" presetClass="emph" presetSubtype="0" fill="hold" grpId="1"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fill="hold" grpId="1" nodeType="withEffect">
                                  <p:stCondLst>
                                    <p:cond delay="0"/>
                                  </p:stCondLst>
                                  <p:childTnLst>
                                    <p:animRot by="21600000">
                                      <p:cBhvr>
                                        <p:cTn id="40" dur="2000" fill="hold"/>
                                        <p:tgtEl>
                                          <p:spTgt spid="7"/>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8"/>
                                        </p:tgtEl>
                                        <p:attrNameLst>
                                          <p:attrName>r</p:attrName>
                                        </p:attrNameLst>
                                      </p:cBhvr>
                                    </p:animRot>
                                  </p:childTnLst>
                                </p:cTn>
                              </p:par>
                              <p:par>
                                <p:cTn id="43" presetID="2" presetClass="entr" presetSubtype="1"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ppt_x"/>
                                          </p:val>
                                        </p:tav>
                                        <p:tav tm="100000">
                                          <p:val>
                                            <p:strVal val="#ppt_x"/>
                                          </p:val>
                                        </p:tav>
                                      </p:tavLst>
                                    </p:anim>
                                    <p:anim calcmode="lin" valueType="num">
                                      <p:cBhvr additive="base">
                                        <p:cTn id="46" dur="2000" fill="hold"/>
                                        <p:tgtEl>
                                          <p:spTgt spid="9"/>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ppt_x"/>
                                          </p:val>
                                        </p:tav>
                                        <p:tav tm="100000">
                                          <p:val>
                                            <p:strVal val="#ppt_x"/>
                                          </p:val>
                                        </p:tav>
                                      </p:tavLst>
                                    </p:anim>
                                    <p:anim calcmode="lin" valueType="num">
                                      <p:cBhvr additive="base">
                                        <p:cTn id="50" dur="2000" fill="hold"/>
                                        <p:tgtEl>
                                          <p:spTgt spid="10"/>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ppt_x"/>
                                          </p:val>
                                        </p:tav>
                                        <p:tav tm="100000">
                                          <p:val>
                                            <p:strVal val="#ppt_x"/>
                                          </p:val>
                                        </p:tav>
                                      </p:tavLst>
                                    </p:anim>
                                    <p:anim calcmode="lin" valueType="num">
                                      <p:cBhvr additive="base">
                                        <p:cTn id="54" dur="2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ppt_x"/>
                                          </p:val>
                                        </p:tav>
                                        <p:tav tm="100000">
                                          <p:val>
                                            <p:strVal val="#ppt_x"/>
                                          </p:val>
                                        </p:tav>
                                      </p:tavLst>
                                    </p:anim>
                                    <p:anim calcmode="lin" valueType="num">
                                      <p:cBhvr additive="base">
                                        <p:cTn id="58" dur="2000" fill="hold"/>
                                        <p:tgtEl>
                                          <p:spTgt spid="12"/>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2000" fill="hold"/>
                                        <p:tgtEl>
                                          <p:spTgt spid="13"/>
                                        </p:tgtEl>
                                        <p:attrNameLst>
                                          <p:attrName>ppt_x</p:attrName>
                                        </p:attrNameLst>
                                      </p:cBhvr>
                                      <p:tavLst>
                                        <p:tav tm="0">
                                          <p:val>
                                            <p:strVal val="#ppt_x"/>
                                          </p:val>
                                        </p:tav>
                                        <p:tav tm="100000">
                                          <p:val>
                                            <p:strVal val="#ppt_x"/>
                                          </p:val>
                                        </p:tav>
                                      </p:tavLst>
                                    </p:anim>
                                    <p:anim calcmode="lin" valueType="num">
                                      <p:cBhvr additive="base">
                                        <p:cTn id="62" dur="2000" fill="hold"/>
                                        <p:tgtEl>
                                          <p:spTgt spid="13"/>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ppt_x"/>
                                          </p:val>
                                        </p:tav>
                                        <p:tav tm="100000">
                                          <p:val>
                                            <p:strVal val="#ppt_x"/>
                                          </p:val>
                                        </p:tav>
                                      </p:tavLst>
                                    </p:anim>
                                    <p:anim calcmode="lin" valueType="num">
                                      <p:cBhvr additive="base">
                                        <p:cTn id="66" dur="2000" fill="hold"/>
                                        <p:tgtEl>
                                          <p:spTgt spid="14"/>
                                        </p:tgtEl>
                                        <p:attrNameLst>
                                          <p:attrName>ppt_y</p:attrName>
                                        </p:attrNameLst>
                                      </p:cBhvr>
                                      <p:tavLst>
                                        <p:tav tm="0">
                                          <p:val>
                                            <p:strVal val="0-#ppt_h/2"/>
                                          </p:val>
                                        </p:tav>
                                        <p:tav tm="100000">
                                          <p:val>
                                            <p:strVal val="#ppt_y"/>
                                          </p:val>
                                        </p:tav>
                                      </p:tavLst>
                                    </p:anim>
                                  </p:childTnLst>
                                </p:cTn>
                              </p:par>
                              <p:par>
                                <p:cTn id="67" presetID="8" presetClass="emph" presetSubtype="0" fill="hold" grpId="1"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2000"/>
                            </p:stCondLst>
                            <p:childTnLst>
                              <p:par>
                                <p:cTn id="80" presetID="2" presetClass="exit" presetSubtype="2" fill="hold" grpId="2"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1+ppt_w/2"/>
                                          </p:val>
                                        </p:tav>
                                      </p:tavLst>
                                    </p:anim>
                                    <p:anim calcmode="lin" valueType="num">
                                      <p:cBhvr additive="base">
                                        <p:cTn id="82" dur="2000"/>
                                        <p:tgtEl>
                                          <p:spTgt spid="3"/>
                                        </p:tgtEl>
                                        <p:attrNameLst>
                                          <p:attrName>ppt_y</p:attrName>
                                        </p:attrNameLst>
                                      </p:cBhvr>
                                      <p:tavLst>
                                        <p:tav tm="0">
                                          <p:val>
                                            <p:strVal val="ppt_y"/>
                                          </p:val>
                                        </p:tav>
                                        <p:tav tm="100000">
                                          <p:val>
                                            <p:strVal val="ppt_y"/>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4"/>
                                        </p:tgtEl>
                                        <p:attrNameLst>
                                          <p:attrName>ppt_x</p:attrName>
                                        </p:attrNameLst>
                                      </p:cBhvr>
                                      <p:tavLst>
                                        <p:tav tm="0">
                                          <p:val>
                                            <p:strVal val="ppt_x"/>
                                          </p:val>
                                        </p:tav>
                                        <p:tav tm="100000">
                                          <p:val>
                                            <p:strVal val="1+ppt_w/2"/>
                                          </p:val>
                                        </p:tav>
                                      </p:tavLst>
                                    </p:anim>
                                    <p:anim calcmode="lin" valueType="num">
                                      <p:cBhvr additive="base">
                                        <p:cTn id="86" dur="2000"/>
                                        <p:tgtEl>
                                          <p:spTgt spid="4"/>
                                        </p:tgtEl>
                                        <p:attrNameLst>
                                          <p:attrName>ppt_y</p:attrName>
                                        </p:attrNameLst>
                                      </p:cBhvr>
                                      <p:tavLst>
                                        <p:tav tm="0">
                                          <p:val>
                                            <p:strVal val="ppt_y"/>
                                          </p:val>
                                        </p:tav>
                                        <p:tav tm="100000">
                                          <p:val>
                                            <p:strVal val="ppt_y"/>
                                          </p:val>
                                        </p:tav>
                                      </p:tavLst>
                                    </p:anim>
                                    <p:set>
                                      <p:cBhvr>
                                        <p:cTn id="87" dur="1" fill="hold">
                                          <p:stCondLst>
                                            <p:cond delay="1999"/>
                                          </p:stCondLst>
                                        </p:cTn>
                                        <p:tgtEl>
                                          <p:spTgt spid="4"/>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5"/>
                                        </p:tgtEl>
                                        <p:attrNameLst>
                                          <p:attrName>ppt_x</p:attrName>
                                        </p:attrNameLst>
                                      </p:cBhvr>
                                      <p:tavLst>
                                        <p:tav tm="0">
                                          <p:val>
                                            <p:strVal val="ppt_x"/>
                                          </p:val>
                                        </p:tav>
                                        <p:tav tm="100000">
                                          <p:val>
                                            <p:strVal val="1+ppt_w/2"/>
                                          </p:val>
                                        </p:tav>
                                      </p:tavLst>
                                    </p:anim>
                                    <p:anim calcmode="lin" valueType="num">
                                      <p:cBhvr additive="base">
                                        <p:cTn id="90" dur="2000"/>
                                        <p:tgtEl>
                                          <p:spTgt spid="5"/>
                                        </p:tgtEl>
                                        <p:attrNameLst>
                                          <p:attrName>ppt_y</p:attrName>
                                        </p:attrNameLst>
                                      </p:cBhvr>
                                      <p:tavLst>
                                        <p:tav tm="0">
                                          <p:val>
                                            <p:strVal val="ppt_y"/>
                                          </p:val>
                                        </p:tav>
                                        <p:tav tm="100000">
                                          <p:val>
                                            <p:strVal val="ppt_y"/>
                                          </p:val>
                                        </p:tav>
                                      </p:tavLst>
                                    </p:anim>
                                    <p:set>
                                      <p:cBhvr>
                                        <p:cTn id="91" dur="1" fill="hold">
                                          <p:stCondLst>
                                            <p:cond delay="1999"/>
                                          </p:stCondLst>
                                        </p:cTn>
                                        <p:tgtEl>
                                          <p:spTgt spid="5"/>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1+ppt_w/2"/>
                                          </p:val>
                                        </p:tav>
                                      </p:tavLst>
                                    </p:anim>
                                    <p:anim calcmode="lin" valueType="num">
                                      <p:cBhvr additive="base">
                                        <p:cTn id="94" dur="2000"/>
                                        <p:tgtEl>
                                          <p:spTgt spid="6"/>
                                        </p:tgtEl>
                                        <p:attrNameLst>
                                          <p:attrName>ppt_y</p:attrName>
                                        </p:attrNameLst>
                                      </p:cBhvr>
                                      <p:tavLst>
                                        <p:tav tm="0">
                                          <p:val>
                                            <p:strVal val="ppt_y"/>
                                          </p:val>
                                        </p:tav>
                                        <p:tav tm="100000">
                                          <p:val>
                                            <p:strVal val="ppt_y"/>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1+ppt_w/2"/>
                                          </p:val>
                                        </p:tav>
                                      </p:tavLst>
                                    </p:anim>
                                    <p:anim calcmode="lin" valueType="num">
                                      <p:cBhvr additive="base">
                                        <p:cTn id="98" dur="2000"/>
                                        <p:tgtEl>
                                          <p:spTgt spid="7"/>
                                        </p:tgtEl>
                                        <p:attrNameLst>
                                          <p:attrName>ppt_y</p:attrName>
                                        </p:attrNameLst>
                                      </p:cBhvr>
                                      <p:tavLst>
                                        <p:tav tm="0">
                                          <p:val>
                                            <p:strVal val="ppt_y"/>
                                          </p:val>
                                        </p:tav>
                                        <p:tav tm="100000">
                                          <p:val>
                                            <p:strVal val="ppt_y"/>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1+ppt_w/2"/>
                                          </p:val>
                                        </p:tav>
                                      </p:tavLst>
                                    </p:anim>
                                    <p:anim calcmode="lin" valueType="num">
                                      <p:cBhvr additive="base">
                                        <p:cTn id="102" dur="2000"/>
                                        <p:tgtEl>
                                          <p:spTgt spid="8"/>
                                        </p:tgtEl>
                                        <p:attrNameLst>
                                          <p:attrName>ppt_y</p:attrName>
                                        </p:attrNameLst>
                                      </p:cBhvr>
                                      <p:tavLst>
                                        <p:tav tm="0">
                                          <p:val>
                                            <p:strVal val="ppt_y"/>
                                          </p:val>
                                        </p:tav>
                                        <p:tav tm="100000">
                                          <p:val>
                                            <p:strVal val="ppt_y"/>
                                          </p:val>
                                        </p:tav>
                                      </p:tavLst>
                                    </p:anim>
                                    <p:set>
                                      <p:cBhvr>
                                        <p:cTn id="103" dur="1" fill="hold">
                                          <p:stCondLst>
                                            <p:cond delay="1999"/>
                                          </p:stCondLst>
                                        </p:cTn>
                                        <p:tgtEl>
                                          <p:spTgt spid="8"/>
                                        </p:tgtEl>
                                        <p:attrNameLst>
                                          <p:attrName>style.visibility</p:attrName>
                                        </p:attrNameLst>
                                      </p:cBhvr>
                                      <p:to>
                                        <p:strVal val="hidden"/>
                                      </p:to>
                                    </p:set>
                                  </p:childTnLst>
                                </p:cTn>
                              </p:par>
                              <p:par>
                                <p:cTn id="104" presetID="8" presetClass="emph" presetSubtype="0" fill="hold" grpId="3" nodeType="withEffect">
                                  <p:stCondLst>
                                    <p:cond delay="0"/>
                                  </p:stCondLst>
                                  <p:childTnLst>
                                    <p:animRot by="21600000">
                                      <p:cBhvr>
                                        <p:cTn id="105" dur="2000" fill="hold"/>
                                        <p:tgtEl>
                                          <p:spTgt spid="3"/>
                                        </p:tgtEl>
                                        <p:attrNameLst>
                                          <p:attrName>r</p:attrName>
                                        </p:attrNameLst>
                                      </p:cBhvr>
                                    </p:animRot>
                                  </p:childTnLst>
                                </p:cTn>
                              </p:par>
                              <p:par>
                                <p:cTn id="106" presetID="8" presetClass="emph" presetSubtype="0" fill="hold" grpId="3" nodeType="withEffect">
                                  <p:stCondLst>
                                    <p:cond delay="0"/>
                                  </p:stCondLst>
                                  <p:childTnLst>
                                    <p:animRot by="21600000">
                                      <p:cBhvr>
                                        <p:cTn id="107" dur="2000" fill="hold"/>
                                        <p:tgtEl>
                                          <p:spTgt spid="4"/>
                                        </p:tgtEl>
                                        <p:attrNameLst>
                                          <p:attrName>r</p:attrName>
                                        </p:attrNameLst>
                                      </p:cBhvr>
                                    </p:animRot>
                                  </p:childTnLst>
                                </p:cTn>
                              </p:par>
                              <p:par>
                                <p:cTn id="108" presetID="8" presetClass="emph" presetSubtype="0" fill="hold" grpId="3" nodeType="withEffect">
                                  <p:stCondLst>
                                    <p:cond delay="0"/>
                                  </p:stCondLst>
                                  <p:childTnLst>
                                    <p:animRot by="21600000">
                                      <p:cBhvr>
                                        <p:cTn id="109" dur="2000" fill="hold"/>
                                        <p:tgtEl>
                                          <p:spTgt spid="5"/>
                                        </p:tgtEl>
                                        <p:attrNameLst>
                                          <p:attrName>r</p:attrName>
                                        </p:attrNameLst>
                                      </p:cBhvr>
                                    </p:animRot>
                                  </p:childTnLst>
                                </p:cTn>
                              </p:par>
                              <p:par>
                                <p:cTn id="110" presetID="8" presetClass="emph" presetSubtype="0" fill="hold" grpId="3" nodeType="withEffect">
                                  <p:stCondLst>
                                    <p:cond delay="0"/>
                                  </p:stCondLst>
                                  <p:childTnLst>
                                    <p:animRot by="21600000">
                                      <p:cBhvr>
                                        <p:cTn id="111" dur="2000" fill="hold"/>
                                        <p:tgtEl>
                                          <p:spTgt spid="6"/>
                                        </p:tgtEl>
                                        <p:attrNameLst>
                                          <p:attrName>r</p:attrName>
                                        </p:attrNameLst>
                                      </p:cBhvr>
                                    </p:animRot>
                                  </p:childTnLst>
                                </p:cTn>
                              </p:par>
                              <p:par>
                                <p:cTn id="112" presetID="8" presetClass="emph" presetSubtype="0" fill="hold" grpId="3" nodeType="withEffect">
                                  <p:stCondLst>
                                    <p:cond delay="0"/>
                                  </p:stCondLst>
                                  <p:childTnLst>
                                    <p:animRot by="21600000">
                                      <p:cBhvr>
                                        <p:cTn id="113" dur="2000" fill="hold"/>
                                        <p:tgtEl>
                                          <p:spTgt spid="7"/>
                                        </p:tgtEl>
                                        <p:attrNameLst>
                                          <p:attrName>r</p:attrName>
                                        </p:attrNameLst>
                                      </p:cBhvr>
                                    </p:animRot>
                                  </p:childTnLst>
                                </p:cTn>
                              </p:par>
                              <p:par>
                                <p:cTn id="114" presetID="8" presetClass="emph" presetSubtype="0" fill="hold" grpId="3" nodeType="withEffect">
                                  <p:stCondLst>
                                    <p:cond delay="0"/>
                                  </p:stCondLst>
                                  <p:childTnLst>
                                    <p:animRot by="21600000">
                                      <p:cBhvr>
                                        <p:cTn id="115" dur="2000" fill="hold"/>
                                        <p:tgtEl>
                                          <p:spTgt spid="8"/>
                                        </p:tgtEl>
                                        <p:attrNameLst>
                                          <p:attrName>r</p:attrName>
                                        </p:attrNameLst>
                                      </p:cBhvr>
                                    </p:animRot>
                                  </p:childTnLst>
                                </p:cTn>
                              </p:par>
                              <p:par>
                                <p:cTn id="116" presetID="2" presetClass="exit" presetSubtype="8" fill="hold" grpId="2"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0-ppt_w/2"/>
                                          </p:val>
                                        </p:tav>
                                      </p:tavLst>
                                    </p:anim>
                                    <p:anim calcmode="lin" valueType="num">
                                      <p:cBhvr additive="base">
                                        <p:cTn id="118" dur="2000"/>
                                        <p:tgtEl>
                                          <p:spTgt spid="9"/>
                                        </p:tgtEl>
                                        <p:attrNameLst>
                                          <p:attrName>ppt_y</p:attrName>
                                        </p:attrNameLst>
                                      </p:cBhvr>
                                      <p:tavLst>
                                        <p:tav tm="0">
                                          <p:val>
                                            <p:strVal val="ppt_y"/>
                                          </p:val>
                                        </p:tav>
                                        <p:tav tm="100000">
                                          <p:val>
                                            <p:strVal val="ppt_y"/>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2000"/>
                                        <p:tgtEl>
                                          <p:spTgt spid="10"/>
                                        </p:tgtEl>
                                        <p:attrNameLst>
                                          <p:attrName>ppt_x</p:attrName>
                                        </p:attrNameLst>
                                      </p:cBhvr>
                                      <p:tavLst>
                                        <p:tav tm="0">
                                          <p:val>
                                            <p:strVal val="ppt_x"/>
                                          </p:val>
                                        </p:tav>
                                        <p:tav tm="100000">
                                          <p:val>
                                            <p:strVal val="0-ppt_w/2"/>
                                          </p:val>
                                        </p:tav>
                                      </p:tavLst>
                                    </p:anim>
                                    <p:anim calcmode="lin" valueType="num">
                                      <p:cBhvr additive="base">
                                        <p:cTn id="122" dur="2000"/>
                                        <p:tgtEl>
                                          <p:spTgt spid="10"/>
                                        </p:tgtEl>
                                        <p:attrNameLst>
                                          <p:attrName>ppt_y</p:attrName>
                                        </p:attrNameLst>
                                      </p:cBhvr>
                                      <p:tavLst>
                                        <p:tav tm="0">
                                          <p:val>
                                            <p:strVal val="ppt_y"/>
                                          </p:val>
                                        </p:tav>
                                        <p:tav tm="100000">
                                          <p:val>
                                            <p:strVal val="ppt_y"/>
                                          </p:val>
                                        </p:tav>
                                      </p:tavLst>
                                    </p:anim>
                                    <p:set>
                                      <p:cBhvr>
                                        <p:cTn id="123" dur="1" fill="hold">
                                          <p:stCondLst>
                                            <p:cond delay="1999"/>
                                          </p:stCondLst>
                                        </p:cTn>
                                        <p:tgtEl>
                                          <p:spTgt spid="10"/>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11"/>
                                        </p:tgtEl>
                                        <p:attrNameLst>
                                          <p:attrName>ppt_x</p:attrName>
                                        </p:attrNameLst>
                                      </p:cBhvr>
                                      <p:tavLst>
                                        <p:tav tm="0">
                                          <p:val>
                                            <p:strVal val="ppt_x"/>
                                          </p:val>
                                        </p:tav>
                                        <p:tav tm="100000">
                                          <p:val>
                                            <p:strVal val="0-ppt_w/2"/>
                                          </p:val>
                                        </p:tav>
                                      </p:tavLst>
                                    </p:anim>
                                    <p:anim calcmode="lin" valueType="num">
                                      <p:cBhvr additive="base">
                                        <p:cTn id="126" dur="2000"/>
                                        <p:tgtEl>
                                          <p:spTgt spid="11"/>
                                        </p:tgtEl>
                                        <p:attrNameLst>
                                          <p:attrName>ppt_y</p:attrName>
                                        </p:attrNameLst>
                                      </p:cBhvr>
                                      <p:tavLst>
                                        <p:tav tm="0">
                                          <p:val>
                                            <p:strVal val="ppt_y"/>
                                          </p:val>
                                        </p:tav>
                                        <p:tav tm="100000">
                                          <p:val>
                                            <p:strVal val="ppt_y"/>
                                          </p:val>
                                        </p:tav>
                                      </p:tavLst>
                                    </p:anim>
                                    <p:set>
                                      <p:cBhvr>
                                        <p:cTn id="127" dur="1" fill="hold">
                                          <p:stCondLst>
                                            <p:cond delay="1999"/>
                                          </p:stCondLst>
                                        </p:cTn>
                                        <p:tgtEl>
                                          <p:spTgt spid="11"/>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2000"/>
                                        <p:tgtEl>
                                          <p:spTgt spid="12"/>
                                        </p:tgtEl>
                                        <p:attrNameLst>
                                          <p:attrName>ppt_x</p:attrName>
                                        </p:attrNameLst>
                                      </p:cBhvr>
                                      <p:tavLst>
                                        <p:tav tm="0">
                                          <p:val>
                                            <p:strVal val="ppt_x"/>
                                          </p:val>
                                        </p:tav>
                                        <p:tav tm="100000">
                                          <p:val>
                                            <p:strVal val="0-ppt_w/2"/>
                                          </p:val>
                                        </p:tav>
                                      </p:tavLst>
                                    </p:anim>
                                    <p:anim calcmode="lin" valueType="num">
                                      <p:cBhvr additive="base">
                                        <p:cTn id="130" dur="2000"/>
                                        <p:tgtEl>
                                          <p:spTgt spid="12"/>
                                        </p:tgtEl>
                                        <p:attrNameLst>
                                          <p:attrName>ppt_y</p:attrName>
                                        </p:attrNameLst>
                                      </p:cBhvr>
                                      <p:tavLst>
                                        <p:tav tm="0">
                                          <p:val>
                                            <p:strVal val="ppt_y"/>
                                          </p:val>
                                        </p:tav>
                                        <p:tav tm="100000">
                                          <p:val>
                                            <p:strVal val="ppt_y"/>
                                          </p:val>
                                        </p:tav>
                                      </p:tavLst>
                                    </p:anim>
                                    <p:set>
                                      <p:cBhvr>
                                        <p:cTn id="131" dur="1" fill="hold">
                                          <p:stCondLst>
                                            <p:cond delay="1999"/>
                                          </p:stCondLst>
                                        </p:cTn>
                                        <p:tgtEl>
                                          <p:spTgt spid="12"/>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0-ppt_w/2"/>
                                          </p:val>
                                        </p:tav>
                                      </p:tavLst>
                                    </p:anim>
                                    <p:anim calcmode="lin" valueType="num">
                                      <p:cBhvr additive="base">
                                        <p:cTn id="134" dur="2000"/>
                                        <p:tgtEl>
                                          <p:spTgt spid="13"/>
                                        </p:tgtEl>
                                        <p:attrNameLst>
                                          <p:attrName>ppt_y</p:attrName>
                                        </p:attrNameLst>
                                      </p:cBhvr>
                                      <p:tavLst>
                                        <p:tav tm="0">
                                          <p:val>
                                            <p:strVal val="ppt_y"/>
                                          </p:val>
                                        </p:tav>
                                        <p:tav tm="100000">
                                          <p:val>
                                            <p:strVal val="ppt_y"/>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0-ppt_w/2"/>
                                          </p:val>
                                        </p:tav>
                                      </p:tavLst>
                                    </p:anim>
                                    <p:anim calcmode="lin" valueType="num">
                                      <p:cBhvr additive="base">
                                        <p:cTn id="138" dur="2000"/>
                                        <p:tgtEl>
                                          <p:spTgt spid="14"/>
                                        </p:tgtEl>
                                        <p:attrNameLst>
                                          <p:attrName>ppt_y</p:attrName>
                                        </p:attrNameLst>
                                      </p:cBhvr>
                                      <p:tavLst>
                                        <p:tav tm="0">
                                          <p:val>
                                            <p:strVal val="ppt_y"/>
                                          </p:val>
                                        </p:tav>
                                        <p:tav tm="100000">
                                          <p:val>
                                            <p:strVal val="ppt_y"/>
                                          </p:val>
                                        </p:tav>
                                      </p:tavLst>
                                    </p:anim>
                                    <p:set>
                                      <p:cBhvr>
                                        <p:cTn id="139" dur="1" fill="hold">
                                          <p:stCondLst>
                                            <p:cond delay="1999"/>
                                          </p:stCondLst>
                                        </p:cTn>
                                        <p:tgtEl>
                                          <p:spTgt spid="14"/>
                                        </p:tgtEl>
                                        <p:attrNameLst>
                                          <p:attrName>style.visibility</p:attrName>
                                        </p:attrNameLst>
                                      </p:cBhvr>
                                      <p:to>
                                        <p:strVal val="hidden"/>
                                      </p:to>
                                    </p:set>
                                  </p:childTnLst>
                                </p:cTn>
                              </p:par>
                              <p:par>
                                <p:cTn id="140" presetID="8" presetClass="emph" presetSubtype="0" fill="hold" grpId="3" nodeType="withEffect">
                                  <p:stCondLst>
                                    <p:cond delay="0"/>
                                  </p:stCondLst>
                                  <p:childTnLst>
                                    <p:animRot by="-21600000">
                                      <p:cBhvr>
                                        <p:cTn id="141" dur="2000" fill="hold"/>
                                        <p:tgtEl>
                                          <p:spTgt spid="9"/>
                                        </p:tgtEl>
                                        <p:attrNameLst>
                                          <p:attrName>r</p:attrName>
                                        </p:attrNameLst>
                                      </p:cBhvr>
                                    </p:animRot>
                                  </p:childTnLst>
                                </p:cTn>
                              </p:par>
                              <p:par>
                                <p:cTn id="142" presetID="8" presetClass="emph" presetSubtype="0" fill="hold" grpId="3" nodeType="withEffect">
                                  <p:stCondLst>
                                    <p:cond delay="0"/>
                                  </p:stCondLst>
                                  <p:childTnLst>
                                    <p:animRot by="-21600000">
                                      <p:cBhvr>
                                        <p:cTn id="143" dur="2000" fill="hold"/>
                                        <p:tgtEl>
                                          <p:spTgt spid="10"/>
                                        </p:tgtEl>
                                        <p:attrNameLst>
                                          <p:attrName>r</p:attrName>
                                        </p:attrNameLst>
                                      </p:cBhvr>
                                    </p:animRot>
                                  </p:childTnLst>
                                </p:cTn>
                              </p:par>
                              <p:par>
                                <p:cTn id="144" presetID="8" presetClass="emph" presetSubtype="0" fill="hold" grpId="3" nodeType="withEffect">
                                  <p:stCondLst>
                                    <p:cond delay="0"/>
                                  </p:stCondLst>
                                  <p:childTnLst>
                                    <p:animRot by="-21600000">
                                      <p:cBhvr>
                                        <p:cTn id="145" dur="2000" fill="hold"/>
                                        <p:tgtEl>
                                          <p:spTgt spid="11"/>
                                        </p:tgtEl>
                                        <p:attrNameLst>
                                          <p:attrName>r</p:attrName>
                                        </p:attrNameLst>
                                      </p:cBhvr>
                                    </p:animRot>
                                  </p:childTnLst>
                                </p:cTn>
                              </p:par>
                              <p:par>
                                <p:cTn id="146" presetID="8" presetClass="emph" presetSubtype="0" fill="hold" grpId="3" nodeType="withEffect">
                                  <p:stCondLst>
                                    <p:cond delay="0"/>
                                  </p:stCondLst>
                                  <p:childTnLst>
                                    <p:animRot by="-21600000">
                                      <p:cBhvr>
                                        <p:cTn id="147" dur="2000" fill="hold"/>
                                        <p:tgtEl>
                                          <p:spTgt spid="12"/>
                                        </p:tgtEl>
                                        <p:attrNameLst>
                                          <p:attrName>r</p:attrName>
                                        </p:attrNameLst>
                                      </p:cBhvr>
                                    </p:animRot>
                                  </p:childTnLst>
                                </p:cTn>
                              </p:par>
                              <p:par>
                                <p:cTn id="148" presetID="8" presetClass="emph" presetSubtype="0" fill="hold" grpId="3" nodeType="withEffect">
                                  <p:stCondLst>
                                    <p:cond delay="0"/>
                                  </p:stCondLst>
                                  <p:childTnLst>
                                    <p:animRot by="-21600000">
                                      <p:cBhvr>
                                        <p:cTn id="149" dur="2000" fill="hold"/>
                                        <p:tgtEl>
                                          <p:spTgt spid="13"/>
                                        </p:tgtEl>
                                        <p:attrNameLst>
                                          <p:attrName>r</p:attrName>
                                        </p:attrNameLst>
                                      </p:cBhvr>
                                    </p:animRot>
                                  </p:childTnLst>
                                </p:cTn>
                              </p:par>
                              <p:par>
                                <p:cTn id="150" presetID="8" presetClass="emph" presetSubtype="0" fill="hold" grpId="3" nodeType="withEffect">
                                  <p:stCondLst>
                                    <p:cond delay="0"/>
                                  </p:stCondLst>
                                  <p:childTnLst>
                                    <p:animRot by="-21600000">
                                      <p:cBhvr>
                                        <p:cTn id="151" dur="2000" fill="hold"/>
                                        <p:tgtEl>
                                          <p:spTgt spid="14"/>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4/3*#ppt_w"/>
                                          </p:val>
                                        </p:tav>
                                        <p:tav tm="100000">
                                          <p:val>
                                            <p:strVal val="#ppt_w"/>
                                          </p:val>
                                        </p:tav>
                                      </p:tavLst>
                                    </p:anim>
                                    <p:anim calcmode="lin" valueType="num">
                                      <p:cBhvr>
                                        <p:cTn id="155" dur="2000" fill="hold"/>
                                        <p:tgtEl>
                                          <p:spTgt spid="2"/>
                                        </p:tgtEl>
                                        <p:attrNameLst>
                                          <p:attrName>ppt_h</p:attrName>
                                        </p:attrNameLst>
                                      </p:cBhvr>
                                      <p:tavLst>
                                        <p:tav tm="0">
                                          <p:val>
                                            <p:strVal val="4/3*#ppt_h"/>
                                          </p:val>
                                        </p:tav>
                                        <p:tav tm="100000">
                                          <p:val>
                                            <p:strVal val="#ppt_h"/>
                                          </p:val>
                                        </p:tav>
                                      </p:tavLst>
                                    </p:anim>
                                  </p:childTnLst>
                                </p:cTn>
                              </p:par>
                              <p:par>
                                <p:cTn id="156" presetID="16" presetClass="entr" presetSubtype="37"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barn(outVertical)">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452103"/>
            </a:gs>
            <a:gs pos="64999">
              <a:srgbClr val="F0EBD5"/>
            </a:gs>
            <a:gs pos="100000">
              <a:srgbClr val="D1C39F"/>
            </a:gs>
          </a:gsLst>
          <a:lin ang="16200000" scaled="1"/>
        </a:gradFill>
        <a:effectLst/>
      </p:bgPr>
    </p:bg>
    <p:spTree>
      <p:nvGrpSpPr>
        <p:cNvPr id="1" name=""/>
        <p:cNvGrpSpPr/>
        <p:nvPr/>
      </p:nvGrpSpPr>
      <p:grpSpPr>
        <a:xfrm>
          <a:off x="0" y="0"/>
          <a:ext cx="0" cy="0"/>
          <a:chOff x="0" y="0"/>
          <a:chExt cx="0" cy="0"/>
        </a:xfrm>
      </p:grpSpPr>
      <p:pic>
        <p:nvPicPr>
          <p:cNvPr id="2" name="1 Imagen" descr="stock-photo-14271478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edio marco"/>
          <p:cNvSpPr/>
          <p:nvPr/>
        </p:nvSpPr>
        <p:spPr>
          <a:xfrm>
            <a:off x="1000132" y="0"/>
            <a:ext cx="3643306" cy="2786064"/>
          </a:xfrm>
          <a:prstGeom prst="halfFrame">
            <a:avLst>
              <a:gd name="adj1" fmla="val 5887"/>
              <a:gd name="adj2" fmla="val 6540"/>
            </a:avLst>
          </a:prstGeom>
          <a:gradFill flip="none" rotWithShape="1">
            <a:gsLst>
              <a:gs pos="0">
                <a:schemeClr val="accent6">
                  <a:lumMod val="50000"/>
                </a:schemeClr>
              </a:gs>
              <a:gs pos="64999">
                <a:srgbClr val="F0EBD5"/>
              </a:gs>
              <a:gs pos="100000">
                <a:srgbClr val="D1C39F"/>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a:off x="1500166" y="500042"/>
            <a:ext cx="3071834" cy="2286016"/>
          </a:xfrm>
          <a:prstGeom prst="halfFrame">
            <a:avLst>
              <a:gd name="adj1" fmla="val 6821"/>
              <a:gd name="adj2" fmla="val 7751"/>
            </a:avLst>
          </a:prstGeom>
          <a:gradFill flip="none" rotWithShape="1">
            <a:gsLst>
              <a:gs pos="0">
                <a:schemeClr val="accent6">
                  <a:lumMod val="50000"/>
                </a:schemeClr>
              </a:gs>
              <a:gs pos="64999">
                <a:srgbClr val="F0EBD5"/>
              </a:gs>
              <a:gs pos="100000">
                <a:srgbClr val="D1C39F"/>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a:off x="2000232" y="1000108"/>
            <a:ext cx="2571768" cy="1857394"/>
          </a:xfrm>
          <a:prstGeom prst="halfFrame">
            <a:avLst>
              <a:gd name="adj1" fmla="val 6661"/>
              <a:gd name="adj2" fmla="val 7174"/>
            </a:avLst>
          </a:prstGeom>
          <a:gradFill flip="none" rotWithShape="1">
            <a:gsLst>
              <a:gs pos="0">
                <a:schemeClr val="accent6">
                  <a:lumMod val="50000"/>
                </a:schemeClr>
              </a:gs>
              <a:gs pos="64999">
                <a:srgbClr val="F0EBD5"/>
              </a:gs>
              <a:gs pos="100000">
                <a:srgbClr val="D1C39F"/>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5400000">
            <a:off x="5179211" y="107145"/>
            <a:ext cx="2143140" cy="2928934"/>
          </a:xfrm>
          <a:prstGeom prst="halfFrame">
            <a:avLst>
              <a:gd name="adj1" fmla="val 7876"/>
              <a:gd name="adj2" fmla="val 6884"/>
            </a:avLst>
          </a:prstGeom>
          <a:gradFill flip="none" rotWithShape="1">
            <a:gsLst>
              <a:gs pos="0">
                <a:schemeClr val="accent6">
                  <a:lumMod val="50000"/>
                </a:schemeClr>
              </a:gs>
              <a:gs pos="64999">
                <a:srgbClr val="F0EBD5"/>
              </a:gs>
              <a:gs pos="100000">
                <a:srgbClr val="D1C39F"/>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flipH="1">
            <a:off x="4786314" y="0"/>
            <a:ext cx="3357554" cy="2571750"/>
          </a:xfrm>
          <a:prstGeom prst="halfFrame">
            <a:avLst>
              <a:gd name="adj1" fmla="val 6611"/>
              <a:gd name="adj2" fmla="val 6048"/>
            </a:avLst>
          </a:prstGeom>
          <a:gradFill flip="none" rotWithShape="1">
            <a:gsLst>
              <a:gs pos="0">
                <a:schemeClr val="accent6">
                  <a:lumMod val="50000"/>
                </a:schemeClr>
              </a:gs>
              <a:gs pos="64999">
                <a:srgbClr val="F0EBD5"/>
              </a:gs>
              <a:gs pos="100000">
                <a:srgbClr val="D1C39F"/>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flipH="1">
            <a:off x="4857752" y="1000108"/>
            <a:ext cx="2357454" cy="1785956"/>
          </a:xfrm>
          <a:prstGeom prst="halfFrame">
            <a:avLst>
              <a:gd name="adj1" fmla="val 6661"/>
              <a:gd name="adj2" fmla="val 7687"/>
            </a:avLst>
          </a:prstGeom>
          <a:gradFill flip="none" rotWithShape="1">
            <a:gsLst>
              <a:gs pos="0">
                <a:schemeClr val="accent6">
                  <a:lumMod val="50000"/>
                </a:schemeClr>
              </a:gs>
              <a:gs pos="64999">
                <a:srgbClr val="F0EBD5"/>
              </a:gs>
              <a:gs pos="100000">
                <a:srgbClr val="D1C39F"/>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a:off x="1571613" y="2143113"/>
            <a:ext cx="2428874" cy="3571900"/>
          </a:xfrm>
          <a:prstGeom prst="halfFrame">
            <a:avLst>
              <a:gd name="adj1" fmla="val 6334"/>
              <a:gd name="adj2" fmla="val 6334"/>
            </a:avLst>
          </a:prstGeom>
          <a:gradFill flip="none" rotWithShape="1">
            <a:gsLst>
              <a:gs pos="0">
                <a:schemeClr val="accent6">
                  <a:lumMod val="50000"/>
                </a:schemeClr>
              </a:gs>
              <a:gs pos="64999">
                <a:srgbClr val="F0EBD5"/>
              </a:gs>
              <a:gs pos="100000">
                <a:srgbClr val="D1C39F"/>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flipV="1">
            <a:off x="5103044" y="2112144"/>
            <a:ext cx="2643188" cy="3419524"/>
          </a:xfrm>
          <a:prstGeom prst="halfFrame">
            <a:avLst>
              <a:gd name="adj1" fmla="val 4464"/>
              <a:gd name="adj2" fmla="val 5986"/>
            </a:avLst>
          </a:prstGeom>
          <a:gradFill flip="none" rotWithShape="1">
            <a:gsLst>
              <a:gs pos="0">
                <a:schemeClr val="accent6">
                  <a:lumMod val="50000"/>
                </a:schemeClr>
              </a:gs>
              <a:gs pos="64999">
                <a:srgbClr val="F0EBD5"/>
              </a:gs>
              <a:gs pos="100000">
                <a:srgbClr val="D1C39F"/>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6200000" flipV="1">
            <a:off x="5138770" y="2219294"/>
            <a:ext cx="2214546" cy="2919458"/>
          </a:xfrm>
          <a:prstGeom prst="halfFrame">
            <a:avLst>
              <a:gd name="adj1" fmla="val 7205"/>
              <a:gd name="adj2" fmla="val 6110"/>
            </a:avLst>
          </a:prstGeom>
          <a:gradFill flip="none" rotWithShape="1">
            <a:gsLst>
              <a:gs pos="0">
                <a:schemeClr val="accent6">
                  <a:lumMod val="50000"/>
                </a:schemeClr>
              </a:gs>
              <a:gs pos="64999">
                <a:srgbClr val="F0EBD5"/>
              </a:gs>
              <a:gs pos="100000">
                <a:srgbClr val="D1C39F"/>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2000232" y="2214560"/>
            <a:ext cx="2000264" cy="3000396"/>
          </a:xfrm>
          <a:prstGeom prst="halfFrame">
            <a:avLst>
              <a:gd name="adj1" fmla="val 7286"/>
              <a:gd name="adj2" fmla="val 6802"/>
            </a:avLst>
          </a:prstGeom>
          <a:gradFill flip="none" rotWithShape="1">
            <a:gsLst>
              <a:gs pos="0">
                <a:schemeClr val="accent6">
                  <a:lumMod val="50000"/>
                </a:schemeClr>
              </a:gs>
              <a:gs pos="64999">
                <a:srgbClr val="F0EBD5"/>
              </a:gs>
              <a:gs pos="100000">
                <a:srgbClr val="D1C39F"/>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a:off x="2500298" y="2357436"/>
            <a:ext cx="1500198" cy="2500330"/>
          </a:xfrm>
          <a:prstGeom prst="halfFrame">
            <a:avLst>
              <a:gd name="adj1" fmla="val 10086"/>
              <a:gd name="adj2" fmla="val 10438"/>
            </a:avLst>
          </a:prstGeom>
          <a:gradFill flip="none" rotWithShape="1">
            <a:gsLst>
              <a:gs pos="0">
                <a:schemeClr val="accent6">
                  <a:lumMod val="50000"/>
                </a:schemeClr>
              </a:gs>
              <a:gs pos="64999">
                <a:srgbClr val="F0EBD5"/>
              </a:gs>
              <a:gs pos="100000">
                <a:srgbClr val="D1C39F"/>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16200000" flipV="1">
            <a:off x="5214958" y="2357420"/>
            <a:ext cx="1500166" cy="2500330"/>
          </a:xfrm>
          <a:prstGeom prst="halfFrame">
            <a:avLst>
              <a:gd name="adj1" fmla="val 8625"/>
              <a:gd name="adj2" fmla="val 11045"/>
            </a:avLst>
          </a:prstGeom>
          <a:gradFill flip="none" rotWithShape="1">
            <a:gsLst>
              <a:gs pos="0">
                <a:schemeClr val="accent6">
                  <a:lumMod val="50000"/>
                </a:schemeClr>
              </a:gs>
              <a:gs pos="64999">
                <a:srgbClr val="F0EBD5"/>
              </a:gs>
              <a:gs pos="100000">
                <a:srgbClr val="D1C39F"/>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1+#ppt_w/2"/>
                                          </p:val>
                                        </p:tav>
                                        <p:tav tm="100000">
                                          <p:val>
                                            <p:strVal val="#ppt_x"/>
                                          </p:val>
                                        </p:tav>
                                      </p:tavLst>
                                    </p:anim>
                                    <p:anim calcmode="lin" valueType="num">
                                      <p:cBhvr additive="base">
                                        <p:cTn id="42" dur="2000" fill="hold"/>
                                        <p:tgtEl>
                                          <p:spTgt spid="13"/>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0-#ppt_w/2"/>
                                          </p:val>
                                        </p:tav>
                                        <p:tav tm="100000">
                                          <p:val>
                                            <p:strVal val="#ppt_x"/>
                                          </p:val>
                                        </p:tav>
                                      </p:tavLst>
                                    </p:anim>
                                    <p:anim calcmode="lin" valueType="num">
                                      <p:cBhvr additive="base">
                                        <p:cTn id="50" dur="2000" fill="hold"/>
                                        <p:tgtEl>
                                          <p:spTgt spid="11"/>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5" presetClass="entr" presetSubtype="10"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checkerboard(across)">
                                      <p:cBhvr>
                                        <p:cTn id="57" dur="2000"/>
                                        <p:tgtEl>
                                          <p:spTgt spid="3"/>
                                        </p:tgtEl>
                                      </p:cBhvr>
                                    </p:animEffect>
                                  </p:childTnLst>
                                </p:cTn>
                              </p:par>
                              <p:par>
                                <p:cTn id="58" presetID="5" presetClass="entr" presetSubtype="10" fill="hold" grpId="1"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checkerboard(across)">
                                      <p:cBhvr>
                                        <p:cTn id="60" dur="2000"/>
                                        <p:tgtEl>
                                          <p:spTgt spid="4"/>
                                        </p:tgtEl>
                                      </p:cBhvr>
                                    </p:animEffect>
                                  </p:childTnLst>
                                </p:cTn>
                              </p:par>
                              <p:par>
                                <p:cTn id="61" presetID="5" presetClass="entr" presetSubtype="10" fill="hold" grpId="1"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checkerboard(across)">
                                      <p:cBhvr>
                                        <p:cTn id="63" dur="2000"/>
                                        <p:tgtEl>
                                          <p:spTgt spid="5"/>
                                        </p:tgtEl>
                                      </p:cBhvr>
                                    </p:animEffect>
                                  </p:childTnLst>
                                </p:cTn>
                              </p:par>
                              <p:par>
                                <p:cTn id="64" presetID="5"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checkerboard(across)">
                                      <p:cBhvr>
                                        <p:cTn id="66" dur="2000"/>
                                        <p:tgtEl>
                                          <p:spTgt spid="6"/>
                                        </p:tgtEl>
                                      </p:cBhvr>
                                    </p:animEffect>
                                  </p:childTnLst>
                                </p:cTn>
                              </p:par>
                              <p:par>
                                <p:cTn id="67" presetID="5" presetClass="entr" presetSubtype="10" fill="hold" grpId="1"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checkerboard(across)">
                                      <p:cBhvr>
                                        <p:cTn id="69" dur="2000"/>
                                        <p:tgtEl>
                                          <p:spTgt spid="7"/>
                                        </p:tgtEl>
                                      </p:cBhvr>
                                    </p:animEffect>
                                  </p:childTnLst>
                                </p:cTn>
                              </p:par>
                              <p:par>
                                <p:cTn id="70" presetID="5" presetClass="entr" presetSubtype="10" fill="hold" grpId="1"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checkerboard(across)">
                                      <p:cBhvr>
                                        <p:cTn id="72" dur="2000"/>
                                        <p:tgtEl>
                                          <p:spTgt spid="8"/>
                                        </p:tgtEl>
                                      </p:cBhvr>
                                    </p:animEffect>
                                  </p:childTnLst>
                                </p:cTn>
                              </p:par>
                              <p:par>
                                <p:cTn id="73" presetID="5" presetClass="entr" presetSubtype="10" fill="hold" grpId="1"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checkerboard(across)">
                                      <p:cBhvr>
                                        <p:cTn id="75" dur="2000"/>
                                        <p:tgtEl>
                                          <p:spTgt spid="9"/>
                                        </p:tgtEl>
                                      </p:cBhvr>
                                    </p:animEffect>
                                  </p:childTnLst>
                                </p:cTn>
                              </p:par>
                              <p:par>
                                <p:cTn id="76" presetID="5" presetClass="entr" presetSubtype="10"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checkerboard(across)">
                                      <p:cBhvr>
                                        <p:cTn id="78" dur="2000"/>
                                        <p:tgtEl>
                                          <p:spTgt spid="10"/>
                                        </p:tgtEl>
                                      </p:cBhvr>
                                    </p:animEffect>
                                  </p:childTnLst>
                                </p:cTn>
                              </p:par>
                              <p:par>
                                <p:cTn id="79" presetID="5" presetClass="entr" presetSubtype="10" fill="hold" grpId="1"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checkerboard(across)">
                                      <p:cBhvr>
                                        <p:cTn id="81" dur="2000"/>
                                        <p:tgtEl>
                                          <p:spTgt spid="11"/>
                                        </p:tgtEl>
                                      </p:cBhvr>
                                    </p:animEffect>
                                  </p:childTnLst>
                                </p:cTn>
                              </p:par>
                              <p:par>
                                <p:cTn id="82" presetID="5" presetClass="entr" presetSubtype="10"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checkerboard(across)">
                                      <p:cBhvr>
                                        <p:cTn id="84" dur="2000"/>
                                        <p:tgtEl>
                                          <p:spTgt spid="12"/>
                                        </p:tgtEl>
                                      </p:cBhvr>
                                    </p:animEffect>
                                  </p:childTnLst>
                                </p:cTn>
                              </p:par>
                              <p:par>
                                <p:cTn id="85" presetID="5" presetClass="entr" presetSubtype="10" fill="hold" grpId="1"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checkerboard(across)">
                                      <p:cBhvr>
                                        <p:cTn id="87" dur="2000"/>
                                        <p:tgtEl>
                                          <p:spTgt spid="13"/>
                                        </p:tgtEl>
                                      </p:cBhvr>
                                    </p:animEffect>
                                  </p:childTnLst>
                                </p:cTn>
                              </p:par>
                              <p:par>
                                <p:cTn id="88" presetID="5" presetClass="entr" presetSubtype="10"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checkerboard(across)">
                                      <p:cBhvr>
                                        <p:cTn id="90" dur="2000"/>
                                        <p:tgtEl>
                                          <p:spTgt spid="14"/>
                                        </p:tgtEl>
                                      </p:cBhvr>
                                    </p:animEffect>
                                  </p:childTnLst>
                                </p:cTn>
                              </p:par>
                            </p:childTnLst>
                          </p:cTn>
                        </p:par>
                        <p:par>
                          <p:cTn id="91" fill="hold">
                            <p:stCondLst>
                              <p:cond delay="2000"/>
                            </p:stCondLst>
                            <p:childTnLst>
                              <p:par>
                                <p:cTn id="92" presetID="2" presetClass="exit" presetSubtype="6" fill="hold" grpId="2"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4"/>
                                        </p:tgtEl>
                                        <p:attrNameLst>
                                          <p:attrName>ppt_x</p:attrName>
                                        </p:attrNameLst>
                                      </p:cBhvr>
                                      <p:tavLst>
                                        <p:tav tm="0">
                                          <p:val>
                                            <p:strVal val="ppt_x"/>
                                          </p:val>
                                        </p:tav>
                                        <p:tav tm="100000">
                                          <p:val>
                                            <p:strVal val="1+ppt_w/2"/>
                                          </p:val>
                                        </p:tav>
                                      </p:tavLst>
                                    </p:anim>
                                    <p:anim calcmode="lin" valueType="num">
                                      <p:cBhvr additive="base">
                                        <p:cTn id="98" dur="2000"/>
                                        <p:tgtEl>
                                          <p:spTgt spid="4"/>
                                        </p:tgtEl>
                                        <p:attrNameLst>
                                          <p:attrName>ppt_y</p:attrName>
                                        </p:attrNameLst>
                                      </p:cBhvr>
                                      <p:tavLst>
                                        <p:tav tm="0">
                                          <p:val>
                                            <p:strVal val="ppt_y"/>
                                          </p:val>
                                        </p:tav>
                                        <p:tav tm="100000">
                                          <p:val>
                                            <p:strVal val="1+ppt_h/2"/>
                                          </p:val>
                                        </p:tav>
                                      </p:tavLst>
                                    </p:anim>
                                    <p:set>
                                      <p:cBhvr>
                                        <p:cTn id="99" dur="1" fill="hold">
                                          <p:stCondLst>
                                            <p:cond delay="1999"/>
                                          </p:stCondLst>
                                        </p:cTn>
                                        <p:tgtEl>
                                          <p:spTgt spid="4"/>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5"/>
                                        </p:tgtEl>
                                        <p:attrNameLst>
                                          <p:attrName>ppt_x</p:attrName>
                                        </p:attrNameLst>
                                      </p:cBhvr>
                                      <p:tavLst>
                                        <p:tav tm="0">
                                          <p:val>
                                            <p:strVal val="ppt_x"/>
                                          </p:val>
                                        </p:tav>
                                        <p:tav tm="100000">
                                          <p:val>
                                            <p:strVal val="1+ppt_w/2"/>
                                          </p:val>
                                        </p:tav>
                                      </p:tavLst>
                                    </p:anim>
                                    <p:anim calcmode="lin" valueType="num">
                                      <p:cBhvr additive="base">
                                        <p:cTn id="102" dur="2000"/>
                                        <p:tgtEl>
                                          <p:spTgt spid="5"/>
                                        </p:tgtEl>
                                        <p:attrNameLst>
                                          <p:attrName>ppt_y</p:attrName>
                                        </p:attrNameLst>
                                      </p:cBhvr>
                                      <p:tavLst>
                                        <p:tav tm="0">
                                          <p:val>
                                            <p:strVal val="ppt_y"/>
                                          </p:val>
                                        </p:tav>
                                        <p:tav tm="100000">
                                          <p:val>
                                            <p:strVal val="1+ppt_h/2"/>
                                          </p:val>
                                        </p:tav>
                                      </p:tavLst>
                                    </p:anim>
                                    <p:set>
                                      <p:cBhvr>
                                        <p:cTn id="103" dur="1" fill="hold">
                                          <p:stCondLst>
                                            <p:cond delay="1999"/>
                                          </p:stCondLst>
                                        </p:cTn>
                                        <p:tgtEl>
                                          <p:spTgt spid="5"/>
                                        </p:tgtEl>
                                        <p:attrNameLst>
                                          <p:attrName>style.visibility</p:attrName>
                                        </p:attrNameLst>
                                      </p:cBhvr>
                                      <p:to>
                                        <p:strVal val="hidden"/>
                                      </p:to>
                                    </p:set>
                                  </p:childTnLst>
                                </p:cTn>
                              </p:par>
                              <p:par>
                                <p:cTn id="104" presetID="2" presetClass="exit" presetSubtype="9"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0-ppt_w/2"/>
                                          </p:val>
                                        </p:tav>
                                      </p:tavLst>
                                    </p:anim>
                                    <p:anim calcmode="lin" valueType="num">
                                      <p:cBhvr additive="base">
                                        <p:cTn id="106" dur="2000"/>
                                        <p:tgtEl>
                                          <p:spTgt spid="10"/>
                                        </p:tgtEl>
                                        <p:attrNameLst>
                                          <p:attrName>ppt_y</p:attrName>
                                        </p:attrNameLst>
                                      </p:cBhvr>
                                      <p:tavLst>
                                        <p:tav tm="0">
                                          <p:val>
                                            <p:strVal val="ppt_y"/>
                                          </p:val>
                                        </p:tav>
                                        <p:tav tm="100000">
                                          <p:val>
                                            <p:strVal val="0-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9" fill="hold"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0-ppt_w/2"/>
                                          </p:val>
                                        </p:tav>
                                      </p:tavLst>
                                    </p:anim>
                                    <p:anim calcmode="lin" valueType="num">
                                      <p:cBhvr additive="base">
                                        <p:cTn id="110" dur="2000"/>
                                        <p:tgtEl>
                                          <p:spTgt spid="11"/>
                                        </p:tgtEl>
                                        <p:attrNameLst>
                                          <p:attrName>ppt_y</p:attrName>
                                        </p:attrNameLst>
                                      </p:cBhvr>
                                      <p:tavLst>
                                        <p:tav tm="0">
                                          <p:val>
                                            <p:strVal val="ppt_y"/>
                                          </p:val>
                                        </p:tav>
                                        <p:tav tm="100000">
                                          <p:val>
                                            <p:strVal val="0-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9" fill="hold"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0-ppt_w/2"/>
                                          </p:val>
                                        </p:tav>
                                      </p:tavLst>
                                    </p:anim>
                                    <p:anim calcmode="lin" valueType="num">
                                      <p:cBhvr additive="base">
                                        <p:cTn id="114" dur="2000"/>
                                        <p:tgtEl>
                                          <p:spTgt spid="14"/>
                                        </p:tgtEl>
                                        <p:attrNameLst>
                                          <p:attrName>ppt_y</p:attrName>
                                        </p:attrNameLst>
                                      </p:cBhvr>
                                      <p:tavLst>
                                        <p:tav tm="0">
                                          <p:val>
                                            <p:strVal val="ppt_y"/>
                                          </p:val>
                                        </p:tav>
                                        <p:tav tm="100000">
                                          <p:val>
                                            <p:strVal val="0-ppt_h/2"/>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0-ppt_w/2"/>
                                          </p:val>
                                        </p:tav>
                                      </p:tavLst>
                                    </p:anim>
                                    <p:anim calcmode="lin" valueType="num">
                                      <p:cBhvr additive="base">
                                        <p:cTn id="118" dur="2000"/>
                                        <p:tgtEl>
                                          <p:spTgt spid="6"/>
                                        </p:tgtEl>
                                        <p:attrNameLst>
                                          <p:attrName>ppt_y</p:attrName>
                                        </p:attrNameLst>
                                      </p:cBhvr>
                                      <p:tavLst>
                                        <p:tav tm="0">
                                          <p:val>
                                            <p:strVal val="ppt_y"/>
                                          </p:val>
                                        </p:tav>
                                        <p:tav tm="100000">
                                          <p:val>
                                            <p:strVal val="1+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0-ppt_w/2"/>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0-ppt_w/2"/>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3"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0-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3"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1+ppt_w/2"/>
                                          </p:val>
                                        </p:tav>
                                      </p:tavLst>
                                    </p:anim>
                                    <p:anim calcmode="lin" valueType="num">
                                      <p:cBhvr additive="base">
                                        <p:cTn id="134" dur="2000"/>
                                        <p:tgtEl>
                                          <p:spTgt spid="12"/>
                                        </p:tgtEl>
                                        <p:attrNameLst>
                                          <p:attrName>ppt_y</p:attrName>
                                        </p:attrNameLst>
                                      </p:cBhvr>
                                      <p:tavLst>
                                        <p:tav tm="0">
                                          <p:val>
                                            <p:strVal val="ppt_y"/>
                                          </p:val>
                                        </p:tav>
                                        <p:tav tm="100000">
                                          <p:val>
                                            <p:strVal val="0-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0-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3" presetClass="entr" presetSubtype="27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 calcmode="lin" valueType="num">
                                      <p:cBhvr>
                                        <p:cTn id="142" dur="2000" fill="hold"/>
                                        <p:tgtEl>
                                          <p:spTgt spid="2"/>
                                        </p:tgtEl>
                                        <p:attrNameLst>
                                          <p:attrName>ppt_w</p:attrName>
                                        </p:attrNameLst>
                                      </p:cBhvr>
                                      <p:tavLst>
                                        <p:tav tm="0">
                                          <p:val>
                                            <p:strVal val="2/3*#ppt_w"/>
                                          </p:val>
                                        </p:tav>
                                        <p:tav tm="100000">
                                          <p:val>
                                            <p:strVal val="#ppt_w"/>
                                          </p:val>
                                        </p:tav>
                                      </p:tavLst>
                                    </p:anim>
                                    <p:anim calcmode="lin" valueType="num">
                                      <p:cBhvr>
                                        <p:cTn id="143" dur="2000" fill="hold"/>
                                        <p:tgtEl>
                                          <p:spTgt spid="2"/>
                                        </p:tgtEl>
                                        <p:attrNameLst>
                                          <p:attrName>ppt_h</p:attrName>
                                        </p:attrNameLst>
                                      </p:cBhvr>
                                      <p:tavLst>
                                        <p:tav tm="0">
                                          <p:val>
                                            <p:strVal val="2/3*#ppt_h"/>
                                          </p:val>
                                        </p:tav>
                                        <p:tav tm="100000">
                                          <p:val>
                                            <p:strVal val="#ppt_h"/>
                                          </p:val>
                                        </p:tav>
                                      </p:tavLst>
                                    </p:anim>
                                  </p:childTnLst>
                                </p:cTn>
                              </p:par>
                              <p:par>
                                <p:cTn id="144" presetID="4" presetClass="entr" presetSubtype="32" fill="hold" nodeType="withEffect">
                                  <p:stCondLst>
                                    <p:cond delay="0"/>
                                  </p:stCondLst>
                                  <p:childTnLst>
                                    <p:set>
                                      <p:cBhvr>
                                        <p:cTn id="145" dur="1" fill="hold">
                                          <p:stCondLst>
                                            <p:cond delay="0"/>
                                          </p:stCondLst>
                                        </p:cTn>
                                        <p:tgtEl>
                                          <p:spTgt spid="2"/>
                                        </p:tgtEl>
                                        <p:attrNameLst>
                                          <p:attrName>style.visibility</p:attrName>
                                        </p:attrNameLst>
                                      </p:cBhvr>
                                      <p:to>
                                        <p:strVal val="visible"/>
                                      </p:to>
                                    </p:set>
                                    <p:animEffect transition="in" filter="box(out)">
                                      <p:cBhvr>
                                        <p:cTn id="1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42F04"/>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12" name="11 Imagen" descr="eac7a268b0640ecba1fe73306327e3aa.png"/>
          <p:cNvPicPr>
            <a:picLocks noChangeAspect="1"/>
          </p:cNvPicPr>
          <p:nvPr/>
        </p:nvPicPr>
        <p:blipFill>
          <a:blip r:embed="rId2"/>
          <a:stretch>
            <a:fillRect/>
          </a:stretch>
        </p:blipFill>
        <p:spPr>
          <a:xfrm>
            <a:off x="1429261" y="0"/>
            <a:ext cx="6285477" cy="5143500"/>
          </a:xfrm>
          <a:prstGeom prst="rect">
            <a:avLst/>
          </a:prstGeom>
        </p:spPr>
      </p:pic>
      <p:pic>
        <p:nvPicPr>
          <p:cNvPr id="4" name="3 Imagen" descr="acadeca4.png"/>
          <p:cNvPicPr>
            <a:picLocks noChangeAspect="1"/>
          </p:cNvPicPr>
          <p:nvPr/>
        </p:nvPicPr>
        <p:blipFill>
          <a:blip r:embed="rId3"/>
          <a:srcRect l="16082" t="15278" r="16666" b="9722"/>
          <a:stretch>
            <a:fillRect/>
          </a:stretch>
        </p:blipFill>
        <p:spPr>
          <a:xfrm>
            <a:off x="285720" y="1285866"/>
            <a:ext cx="3286148" cy="3857634"/>
          </a:xfrm>
          <a:prstGeom prst="rect">
            <a:avLst/>
          </a:prstGeom>
        </p:spPr>
      </p:pic>
      <p:sp>
        <p:nvSpPr>
          <p:cNvPr id="5" name="4 CuadroTexto"/>
          <p:cNvSpPr txBox="1"/>
          <p:nvPr/>
        </p:nvSpPr>
        <p:spPr>
          <a:xfrm>
            <a:off x="3357554" y="1643056"/>
            <a:ext cx="2948243" cy="1477328"/>
          </a:xfrm>
          <a:prstGeom prst="rect">
            <a:avLst/>
          </a:prstGeom>
          <a:noFill/>
        </p:spPr>
        <p:txBody>
          <a:bodyPr wrap="none" rtlCol="0">
            <a:spAutoFit/>
          </a:bodyPr>
          <a:lstStyle/>
          <a:p>
            <a:pPr algn="ctr"/>
            <a:r>
              <a:rPr lang="es-PE" b="1" dirty="0" smtClean="0"/>
              <a:t>Con el recuerdo vago de las cosas</a:t>
            </a:r>
            <a:br>
              <a:rPr lang="es-PE" b="1" dirty="0" smtClean="0"/>
            </a:br>
            <a:r>
              <a:rPr lang="es-PE" b="1" dirty="0" smtClean="0"/>
              <a:t>que embellecen el tiempo y la distancia,</a:t>
            </a:r>
            <a:br>
              <a:rPr lang="es-PE" b="1" dirty="0" smtClean="0"/>
            </a:br>
            <a:r>
              <a:rPr lang="es-PE" b="1" dirty="0" smtClean="0"/>
              <a:t>retornan a las almas cariñosas</a:t>
            </a:r>
            <a:br>
              <a:rPr lang="es-PE" b="1" dirty="0" smtClean="0"/>
            </a:br>
            <a:r>
              <a:rPr lang="es-PE" b="1" dirty="0" smtClean="0"/>
              <a:t>cual bandadas de blancas mariposas,</a:t>
            </a:r>
            <a:br>
              <a:rPr lang="es-PE" b="1" dirty="0" smtClean="0"/>
            </a:br>
            <a:r>
              <a:rPr lang="es-PE" b="1" dirty="0" smtClean="0"/>
              <a:t>los plácidos recuerdos de la infancia.</a:t>
            </a:r>
            <a:endParaRPr lang="es-PE" b="1" dirty="0"/>
          </a:p>
        </p:txBody>
      </p:sp>
      <p:sp>
        <p:nvSpPr>
          <p:cNvPr id="6" name="5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0"/>
              </a:schemeClr>
            </a:gs>
            <a:gs pos="50000">
              <a:srgbClr val="D60057">
                <a:tint val="44500"/>
                <a:satMod val="160000"/>
              </a:srgbClr>
            </a:gs>
            <a:gs pos="100000">
              <a:srgbClr val="D60057">
                <a:tint val="23500"/>
                <a:satMod val="160000"/>
              </a:srgbClr>
            </a:gs>
          </a:gsLst>
          <a:lin ang="10800000" scaled="1"/>
        </a:gradFill>
        <a:effectLst/>
      </p:bgPr>
    </p:bg>
    <p:spTree>
      <p:nvGrpSpPr>
        <p:cNvPr id="1" name=""/>
        <p:cNvGrpSpPr/>
        <p:nvPr/>
      </p:nvGrpSpPr>
      <p:grpSpPr>
        <a:xfrm>
          <a:off x="0" y="0"/>
          <a:ext cx="0" cy="0"/>
          <a:chOff x="0" y="0"/>
          <a:chExt cx="0" cy="0"/>
        </a:xfrm>
      </p:grpSpPr>
      <p:pic>
        <p:nvPicPr>
          <p:cNvPr id="2" name="1 Imagen" descr="stock-photo-20163506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Elipse"/>
          <p:cNvSpPr/>
          <p:nvPr/>
        </p:nvSpPr>
        <p:spPr>
          <a:xfrm>
            <a:off x="1714480" y="1928790"/>
            <a:ext cx="1928826" cy="1714512"/>
          </a:xfrm>
          <a:prstGeom prst="ellipse">
            <a:avLst/>
          </a:prstGeom>
          <a:blipFill>
            <a:blip r:embed="rId3" cstate="print">
              <a:duotone>
                <a:schemeClr val="accent2">
                  <a:shade val="45000"/>
                  <a:satMod val="135000"/>
                </a:schemeClr>
                <a:prstClr val="white"/>
              </a:duotone>
              <a:lum contrast="30000"/>
            </a:blip>
            <a:stretch>
              <a:fillRect/>
            </a:stretch>
          </a:blipFill>
          <a:ln>
            <a:solidFill>
              <a:schemeClr val="accent2">
                <a:lumMod val="50000"/>
              </a:schemeClr>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3643306" y="3428988"/>
            <a:ext cx="1928826" cy="1714512"/>
          </a:xfrm>
          <a:prstGeom prst="ellipse">
            <a:avLst/>
          </a:prstGeom>
          <a:blipFill>
            <a:blip r:embed="rId3" cstate="print">
              <a:duotone>
                <a:schemeClr val="accent2">
                  <a:shade val="45000"/>
                  <a:satMod val="135000"/>
                </a:schemeClr>
                <a:prstClr val="white"/>
              </a:duotone>
              <a:lum contrast="30000"/>
            </a:blip>
            <a:stretch>
              <a:fillRect/>
            </a:stretch>
          </a:blipFill>
          <a:ln>
            <a:solidFill>
              <a:schemeClr val="accent2">
                <a:lumMod val="50000"/>
              </a:schemeClr>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3643306" y="0"/>
            <a:ext cx="1928826" cy="1714512"/>
          </a:xfrm>
          <a:prstGeom prst="ellipse">
            <a:avLst/>
          </a:prstGeom>
          <a:blipFill>
            <a:blip r:embed="rId3" cstate="print">
              <a:duotone>
                <a:schemeClr val="accent2">
                  <a:shade val="45000"/>
                  <a:satMod val="135000"/>
                </a:schemeClr>
                <a:prstClr val="white"/>
              </a:duotone>
              <a:lum contrast="30000"/>
            </a:blip>
            <a:stretch>
              <a:fillRect/>
            </a:stretch>
          </a:blipFill>
          <a:ln>
            <a:solidFill>
              <a:schemeClr val="accent2">
                <a:lumMod val="50000"/>
              </a:schemeClr>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6072198" y="1714476"/>
            <a:ext cx="1928826" cy="1714512"/>
          </a:xfrm>
          <a:prstGeom prst="ellipse">
            <a:avLst/>
          </a:prstGeom>
          <a:blipFill>
            <a:blip r:embed="rId3" cstate="print">
              <a:duotone>
                <a:schemeClr val="accent2">
                  <a:shade val="45000"/>
                  <a:satMod val="135000"/>
                </a:schemeClr>
                <a:prstClr val="white"/>
              </a:duotone>
              <a:lum contrast="30000"/>
            </a:blip>
            <a:stretch>
              <a:fillRect/>
            </a:stretch>
          </a:blipFill>
          <a:ln>
            <a:solidFill>
              <a:schemeClr val="accent2">
                <a:lumMod val="50000"/>
              </a:schemeClr>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000232" y="285716"/>
            <a:ext cx="1928826" cy="1714512"/>
          </a:xfrm>
          <a:prstGeom prst="ellipse">
            <a:avLst/>
          </a:prstGeom>
          <a:blipFill>
            <a:blip r:embed="rId3" cstate="print">
              <a:duotone>
                <a:schemeClr val="accent2">
                  <a:shade val="45000"/>
                  <a:satMod val="135000"/>
                </a:schemeClr>
                <a:prstClr val="white"/>
              </a:duotone>
              <a:lum contrast="30000"/>
            </a:blip>
            <a:stretch>
              <a:fillRect/>
            </a:stretch>
          </a:blipFill>
          <a:ln>
            <a:solidFill>
              <a:schemeClr val="accent2">
                <a:lumMod val="50000"/>
              </a:schemeClr>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5429256" y="285716"/>
            <a:ext cx="1928826" cy="1714512"/>
          </a:xfrm>
          <a:prstGeom prst="ellipse">
            <a:avLst/>
          </a:prstGeom>
          <a:blipFill>
            <a:blip r:embed="rId3" cstate="print">
              <a:duotone>
                <a:schemeClr val="accent2">
                  <a:shade val="45000"/>
                  <a:satMod val="135000"/>
                </a:schemeClr>
                <a:prstClr val="white"/>
              </a:duotone>
              <a:lum contrast="30000"/>
            </a:blip>
            <a:stretch>
              <a:fillRect/>
            </a:stretch>
          </a:blipFill>
          <a:ln>
            <a:solidFill>
              <a:schemeClr val="accent2">
                <a:lumMod val="50000"/>
              </a:schemeClr>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071670" y="3428988"/>
            <a:ext cx="1928826" cy="1714512"/>
          </a:xfrm>
          <a:prstGeom prst="ellipse">
            <a:avLst/>
          </a:prstGeom>
          <a:blipFill>
            <a:blip r:embed="rId3" cstate="print">
              <a:duotone>
                <a:schemeClr val="accent2">
                  <a:shade val="45000"/>
                  <a:satMod val="135000"/>
                </a:schemeClr>
                <a:prstClr val="white"/>
              </a:duotone>
              <a:lum contrast="30000"/>
            </a:blip>
            <a:stretch>
              <a:fillRect/>
            </a:stretch>
          </a:blipFill>
          <a:ln>
            <a:solidFill>
              <a:schemeClr val="accent2">
                <a:lumMod val="50000"/>
              </a:schemeClr>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5143504" y="3143254"/>
            <a:ext cx="1928826" cy="1714512"/>
          </a:xfrm>
          <a:prstGeom prst="ellipse">
            <a:avLst/>
          </a:prstGeom>
          <a:blipFill>
            <a:blip r:embed="rId3" cstate="print">
              <a:duotone>
                <a:schemeClr val="accent2">
                  <a:shade val="45000"/>
                  <a:satMod val="135000"/>
                </a:schemeClr>
                <a:prstClr val="white"/>
              </a:duotone>
              <a:lum contrast="30000"/>
            </a:blip>
            <a:stretch>
              <a:fillRect/>
            </a:stretch>
          </a:blipFill>
          <a:ln>
            <a:solidFill>
              <a:schemeClr val="accent2">
                <a:lumMod val="50000"/>
              </a:schemeClr>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6"/>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7"/>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8"/>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9"/>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0"/>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1"/>
                                        </p:tgtEl>
                                        <p:attrNameLst>
                                          <p:attrName>r</p:attrName>
                                        </p:attrNameLst>
                                      </p:cBhvr>
                                    </p:animRot>
                                  </p:childTnLst>
                                </p:cTn>
                              </p:par>
                            </p:childTnLst>
                          </p:cTn>
                        </p:par>
                        <p:par>
                          <p:cTn id="55" fill="hold">
                            <p:stCondLst>
                              <p:cond delay="2000"/>
                            </p:stCondLst>
                            <p:childTnLst>
                              <p:par>
                                <p:cTn id="56" presetID="2" presetClass="exit" presetSubtype="2" fill="hold" grpId="2"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ppt_y"/>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1" fill="hold" grpId="2"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ppt_x"/>
                                          </p:val>
                                        </p:tav>
                                      </p:tavLst>
                                    </p:anim>
                                    <p:anim calcmode="lin" valueType="num">
                                      <p:cBhvr additive="base">
                                        <p:cTn id="62" dur="2000"/>
                                        <p:tgtEl>
                                          <p:spTgt spid="5"/>
                                        </p:tgtEl>
                                        <p:attrNameLst>
                                          <p:attrName>ppt_y</p:attrName>
                                        </p:attrNameLst>
                                      </p:cBhvr>
                                      <p:tavLst>
                                        <p:tav tm="0">
                                          <p:val>
                                            <p:strVal val="ppt_y"/>
                                          </p:val>
                                        </p:tav>
                                        <p:tav tm="100000">
                                          <p:val>
                                            <p:strVal val="0-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4" fill="hold" grpId="2" nodeType="withEffect">
                                  <p:stCondLst>
                                    <p:cond delay="0"/>
                                  </p:stCondLst>
                                  <p:childTnLst>
                                    <p:anim calcmode="lin" valueType="num">
                                      <p:cBhvr additive="base">
                                        <p:cTn id="65" dur="2000"/>
                                        <p:tgtEl>
                                          <p:spTgt spid="6"/>
                                        </p:tgtEl>
                                        <p:attrNameLst>
                                          <p:attrName>ppt_x</p:attrName>
                                        </p:attrNameLst>
                                      </p:cBhvr>
                                      <p:tavLst>
                                        <p:tav tm="0">
                                          <p:val>
                                            <p:strVal val="ppt_x"/>
                                          </p:val>
                                        </p:tav>
                                        <p:tav tm="100000">
                                          <p:val>
                                            <p:strVal val="ppt_x"/>
                                          </p:val>
                                        </p:tav>
                                      </p:tavLst>
                                    </p:anim>
                                    <p:anim calcmode="lin" valueType="num">
                                      <p:cBhvr additive="base">
                                        <p:cTn id="66" dur="2000"/>
                                        <p:tgtEl>
                                          <p:spTgt spid="6"/>
                                        </p:tgtEl>
                                        <p:attrNameLst>
                                          <p:attrName>ppt_y</p:attrName>
                                        </p:attrNameLst>
                                      </p:cBhvr>
                                      <p:tavLst>
                                        <p:tav tm="0">
                                          <p:val>
                                            <p:strVal val="ppt_y"/>
                                          </p:val>
                                        </p:tav>
                                        <p:tav tm="100000">
                                          <p:val>
                                            <p:strVal val="1+ppt_h/2"/>
                                          </p:val>
                                        </p:tav>
                                      </p:tavLst>
                                    </p:anim>
                                    <p:set>
                                      <p:cBhvr>
                                        <p:cTn id="67" dur="1" fill="hold">
                                          <p:stCondLst>
                                            <p:cond delay="1999"/>
                                          </p:stCondLst>
                                        </p:cTn>
                                        <p:tgtEl>
                                          <p:spTgt spid="6"/>
                                        </p:tgtEl>
                                        <p:attrNameLst>
                                          <p:attrName>style.visibility</p:attrName>
                                        </p:attrNameLst>
                                      </p:cBhvr>
                                      <p:to>
                                        <p:strVal val="hidden"/>
                                      </p:to>
                                    </p:set>
                                  </p:childTnLst>
                                </p:cTn>
                              </p:par>
                              <p:par>
                                <p:cTn id="68" presetID="2" presetClass="exit" presetSubtype="8" fill="hold" grpId="2" nodeType="withEffect">
                                  <p:stCondLst>
                                    <p:cond delay="0"/>
                                  </p:stCondLst>
                                  <p:childTnLst>
                                    <p:anim calcmode="lin" valueType="num">
                                      <p:cBhvr additive="base">
                                        <p:cTn id="69" dur="2000"/>
                                        <p:tgtEl>
                                          <p:spTgt spid="7"/>
                                        </p:tgtEl>
                                        <p:attrNameLst>
                                          <p:attrName>ppt_x</p:attrName>
                                        </p:attrNameLst>
                                      </p:cBhvr>
                                      <p:tavLst>
                                        <p:tav tm="0">
                                          <p:val>
                                            <p:strVal val="ppt_x"/>
                                          </p:val>
                                        </p:tav>
                                        <p:tav tm="100000">
                                          <p:val>
                                            <p:strVal val="0-ppt_w/2"/>
                                          </p:val>
                                        </p:tav>
                                      </p:tavLst>
                                    </p:anim>
                                    <p:anim calcmode="lin" valueType="num">
                                      <p:cBhvr additive="base">
                                        <p:cTn id="70" dur="2000"/>
                                        <p:tgtEl>
                                          <p:spTgt spid="7"/>
                                        </p:tgtEl>
                                        <p:attrNameLst>
                                          <p:attrName>ppt_y</p:attrName>
                                        </p:attrNameLst>
                                      </p:cBhvr>
                                      <p:tavLst>
                                        <p:tav tm="0">
                                          <p:val>
                                            <p:strVal val="ppt_y"/>
                                          </p:val>
                                        </p:tav>
                                        <p:tav tm="100000">
                                          <p:val>
                                            <p:strVal val="ppt_y"/>
                                          </p:val>
                                        </p:tav>
                                      </p:tavLst>
                                    </p:anim>
                                    <p:set>
                                      <p:cBhvr>
                                        <p:cTn id="71" dur="1" fill="hold">
                                          <p:stCondLst>
                                            <p:cond delay="1999"/>
                                          </p:stCondLst>
                                        </p:cTn>
                                        <p:tgtEl>
                                          <p:spTgt spid="7"/>
                                        </p:tgtEl>
                                        <p:attrNameLst>
                                          <p:attrName>style.visibility</p:attrName>
                                        </p:attrNameLst>
                                      </p:cBhvr>
                                      <p:to>
                                        <p:strVal val="hidden"/>
                                      </p:to>
                                    </p:set>
                                  </p:childTnLst>
                                </p:cTn>
                              </p:par>
                              <p:par>
                                <p:cTn id="72" presetID="2" presetClass="exit" presetSubtype="6" fill="hold" grpId="2" nodeType="withEffect">
                                  <p:stCondLst>
                                    <p:cond delay="0"/>
                                  </p:stCondLst>
                                  <p:childTnLst>
                                    <p:anim calcmode="lin" valueType="num">
                                      <p:cBhvr additive="base">
                                        <p:cTn id="73" dur="2000"/>
                                        <p:tgtEl>
                                          <p:spTgt spid="8"/>
                                        </p:tgtEl>
                                        <p:attrNameLst>
                                          <p:attrName>ppt_x</p:attrName>
                                        </p:attrNameLst>
                                      </p:cBhvr>
                                      <p:tavLst>
                                        <p:tav tm="0">
                                          <p:val>
                                            <p:strVal val="ppt_x"/>
                                          </p:val>
                                        </p:tav>
                                        <p:tav tm="100000">
                                          <p:val>
                                            <p:strVal val="1+ppt_w/2"/>
                                          </p:val>
                                        </p:tav>
                                      </p:tavLst>
                                    </p:anim>
                                    <p:anim calcmode="lin" valueType="num">
                                      <p:cBhvr additive="base">
                                        <p:cTn id="74" dur="2000"/>
                                        <p:tgtEl>
                                          <p:spTgt spid="8"/>
                                        </p:tgtEl>
                                        <p:attrNameLst>
                                          <p:attrName>ppt_y</p:attrName>
                                        </p:attrNameLst>
                                      </p:cBhvr>
                                      <p:tavLst>
                                        <p:tav tm="0">
                                          <p:val>
                                            <p:strVal val="ppt_y"/>
                                          </p:val>
                                        </p:tav>
                                        <p:tav tm="100000">
                                          <p:val>
                                            <p:strVal val="1+ppt_h/2"/>
                                          </p:val>
                                        </p:tav>
                                      </p:tavLst>
                                    </p:anim>
                                    <p:set>
                                      <p:cBhvr>
                                        <p:cTn id="75" dur="1" fill="hold">
                                          <p:stCondLst>
                                            <p:cond delay="1999"/>
                                          </p:stCondLst>
                                        </p:cTn>
                                        <p:tgtEl>
                                          <p:spTgt spid="8"/>
                                        </p:tgtEl>
                                        <p:attrNameLst>
                                          <p:attrName>style.visibility</p:attrName>
                                        </p:attrNameLst>
                                      </p:cBhvr>
                                      <p:to>
                                        <p:strVal val="hidden"/>
                                      </p:to>
                                    </p:set>
                                  </p:childTnLst>
                                </p:cTn>
                              </p:par>
                              <p:par>
                                <p:cTn id="76" presetID="2" presetClass="exit" presetSubtype="12" fill="hold" grpId="2"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0-ppt_w/2"/>
                                          </p:val>
                                        </p:tav>
                                      </p:tavLst>
                                    </p:anim>
                                    <p:anim calcmode="lin" valueType="num">
                                      <p:cBhvr additive="base">
                                        <p:cTn id="78" dur="2000"/>
                                        <p:tgtEl>
                                          <p:spTgt spid="9"/>
                                        </p:tgtEl>
                                        <p:attrNameLst>
                                          <p:attrName>ppt_y</p:attrName>
                                        </p:attrNameLst>
                                      </p:cBhvr>
                                      <p:tavLst>
                                        <p:tav tm="0">
                                          <p:val>
                                            <p:strVal val="ppt_y"/>
                                          </p:val>
                                        </p:tav>
                                        <p:tav tm="100000">
                                          <p:val>
                                            <p:strVal val="1+ppt_h/2"/>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3" fill="hold" grpId="2"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1+ppt_w/2"/>
                                          </p:val>
                                        </p:tav>
                                      </p:tavLst>
                                    </p:anim>
                                    <p:anim calcmode="lin" valueType="num">
                                      <p:cBhvr additive="base">
                                        <p:cTn id="82" dur="2000"/>
                                        <p:tgtEl>
                                          <p:spTgt spid="10"/>
                                        </p:tgtEl>
                                        <p:attrNameLst>
                                          <p:attrName>ppt_y</p:attrName>
                                        </p:attrNameLst>
                                      </p:cBhvr>
                                      <p:tavLst>
                                        <p:tav tm="0">
                                          <p:val>
                                            <p:strVal val="ppt_y"/>
                                          </p:val>
                                        </p:tav>
                                        <p:tav tm="100000">
                                          <p:val>
                                            <p:strVal val="0-ppt_h/2"/>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9"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0-ppt_w/2"/>
                                          </p:val>
                                        </p:tav>
                                      </p:tavLst>
                                    </p:anim>
                                    <p:anim calcmode="lin" valueType="num">
                                      <p:cBhvr additive="base">
                                        <p:cTn id="86" dur="2000"/>
                                        <p:tgtEl>
                                          <p:spTgt spid="11"/>
                                        </p:tgtEl>
                                        <p:attrNameLst>
                                          <p:attrName>ppt_y</p:attrName>
                                        </p:attrNameLst>
                                      </p:cBhvr>
                                      <p:tavLst>
                                        <p:tav tm="0">
                                          <p:val>
                                            <p:strVal val="ppt_y"/>
                                          </p:val>
                                        </p:tav>
                                        <p:tav tm="100000">
                                          <p:val>
                                            <p:strVal val="0-ppt_h/2"/>
                                          </p:val>
                                        </p:tav>
                                      </p:tavLst>
                                    </p:anim>
                                    <p:set>
                                      <p:cBhvr>
                                        <p:cTn id="87" dur="1" fill="hold">
                                          <p:stCondLst>
                                            <p:cond delay="1999"/>
                                          </p:stCondLst>
                                        </p:cTn>
                                        <p:tgtEl>
                                          <p:spTgt spid="11"/>
                                        </p:tgtEl>
                                        <p:attrNameLst>
                                          <p:attrName>style.visibility</p:attrName>
                                        </p:attrNameLst>
                                      </p:cBhvr>
                                      <p:to>
                                        <p:strVal val="hidden"/>
                                      </p:to>
                                    </p:set>
                                  </p:childTnLst>
                                </p:cTn>
                              </p:par>
                              <p:par>
                                <p:cTn id="88" presetID="8" presetClass="emph" presetSubtype="0" fill="hold" grpId="3" nodeType="withEffect">
                                  <p:stCondLst>
                                    <p:cond delay="0"/>
                                  </p:stCondLst>
                                  <p:childTnLst>
                                    <p:animRot by="-21600000">
                                      <p:cBhvr>
                                        <p:cTn id="89" dur="2000" fill="hold"/>
                                        <p:tgtEl>
                                          <p:spTgt spid="4"/>
                                        </p:tgtEl>
                                        <p:attrNameLst>
                                          <p:attrName>r</p:attrName>
                                        </p:attrNameLst>
                                      </p:cBhvr>
                                    </p:animRot>
                                  </p:childTnLst>
                                </p:cTn>
                              </p:par>
                              <p:par>
                                <p:cTn id="90" presetID="8" presetClass="emph" presetSubtype="0" fill="hold" grpId="3" nodeType="withEffect">
                                  <p:stCondLst>
                                    <p:cond delay="0"/>
                                  </p:stCondLst>
                                  <p:childTnLst>
                                    <p:animRot by="-21600000">
                                      <p:cBhvr>
                                        <p:cTn id="91" dur="2000" fill="hold"/>
                                        <p:tgtEl>
                                          <p:spTgt spid="5"/>
                                        </p:tgtEl>
                                        <p:attrNameLst>
                                          <p:attrName>r</p:attrName>
                                        </p:attrNameLst>
                                      </p:cBhvr>
                                    </p:animRot>
                                  </p:childTnLst>
                                </p:cTn>
                              </p:par>
                              <p:par>
                                <p:cTn id="92" presetID="8" presetClass="emph" presetSubtype="0" fill="hold" grpId="3" nodeType="withEffect">
                                  <p:stCondLst>
                                    <p:cond delay="0"/>
                                  </p:stCondLst>
                                  <p:childTnLst>
                                    <p:animRot by="-21600000">
                                      <p:cBhvr>
                                        <p:cTn id="93" dur="2000" fill="hold"/>
                                        <p:tgtEl>
                                          <p:spTgt spid="6"/>
                                        </p:tgtEl>
                                        <p:attrNameLst>
                                          <p:attrName>r</p:attrName>
                                        </p:attrNameLst>
                                      </p:cBhvr>
                                    </p:animRot>
                                  </p:childTnLst>
                                </p:cTn>
                              </p:par>
                              <p:par>
                                <p:cTn id="94" presetID="8" presetClass="emph" presetSubtype="0" fill="hold" grpId="3" nodeType="withEffect">
                                  <p:stCondLst>
                                    <p:cond delay="0"/>
                                  </p:stCondLst>
                                  <p:childTnLst>
                                    <p:animRot by="-21600000">
                                      <p:cBhvr>
                                        <p:cTn id="95" dur="2000" fill="hold"/>
                                        <p:tgtEl>
                                          <p:spTgt spid="7"/>
                                        </p:tgtEl>
                                        <p:attrNameLst>
                                          <p:attrName>r</p:attrName>
                                        </p:attrNameLst>
                                      </p:cBhvr>
                                    </p:animRot>
                                  </p:childTnLst>
                                </p:cTn>
                              </p:par>
                              <p:par>
                                <p:cTn id="96" presetID="8" presetClass="emph" presetSubtype="0" fill="hold" grpId="3" nodeType="withEffect">
                                  <p:stCondLst>
                                    <p:cond delay="0"/>
                                  </p:stCondLst>
                                  <p:childTnLst>
                                    <p:animRot by="-21600000">
                                      <p:cBhvr>
                                        <p:cTn id="97" dur="2000" fill="hold"/>
                                        <p:tgtEl>
                                          <p:spTgt spid="8"/>
                                        </p:tgtEl>
                                        <p:attrNameLst>
                                          <p:attrName>r</p:attrName>
                                        </p:attrNameLst>
                                      </p:cBhvr>
                                    </p:animRot>
                                  </p:childTnLst>
                                </p:cTn>
                              </p:par>
                              <p:par>
                                <p:cTn id="98" presetID="8" presetClass="emph" presetSubtype="0" fill="hold" grpId="3" nodeType="withEffect">
                                  <p:stCondLst>
                                    <p:cond delay="0"/>
                                  </p:stCondLst>
                                  <p:childTnLst>
                                    <p:animRot by="-21600000">
                                      <p:cBhvr>
                                        <p:cTn id="99" dur="2000" fill="hold"/>
                                        <p:tgtEl>
                                          <p:spTgt spid="9"/>
                                        </p:tgtEl>
                                        <p:attrNameLst>
                                          <p:attrName>r</p:attrName>
                                        </p:attrNameLst>
                                      </p:cBhvr>
                                    </p:animRot>
                                  </p:childTnLst>
                                </p:cTn>
                              </p:par>
                              <p:par>
                                <p:cTn id="100" presetID="8" presetClass="emph" presetSubtype="0" fill="hold" grpId="3" nodeType="withEffect">
                                  <p:stCondLst>
                                    <p:cond delay="0"/>
                                  </p:stCondLst>
                                  <p:childTnLst>
                                    <p:animRot by="-21600000">
                                      <p:cBhvr>
                                        <p:cTn id="101" dur="2000" fill="hold"/>
                                        <p:tgtEl>
                                          <p:spTgt spid="10"/>
                                        </p:tgtEl>
                                        <p:attrNameLst>
                                          <p:attrName>r</p:attrName>
                                        </p:attrNameLst>
                                      </p:cBhvr>
                                    </p:animRot>
                                  </p:childTnLst>
                                </p:cTn>
                              </p:par>
                              <p:par>
                                <p:cTn id="102" presetID="8" presetClass="emph" presetSubtype="0" fill="hold" grpId="3" nodeType="withEffect">
                                  <p:stCondLst>
                                    <p:cond delay="0"/>
                                  </p:stCondLst>
                                  <p:childTnLst>
                                    <p:animRot by="-21600000">
                                      <p:cBhvr>
                                        <p:cTn id="103" dur="2000" fill="hold"/>
                                        <p:tgtEl>
                                          <p:spTgt spid="11"/>
                                        </p:tgtEl>
                                        <p:attrNameLst>
                                          <p:attrName>r</p:attrName>
                                        </p:attrNameLst>
                                      </p:cBhvr>
                                    </p:animRot>
                                  </p:childTnLst>
                                </p:cTn>
                              </p:par>
                              <p:par>
                                <p:cTn id="104" presetID="23" presetClass="exit" presetSubtype="288" fill="hold" grpId="4" nodeType="withEffect">
                                  <p:stCondLst>
                                    <p:cond delay="0"/>
                                  </p:stCondLst>
                                  <p:childTnLst>
                                    <p:anim calcmode="lin" valueType="num">
                                      <p:cBhvr>
                                        <p:cTn id="105" dur="2000"/>
                                        <p:tgtEl>
                                          <p:spTgt spid="4"/>
                                        </p:tgtEl>
                                        <p:attrNameLst>
                                          <p:attrName>ppt_w</p:attrName>
                                        </p:attrNameLst>
                                      </p:cBhvr>
                                      <p:tavLst>
                                        <p:tav tm="0">
                                          <p:val>
                                            <p:strVal val="ppt_w"/>
                                          </p:val>
                                        </p:tav>
                                        <p:tav tm="100000">
                                          <p:val>
                                            <p:strVal val="2/3*ppt_w"/>
                                          </p:val>
                                        </p:tav>
                                      </p:tavLst>
                                    </p:anim>
                                    <p:anim calcmode="lin" valueType="num">
                                      <p:cBhvr>
                                        <p:cTn id="106" dur="2000"/>
                                        <p:tgtEl>
                                          <p:spTgt spid="4"/>
                                        </p:tgtEl>
                                        <p:attrNameLst>
                                          <p:attrName>ppt_h</p:attrName>
                                        </p:attrNameLst>
                                      </p:cBhvr>
                                      <p:tavLst>
                                        <p:tav tm="0">
                                          <p:val>
                                            <p:strVal val="ppt_h"/>
                                          </p:val>
                                        </p:tav>
                                        <p:tav tm="100000">
                                          <p:val>
                                            <p:strVal val="2/3*ppt_h"/>
                                          </p:val>
                                        </p:tav>
                                      </p:tavLst>
                                    </p:anim>
                                    <p:set>
                                      <p:cBhvr>
                                        <p:cTn id="107" dur="1" fill="hold">
                                          <p:stCondLst>
                                            <p:cond delay="1999"/>
                                          </p:stCondLst>
                                        </p:cTn>
                                        <p:tgtEl>
                                          <p:spTgt spid="4"/>
                                        </p:tgtEl>
                                        <p:attrNameLst>
                                          <p:attrName>style.visibility</p:attrName>
                                        </p:attrNameLst>
                                      </p:cBhvr>
                                      <p:to>
                                        <p:strVal val="hidden"/>
                                      </p:to>
                                    </p:set>
                                  </p:childTnLst>
                                </p:cTn>
                              </p:par>
                              <p:par>
                                <p:cTn id="108" presetID="23" presetClass="exit" presetSubtype="288" fill="hold" grpId="4" nodeType="withEffect">
                                  <p:stCondLst>
                                    <p:cond delay="0"/>
                                  </p:stCondLst>
                                  <p:childTnLst>
                                    <p:anim calcmode="lin" valueType="num">
                                      <p:cBhvr>
                                        <p:cTn id="109" dur="2000"/>
                                        <p:tgtEl>
                                          <p:spTgt spid="5"/>
                                        </p:tgtEl>
                                        <p:attrNameLst>
                                          <p:attrName>ppt_w</p:attrName>
                                        </p:attrNameLst>
                                      </p:cBhvr>
                                      <p:tavLst>
                                        <p:tav tm="0">
                                          <p:val>
                                            <p:strVal val="ppt_w"/>
                                          </p:val>
                                        </p:tav>
                                        <p:tav tm="100000">
                                          <p:val>
                                            <p:strVal val="2/3*ppt_w"/>
                                          </p:val>
                                        </p:tav>
                                      </p:tavLst>
                                    </p:anim>
                                    <p:anim calcmode="lin" valueType="num">
                                      <p:cBhvr>
                                        <p:cTn id="110" dur="2000"/>
                                        <p:tgtEl>
                                          <p:spTgt spid="5"/>
                                        </p:tgtEl>
                                        <p:attrNameLst>
                                          <p:attrName>ppt_h</p:attrName>
                                        </p:attrNameLst>
                                      </p:cBhvr>
                                      <p:tavLst>
                                        <p:tav tm="0">
                                          <p:val>
                                            <p:strVal val="ppt_h"/>
                                          </p:val>
                                        </p:tav>
                                        <p:tav tm="100000">
                                          <p:val>
                                            <p:strVal val="2/3*ppt_h"/>
                                          </p:val>
                                        </p:tav>
                                      </p:tavLst>
                                    </p:anim>
                                    <p:set>
                                      <p:cBhvr>
                                        <p:cTn id="111" dur="1" fill="hold">
                                          <p:stCondLst>
                                            <p:cond delay="1999"/>
                                          </p:stCondLst>
                                        </p:cTn>
                                        <p:tgtEl>
                                          <p:spTgt spid="5"/>
                                        </p:tgtEl>
                                        <p:attrNameLst>
                                          <p:attrName>style.visibility</p:attrName>
                                        </p:attrNameLst>
                                      </p:cBhvr>
                                      <p:to>
                                        <p:strVal val="hidden"/>
                                      </p:to>
                                    </p:set>
                                  </p:childTnLst>
                                </p:cTn>
                              </p:par>
                              <p:par>
                                <p:cTn id="112" presetID="23" presetClass="exit" presetSubtype="288" fill="hold" grpId="4" nodeType="withEffect">
                                  <p:stCondLst>
                                    <p:cond delay="0"/>
                                  </p:stCondLst>
                                  <p:childTnLst>
                                    <p:anim calcmode="lin" valueType="num">
                                      <p:cBhvr>
                                        <p:cTn id="113" dur="2000"/>
                                        <p:tgtEl>
                                          <p:spTgt spid="6"/>
                                        </p:tgtEl>
                                        <p:attrNameLst>
                                          <p:attrName>ppt_w</p:attrName>
                                        </p:attrNameLst>
                                      </p:cBhvr>
                                      <p:tavLst>
                                        <p:tav tm="0">
                                          <p:val>
                                            <p:strVal val="ppt_w"/>
                                          </p:val>
                                        </p:tav>
                                        <p:tav tm="100000">
                                          <p:val>
                                            <p:strVal val="2/3*ppt_w"/>
                                          </p:val>
                                        </p:tav>
                                      </p:tavLst>
                                    </p:anim>
                                    <p:anim calcmode="lin" valueType="num">
                                      <p:cBhvr>
                                        <p:cTn id="114" dur="2000"/>
                                        <p:tgtEl>
                                          <p:spTgt spid="6"/>
                                        </p:tgtEl>
                                        <p:attrNameLst>
                                          <p:attrName>ppt_h</p:attrName>
                                        </p:attrNameLst>
                                      </p:cBhvr>
                                      <p:tavLst>
                                        <p:tav tm="0">
                                          <p:val>
                                            <p:strVal val="ppt_h"/>
                                          </p:val>
                                        </p:tav>
                                        <p:tav tm="100000">
                                          <p:val>
                                            <p:strVal val="2/3*ppt_h"/>
                                          </p:val>
                                        </p:tav>
                                      </p:tavLst>
                                    </p:anim>
                                    <p:set>
                                      <p:cBhvr>
                                        <p:cTn id="115" dur="1" fill="hold">
                                          <p:stCondLst>
                                            <p:cond delay="1999"/>
                                          </p:stCondLst>
                                        </p:cTn>
                                        <p:tgtEl>
                                          <p:spTgt spid="6"/>
                                        </p:tgtEl>
                                        <p:attrNameLst>
                                          <p:attrName>style.visibility</p:attrName>
                                        </p:attrNameLst>
                                      </p:cBhvr>
                                      <p:to>
                                        <p:strVal val="hidden"/>
                                      </p:to>
                                    </p:set>
                                  </p:childTnLst>
                                </p:cTn>
                              </p:par>
                              <p:par>
                                <p:cTn id="116" presetID="23" presetClass="exit" presetSubtype="288" fill="hold" grpId="4" nodeType="withEffect">
                                  <p:stCondLst>
                                    <p:cond delay="0"/>
                                  </p:stCondLst>
                                  <p:childTnLst>
                                    <p:anim calcmode="lin" valueType="num">
                                      <p:cBhvr>
                                        <p:cTn id="117" dur="2000"/>
                                        <p:tgtEl>
                                          <p:spTgt spid="7"/>
                                        </p:tgtEl>
                                        <p:attrNameLst>
                                          <p:attrName>ppt_w</p:attrName>
                                        </p:attrNameLst>
                                      </p:cBhvr>
                                      <p:tavLst>
                                        <p:tav tm="0">
                                          <p:val>
                                            <p:strVal val="ppt_w"/>
                                          </p:val>
                                        </p:tav>
                                        <p:tav tm="100000">
                                          <p:val>
                                            <p:strVal val="2/3*ppt_w"/>
                                          </p:val>
                                        </p:tav>
                                      </p:tavLst>
                                    </p:anim>
                                    <p:anim calcmode="lin" valueType="num">
                                      <p:cBhvr>
                                        <p:cTn id="118" dur="2000"/>
                                        <p:tgtEl>
                                          <p:spTgt spid="7"/>
                                        </p:tgtEl>
                                        <p:attrNameLst>
                                          <p:attrName>ppt_h</p:attrName>
                                        </p:attrNameLst>
                                      </p:cBhvr>
                                      <p:tavLst>
                                        <p:tav tm="0">
                                          <p:val>
                                            <p:strVal val="ppt_h"/>
                                          </p:val>
                                        </p:tav>
                                        <p:tav tm="100000">
                                          <p:val>
                                            <p:strVal val="2/3*ppt_h"/>
                                          </p:val>
                                        </p:tav>
                                      </p:tavLst>
                                    </p:anim>
                                    <p:set>
                                      <p:cBhvr>
                                        <p:cTn id="119" dur="1" fill="hold">
                                          <p:stCondLst>
                                            <p:cond delay="1999"/>
                                          </p:stCondLst>
                                        </p:cTn>
                                        <p:tgtEl>
                                          <p:spTgt spid="7"/>
                                        </p:tgtEl>
                                        <p:attrNameLst>
                                          <p:attrName>style.visibility</p:attrName>
                                        </p:attrNameLst>
                                      </p:cBhvr>
                                      <p:to>
                                        <p:strVal val="hidden"/>
                                      </p:to>
                                    </p:set>
                                  </p:childTnLst>
                                </p:cTn>
                              </p:par>
                              <p:par>
                                <p:cTn id="120" presetID="23" presetClass="exit" presetSubtype="288" fill="hold" grpId="4" nodeType="withEffect">
                                  <p:stCondLst>
                                    <p:cond delay="0"/>
                                  </p:stCondLst>
                                  <p:childTnLst>
                                    <p:anim calcmode="lin" valueType="num">
                                      <p:cBhvr>
                                        <p:cTn id="121" dur="2000"/>
                                        <p:tgtEl>
                                          <p:spTgt spid="8"/>
                                        </p:tgtEl>
                                        <p:attrNameLst>
                                          <p:attrName>ppt_w</p:attrName>
                                        </p:attrNameLst>
                                      </p:cBhvr>
                                      <p:tavLst>
                                        <p:tav tm="0">
                                          <p:val>
                                            <p:strVal val="ppt_w"/>
                                          </p:val>
                                        </p:tav>
                                        <p:tav tm="100000">
                                          <p:val>
                                            <p:strVal val="2/3*ppt_w"/>
                                          </p:val>
                                        </p:tav>
                                      </p:tavLst>
                                    </p:anim>
                                    <p:anim calcmode="lin" valueType="num">
                                      <p:cBhvr>
                                        <p:cTn id="122" dur="2000"/>
                                        <p:tgtEl>
                                          <p:spTgt spid="8"/>
                                        </p:tgtEl>
                                        <p:attrNameLst>
                                          <p:attrName>ppt_h</p:attrName>
                                        </p:attrNameLst>
                                      </p:cBhvr>
                                      <p:tavLst>
                                        <p:tav tm="0">
                                          <p:val>
                                            <p:strVal val="ppt_h"/>
                                          </p:val>
                                        </p:tav>
                                        <p:tav tm="100000">
                                          <p:val>
                                            <p:strVal val="2/3*ppt_h"/>
                                          </p:val>
                                        </p:tav>
                                      </p:tavLst>
                                    </p:anim>
                                    <p:set>
                                      <p:cBhvr>
                                        <p:cTn id="123" dur="1" fill="hold">
                                          <p:stCondLst>
                                            <p:cond delay="1999"/>
                                          </p:stCondLst>
                                        </p:cTn>
                                        <p:tgtEl>
                                          <p:spTgt spid="8"/>
                                        </p:tgtEl>
                                        <p:attrNameLst>
                                          <p:attrName>style.visibility</p:attrName>
                                        </p:attrNameLst>
                                      </p:cBhvr>
                                      <p:to>
                                        <p:strVal val="hidden"/>
                                      </p:to>
                                    </p:set>
                                  </p:childTnLst>
                                </p:cTn>
                              </p:par>
                              <p:par>
                                <p:cTn id="124" presetID="23" presetClass="exit" presetSubtype="288" fill="hold" grpId="4" nodeType="withEffect">
                                  <p:stCondLst>
                                    <p:cond delay="0"/>
                                  </p:stCondLst>
                                  <p:childTnLst>
                                    <p:anim calcmode="lin" valueType="num">
                                      <p:cBhvr>
                                        <p:cTn id="125" dur="2000"/>
                                        <p:tgtEl>
                                          <p:spTgt spid="9"/>
                                        </p:tgtEl>
                                        <p:attrNameLst>
                                          <p:attrName>ppt_w</p:attrName>
                                        </p:attrNameLst>
                                      </p:cBhvr>
                                      <p:tavLst>
                                        <p:tav tm="0">
                                          <p:val>
                                            <p:strVal val="ppt_w"/>
                                          </p:val>
                                        </p:tav>
                                        <p:tav tm="100000">
                                          <p:val>
                                            <p:strVal val="2/3*ppt_w"/>
                                          </p:val>
                                        </p:tav>
                                      </p:tavLst>
                                    </p:anim>
                                    <p:anim calcmode="lin" valueType="num">
                                      <p:cBhvr>
                                        <p:cTn id="126" dur="2000"/>
                                        <p:tgtEl>
                                          <p:spTgt spid="9"/>
                                        </p:tgtEl>
                                        <p:attrNameLst>
                                          <p:attrName>ppt_h</p:attrName>
                                        </p:attrNameLst>
                                      </p:cBhvr>
                                      <p:tavLst>
                                        <p:tav tm="0">
                                          <p:val>
                                            <p:strVal val="ppt_h"/>
                                          </p:val>
                                        </p:tav>
                                        <p:tav tm="100000">
                                          <p:val>
                                            <p:strVal val="2/3*ppt_h"/>
                                          </p:val>
                                        </p:tav>
                                      </p:tavLst>
                                    </p:anim>
                                    <p:set>
                                      <p:cBhvr>
                                        <p:cTn id="127" dur="1" fill="hold">
                                          <p:stCondLst>
                                            <p:cond delay="1999"/>
                                          </p:stCondLst>
                                        </p:cTn>
                                        <p:tgtEl>
                                          <p:spTgt spid="9"/>
                                        </p:tgtEl>
                                        <p:attrNameLst>
                                          <p:attrName>style.visibility</p:attrName>
                                        </p:attrNameLst>
                                      </p:cBhvr>
                                      <p:to>
                                        <p:strVal val="hidden"/>
                                      </p:to>
                                    </p:set>
                                  </p:childTnLst>
                                </p:cTn>
                              </p:par>
                              <p:par>
                                <p:cTn id="128" presetID="23" presetClass="exit" presetSubtype="288" fill="hold" grpId="4" nodeType="withEffect">
                                  <p:stCondLst>
                                    <p:cond delay="0"/>
                                  </p:stCondLst>
                                  <p:childTnLst>
                                    <p:anim calcmode="lin" valueType="num">
                                      <p:cBhvr>
                                        <p:cTn id="129" dur="2000"/>
                                        <p:tgtEl>
                                          <p:spTgt spid="10"/>
                                        </p:tgtEl>
                                        <p:attrNameLst>
                                          <p:attrName>ppt_w</p:attrName>
                                        </p:attrNameLst>
                                      </p:cBhvr>
                                      <p:tavLst>
                                        <p:tav tm="0">
                                          <p:val>
                                            <p:strVal val="ppt_w"/>
                                          </p:val>
                                        </p:tav>
                                        <p:tav tm="100000">
                                          <p:val>
                                            <p:strVal val="2/3*ppt_w"/>
                                          </p:val>
                                        </p:tav>
                                      </p:tavLst>
                                    </p:anim>
                                    <p:anim calcmode="lin" valueType="num">
                                      <p:cBhvr>
                                        <p:cTn id="130" dur="2000"/>
                                        <p:tgtEl>
                                          <p:spTgt spid="10"/>
                                        </p:tgtEl>
                                        <p:attrNameLst>
                                          <p:attrName>ppt_h</p:attrName>
                                        </p:attrNameLst>
                                      </p:cBhvr>
                                      <p:tavLst>
                                        <p:tav tm="0">
                                          <p:val>
                                            <p:strVal val="ppt_h"/>
                                          </p:val>
                                        </p:tav>
                                        <p:tav tm="100000">
                                          <p:val>
                                            <p:strVal val="2/3*ppt_h"/>
                                          </p:val>
                                        </p:tav>
                                      </p:tavLst>
                                    </p:anim>
                                    <p:set>
                                      <p:cBhvr>
                                        <p:cTn id="131" dur="1" fill="hold">
                                          <p:stCondLst>
                                            <p:cond delay="1999"/>
                                          </p:stCondLst>
                                        </p:cTn>
                                        <p:tgtEl>
                                          <p:spTgt spid="10"/>
                                        </p:tgtEl>
                                        <p:attrNameLst>
                                          <p:attrName>style.visibility</p:attrName>
                                        </p:attrNameLst>
                                      </p:cBhvr>
                                      <p:to>
                                        <p:strVal val="hidden"/>
                                      </p:to>
                                    </p:set>
                                  </p:childTnLst>
                                </p:cTn>
                              </p:par>
                              <p:par>
                                <p:cTn id="132" presetID="23" presetClass="exit" presetSubtype="288" fill="hold" grpId="4" nodeType="withEffect">
                                  <p:stCondLst>
                                    <p:cond delay="0"/>
                                  </p:stCondLst>
                                  <p:childTnLst>
                                    <p:anim calcmode="lin" valueType="num">
                                      <p:cBhvr>
                                        <p:cTn id="133" dur="2000"/>
                                        <p:tgtEl>
                                          <p:spTgt spid="11"/>
                                        </p:tgtEl>
                                        <p:attrNameLst>
                                          <p:attrName>ppt_w</p:attrName>
                                        </p:attrNameLst>
                                      </p:cBhvr>
                                      <p:tavLst>
                                        <p:tav tm="0">
                                          <p:val>
                                            <p:strVal val="ppt_w"/>
                                          </p:val>
                                        </p:tav>
                                        <p:tav tm="100000">
                                          <p:val>
                                            <p:strVal val="2/3*ppt_w"/>
                                          </p:val>
                                        </p:tav>
                                      </p:tavLst>
                                    </p:anim>
                                    <p:anim calcmode="lin" valueType="num">
                                      <p:cBhvr>
                                        <p:cTn id="134" dur="2000"/>
                                        <p:tgtEl>
                                          <p:spTgt spid="11"/>
                                        </p:tgtEl>
                                        <p:attrNameLst>
                                          <p:attrName>ppt_h</p:attrName>
                                        </p:attrNameLst>
                                      </p:cBhvr>
                                      <p:tavLst>
                                        <p:tav tm="0">
                                          <p:val>
                                            <p:strVal val="ppt_h"/>
                                          </p:val>
                                        </p:tav>
                                        <p:tav tm="100000">
                                          <p:val>
                                            <p:strVal val="2/3*ppt_h"/>
                                          </p:val>
                                        </p:tav>
                                      </p:tavLst>
                                    </p:anim>
                                    <p:set>
                                      <p:cBhvr>
                                        <p:cTn id="135" dur="1" fill="hold">
                                          <p:stCondLst>
                                            <p:cond delay="1999"/>
                                          </p:stCondLst>
                                        </p:cTn>
                                        <p:tgtEl>
                                          <p:spTgt spid="11"/>
                                        </p:tgtEl>
                                        <p:attrNameLst>
                                          <p:attrName>style.visibility</p:attrName>
                                        </p:attrNameLst>
                                      </p:cBhvr>
                                      <p:to>
                                        <p:strVal val="hidden"/>
                                      </p:to>
                                    </p:set>
                                  </p:childTnLst>
                                </p:cTn>
                              </p:par>
                              <p:par>
                                <p:cTn id="136" presetID="23" presetClass="entr" presetSubtype="272"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2/3*#ppt_w"/>
                                          </p:val>
                                        </p:tav>
                                        <p:tav tm="100000">
                                          <p:val>
                                            <p:strVal val="#ppt_w"/>
                                          </p:val>
                                        </p:tav>
                                      </p:tavLst>
                                    </p:anim>
                                    <p:anim calcmode="lin" valueType="num">
                                      <p:cBhvr>
                                        <p:cTn id="139" dur="2000" fill="hold"/>
                                        <p:tgtEl>
                                          <p:spTgt spid="2"/>
                                        </p:tgtEl>
                                        <p:attrNameLst>
                                          <p:attrName>ppt_h</p:attrName>
                                        </p:attrNameLst>
                                      </p:cBhvr>
                                      <p:tavLst>
                                        <p:tav tm="0">
                                          <p:val>
                                            <p:strVal val="2/3*#ppt_h"/>
                                          </p:val>
                                        </p:tav>
                                        <p:tav tm="100000">
                                          <p:val>
                                            <p:strVal val="#ppt_h"/>
                                          </p:val>
                                        </p:tav>
                                      </p:tavLst>
                                    </p:anim>
                                  </p:childTnLst>
                                </p:cTn>
                              </p:par>
                              <p:par>
                                <p:cTn id="140" presetID="4" presetClass="entr" presetSubtype="3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box(out)">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20000"/>
                <a:lumOff val="80000"/>
              </a:schemeClr>
            </a:gs>
            <a:gs pos="30000">
              <a:srgbClr val="D49E6C"/>
            </a:gs>
            <a:gs pos="70000">
              <a:srgbClr val="A65528"/>
            </a:gs>
            <a:gs pos="100000">
              <a:srgbClr val="663012"/>
            </a:gs>
          </a:gsLst>
          <a:lin ang="10800000" scaled="0"/>
        </a:gradFill>
        <a:effectLst/>
      </p:bgPr>
    </p:bg>
    <p:spTree>
      <p:nvGrpSpPr>
        <p:cNvPr id="1" name=""/>
        <p:cNvGrpSpPr/>
        <p:nvPr/>
      </p:nvGrpSpPr>
      <p:grpSpPr>
        <a:xfrm>
          <a:off x="0" y="0"/>
          <a:ext cx="0" cy="0"/>
          <a:chOff x="0" y="0"/>
          <a:chExt cx="0" cy="0"/>
        </a:xfrm>
      </p:grpSpPr>
      <p:pic>
        <p:nvPicPr>
          <p:cNvPr id="2" name="1 Imagen" descr="stock-photo-1389493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heurón"/>
          <p:cNvSpPr/>
          <p:nvPr/>
        </p:nvSpPr>
        <p:spPr>
          <a:xfrm>
            <a:off x="0" y="0"/>
            <a:ext cx="2071670" cy="1643050"/>
          </a:xfrm>
          <a:prstGeom prst="chevron">
            <a:avLst>
              <a:gd name="adj" fmla="val 101267"/>
            </a:avLst>
          </a:prstGeom>
          <a:gradFill flip="none" rotWithShape="1">
            <a:gsLst>
              <a:gs pos="0">
                <a:srgbClr val="452103"/>
              </a:gs>
              <a:gs pos="64999">
                <a:srgbClr val="F0EBD5"/>
              </a:gs>
              <a:gs pos="100000">
                <a:srgbClr val="D1C39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a:off x="0" y="1643050"/>
            <a:ext cx="2071670" cy="1714512"/>
          </a:xfrm>
          <a:prstGeom prst="chevron">
            <a:avLst>
              <a:gd name="adj" fmla="val 97509"/>
            </a:avLst>
          </a:prstGeom>
          <a:gradFill flip="none" rotWithShape="1">
            <a:gsLst>
              <a:gs pos="0">
                <a:srgbClr val="452103"/>
              </a:gs>
              <a:gs pos="64999">
                <a:srgbClr val="F0EBD5"/>
              </a:gs>
              <a:gs pos="100000">
                <a:srgbClr val="D1C39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0" y="3357562"/>
            <a:ext cx="2071670" cy="1643074"/>
          </a:xfrm>
          <a:prstGeom prst="chevron">
            <a:avLst>
              <a:gd name="adj" fmla="val 99348"/>
            </a:avLst>
          </a:prstGeom>
          <a:gradFill flip="none" rotWithShape="1">
            <a:gsLst>
              <a:gs pos="0">
                <a:srgbClr val="452103"/>
              </a:gs>
              <a:gs pos="64999">
                <a:srgbClr val="F0EBD5"/>
              </a:gs>
              <a:gs pos="100000">
                <a:srgbClr val="D1C39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7072330" y="0"/>
            <a:ext cx="2071670" cy="1643050"/>
          </a:xfrm>
          <a:prstGeom prst="chevron">
            <a:avLst>
              <a:gd name="adj" fmla="val 104146"/>
            </a:avLst>
          </a:prstGeom>
          <a:gradFill flip="none" rotWithShape="1">
            <a:gsLst>
              <a:gs pos="0">
                <a:srgbClr val="452103"/>
              </a:gs>
              <a:gs pos="64999">
                <a:srgbClr val="F0EBD5"/>
              </a:gs>
              <a:gs pos="100000">
                <a:srgbClr val="D1C39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7072330" y="1643050"/>
            <a:ext cx="2071670" cy="1714512"/>
          </a:xfrm>
          <a:prstGeom prst="chevron">
            <a:avLst>
              <a:gd name="adj" fmla="val 97509"/>
            </a:avLst>
          </a:prstGeom>
          <a:gradFill flip="none" rotWithShape="1">
            <a:gsLst>
              <a:gs pos="0">
                <a:srgbClr val="452103"/>
              </a:gs>
              <a:gs pos="64999">
                <a:srgbClr val="F0EBD5"/>
              </a:gs>
              <a:gs pos="100000">
                <a:srgbClr val="D1C39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0800000">
            <a:off x="7072330" y="3357562"/>
            <a:ext cx="2071670" cy="1643074"/>
          </a:xfrm>
          <a:prstGeom prst="chevron">
            <a:avLst>
              <a:gd name="adj" fmla="val 105105"/>
            </a:avLst>
          </a:prstGeom>
          <a:gradFill flip="none" rotWithShape="1">
            <a:gsLst>
              <a:gs pos="0">
                <a:srgbClr val="452103"/>
              </a:gs>
              <a:gs pos="64999">
                <a:srgbClr val="F0EBD5"/>
              </a:gs>
              <a:gs pos="100000">
                <a:srgbClr val="D1C39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1285852" y="0"/>
            <a:ext cx="2071670" cy="1643050"/>
          </a:xfrm>
          <a:prstGeom prst="chevron">
            <a:avLst>
              <a:gd name="adj" fmla="val 104146"/>
            </a:avLst>
          </a:prstGeom>
          <a:gradFill flip="none" rotWithShape="1">
            <a:gsLst>
              <a:gs pos="0">
                <a:srgbClr val="452103"/>
              </a:gs>
              <a:gs pos="64999">
                <a:srgbClr val="F0EBD5"/>
              </a:gs>
              <a:gs pos="100000">
                <a:srgbClr val="D1C39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1285852" y="1643050"/>
            <a:ext cx="2071670" cy="1714512"/>
          </a:xfrm>
          <a:prstGeom prst="chevron">
            <a:avLst>
              <a:gd name="adj" fmla="val 102107"/>
            </a:avLst>
          </a:prstGeom>
          <a:gradFill flip="none" rotWithShape="1">
            <a:gsLst>
              <a:gs pos="0">
                <a:srgbClr val="452103"/>
              </a:gs>
              <a:gs pos="64999">
                <a:srgbClr val="F0EBD5"/>
              </a:gs>
              <a:gs pos="100000">
                <a:srgbClr val="D1C39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1285852" y="3357562"/>
            <a:ext cx="2071670" cy="1643074"/>
          </a:xfrm>
          <a:prstGeom prst="chevron">
            <a:avLst>
              <a:gd name="adj" fmla="val 104145"/>
            </a:avLst>
          </a:prstGeom>
          <a:gradFill flip="none" rotWithShape="1">
            <a:gsLst>
              <a:gs pos="0">
                <a:srgbClr val="452103"/>
              </a:gs>
              <a:gs pos="64999">
                <a:srgbClr val="F0EBD5"/>
              </a:gs>
              <a:gs pos="100000">
                <a:srgbClr val="D1C39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0800000">
            <a:off x="5857884" y="0"/>
            <a:ext cx="2071670" cy="1643050"/>
          </a:xfrm>
          <a:prstGeom prst="chevron">
            <a:avLst>
              <a:gd name="adj" fmla="val 104145"/>
            </a:avLst>
          </a:prstGeom>
          <a:gradFill flip="none" rotWithShape="1">
            <a:gsLst>
              <a:gs pos="0">
                <a:srgbClr val="452103"/>
              </a:gs>
              <a:gs pos="64999">
                <a:srgbClr val="F0EBD5"/>
              </a:gs>
              <a:gs pos="100000">
                <a:srgbClr val="D1C39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5857884" y="1643050"/>
            <a:ext cx="2071670" cy="1714512"/>
          </a:xfrm>
          <a:prstGeom prst="chevron">
            <a:avLst>
              <a:gd name="adj" fmla="val 100267"/>
            </a:avLst>
          </a:prstGeom>
          <a:gradFill flip="none" rotWithShape="1">
            <a:gsLst>
              <a:gs pos="0">
                <a:srgbClr val="452103"/>
              </a:gs>
              <a:gs pos="64999">
                <a:srgbClr val="F0EBD5"/>
              </a:gs>
              <a:gs pos="100000">
                <a:srgbClr val="D1C39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0800000">
            <a:off x="5857884" y="3357562"/>
            <a:ext cx="2071670" cy="1643074"/>
          </a:xfrm>
          <a:prstGeom prst="chevron">
            <a:avLst>
              <a:gd name="adj" fmla="val 104146"/>
            </a:avLst>
          </a:prstGeom>
          <a:gradFill flip="none" rotWithShape="1">
            <a:gsLst>
              <a:gs pos="0">
                <a:srgbClr val="452103"/>
              </a:gs>
              <a:gs pos="64999">
                <a:srgbClr val="F0EBD5"/>
              </a:gs>
              <a:gs pos="100000">
                <a:srgbClr val="D1C39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0800000">
            <a:off x="4714876" y="0"/>
            <a:ext cx="2071670" cy="1643050"/>
          </a:xfrm>
          <a:prstGeom prst="chevron">
            <a:avLst>
              <a:gd name="adj" fmla="val 101267"/>
            </a:avLst>
          </a:prstGeom>
          <a:gradFill flip="none" rotWithShape="1">
            <a:gsLst>
              <a:gs pos="0">
                <a:srgbClr val="452103"/>
              </a:gs>
              <a:gs pos="64999">
                <a:srgbClr val="F0EBD5"/>
              </a:gs>
              <a:gs pos="100000">
                <a:srgbClr val="D1C39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0800000">
            <a:off x="4643438" y="1643050"/>
            <a:ext cx="2071670" cy="1714512"/>
          </a:xfrm>
          <a:prstGeom prst="chevron">
            <a:avLst>
              <a:gd name="adj" fmla="val 99348"/>
            </a:avLst>
          </a:prstGeom>
          <a:gradFill flip="none" rotWithShape="1">
            <a:gsLst>
              <a:gs pos="0">
                <a:srgbClr val="452103"/>
              </a:gs>
              <a:gs pos="64999">
                <a:srgbClr val="F0EBD5"/>
              </a:gs>
              <a:gs pos="100000">
                <a:srgbClr val="D1C39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4643438" y="3357562"/>
            <a:ext cx="2071670" cy="1643074"/>
          </a:xfrm>
          <a:prstGeom prst="chevron">
            <a:avLst>
              <a:gd name="adj" fmla="val 102226"/>
            </a:avLst>
          </a:prstGeom>
          <a:gradFill flip="none" rotWithShape="1">
            <a:gsLst>
              <a:gs pos="0">
                <a:srgbClr val="452103"/>
              </a:gs>
              <a:gs pos="64999">
                <a:srgbClr val="F0EBD5"/>
              </a:gs>
              <a:gs pos="100000">
                <a:srgbClr val="D1C39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a:off x="2571736" y="0"/>
            <a:ext cx="2071670" cy="1643050"/>
          </a:xfrm>
          <a:prstGeom prst="chevron">
            <a:avLst>
              <a:gd name="adj" fmla="val 102227"/>
            </a:avLst>
          </a:prstGeom>
          <a:gradFill flip="none" rotWithShape="1">
            <a:gsLst>
              <a:gs pos="0">
                <a:srgbClr val="452103"/>
              </a:gs>
              <a:gs pos="64999">
                <a:srgbClr val="F0EBD5"/>
              </a:gs>
              <a:gs pos="100000">
                <a:srgbClr val="D1C39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2571736" y="1643050"/>
            <a:ext cx="2071670" cy="1714512"/>
          </a:xfrm>
          <a:prstGeom prst="chevron">
            <a:avLst>
              <a:gd name="adj" fmla="val 101187"/>
            </a:avLst>
          </a:prstGeom>
          <a:gradFill flip="none" rotWithShape="1">
            <a:gsLst>
              <a:gs pos="0">
                <a:srgbClr val="452103"/>
              </a:gs>
              <a:gs pos="64999">
                <a:srgbClr val="F0EBD5"/>
              </a:gs>
              <a:gs pos="100000">
                <a:srgbClr val="D1C39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a:off x="2571736" y="3357562"/>
            <a:ext cx="2071670" cy="1643074"/>
          </a:xfrm>
          <a:prstGeom prst="chevron">
            <a:avLst>
              <a:gd name="adj" fmla="val 105106"/>
            </a:avLst>
          </a:prstGeom>
          <a:gradFill flip="none" rotWithShape="1">
            <a:gsLst>
              <a:gs pos="0">
                <a:srgbClr val="452103"/>
              </a:gs>
              <a:gs pos="64999">
                <a:srgbClr val="F0EBD5"/>
              </a:gs>
              <a:gs pos="100000">
                <a:srgbClr val="D1C39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1+#ppt_w/2"/>
                                          </p:val>
                                        </p:tav>
                                        <p:tav tm="100000">
                                          <p:val>
                                            <p:strVal val="#ppt_x"/>
                                          </p:val>
                                        </p:tav>
                                      </p:tavLst>
                                    </p:anim>
                                    <p:anim calcmode="lin" valueType="num">
                                      <p:cBhvr additive="base">
                                        <p:cTn id="30" dur="2000" fill="hold"/>
                                        <p:tgtEl>
                                          <p:spTgt spid="12"/>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2000" fill="hold"/>
                                        <p:tgtEl>
                                          <p:spTgt spid="19"/>
                                        </p:tgtEl>
                                        <p:attrNameLst>
                                          <p:attrName>ppt_x</p:attrName>
                                        </p:attrNameLst>
                                      </p:cBhvr>
                                      <p:tavLst>
                                        <p:tav tm="0">
                                          <p:val>
                                            <p:strVal val="1+#ppt_w/2"/>
                                          </p:val>
                                        </p:tav>
                                        <p:tav tm="100000">
                                          <p:val>
                                            <p:strVal val="#ppt_x"/>
                                          </p:val>
                                        </p:tav>
                                      </p:tavLst>
                                    </p:anim>
                                    <p:anim calcmode="lin" valueType="num">
                                      <p:cBhvr additive="base">
                                        <p:cTn id="34" dur="2000" fill="hold"/>
                                        <p:tgtEl>
                                          <p:spTgt spid="19"/>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1+#ppt_w/2"/>
                                          </p:val>
                                        </p:tav>
                                        <p:tav tm="100000">
                                          <p:val>
                                            <p:strVal val="#ppt_x"/>
                                          </p:val>
                                        </p:tav>
                                      </p:tavLst>
                                    </p:anim>
                                    <p:anim calcmode="lin" valueType="num">
                                      <p:cBhvr additive="base">
                                        <p:cTn id="38" dur="2000" fill="hold"/>
                                        <p:tgtEl>
                                          <p:spTgt spid="2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1+#ppt_w/2"/>
                                          </p:val>
                                        </p:tav>
                                        <p:tav tm="100000">
                                          <p:val>
                                            <p:strVal val="#ppt_x"/>
                                          </p:val>
                                        </p:tav>
                                      </p:tavLst>
                                    </p:anim>
                                    <p:anim calcmode="lin" valueType="num">
                                      <p:cBhvr additive="base">
                                        <p:cTn id="42" dur="2000" fill="hold"/>
                                        <p:tgtEl>
                                          <p:spTgt spid="2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0-#ppt_w/2"/>
                                          </p:val>
                                        </p:tav>
                                        <p:tav tm="100000">
                                          <p:val>
                                            <p:strVal val="#ppt_x"/>
                                          </p:val>
                                        </p:tav>
                                      </p:tavLst>
                                    </p:anim>
                                    <p:anim calcmode="lin" valueType="num">
                                      <p:cBhvr additive="base">
                                        <p:cTn id="46" dur="2000" fill="hold"/>
                                        <p:tgtEl>
                                          <p:spTgt spid="7"/>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0-#ppt_w/2"/>
                                          </p:val>
                                        </p:tav>
                                        <p:tav tm="100000">
                                          <p:val>
                                            <p:strVal val="#ppt_x"/>
                                          </p:val>
                                        </p:tav>
                                      </p:tavLst>
                                    </p:anim>
                                    <p:anim calcmode="lin" valueType="num">
                                      <p:cBhvr additive="base">
                                        <p:cTn id="50" dur="2000" fill="hold"/>
                                        <p:tgtEl>
                                          <p:spTgt spid="8"/>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2000" fill="hold"/>
                                        <p:tgtEl>
                                          <p:spTgt spid="9"/>
                                        </p:tgtEl>
                                        <p:attrNameLst>
                                          <p:attrName>ppt_x</p:attrName>
                                        </p:attrNameLst>
                                      </p:cBhvr>
                                      <p:tavLst>
                                        <p:tav tm="0">
                                          <p:val>
                                            <p:strVal val="0-#ppt_w/2"/>
                                          </p:val>
                                        </p:tav>
                                        <p:tav tm="100000">
                                          <p:val>
                                            <p:strVal val="#ppt_x"/>
                                          </p:val>
                                        </p:tav>
                                      </p:tavLst>
                                    </p:anim>
                                    <p:anim calcmode="lin" valueType="num">
                                      <p:cBhvr additive="base">
                                        <p:cTn id="54" dur="2000" fill="hold"/>
                                        <p:tgtEl>
                                          <p:spTgt spid="9"/>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000" fill="hold"/>
                                        <p:tgtEl>
                                          <p:spTgt spid="13"/>
                                        </p:tgtEl>
                                        <p:attrNameLst>
                                          <p:attrName>ppt_x</p:attrName>
                                        </p:attrNameLst>
                                      </p:cBhvr>
                                      <p:tavLst>
                                        <p:tav tm="0">
                                          <p:val>
                                            <p:strVal val="0-#ppt_w/2"/>
                                          </p:val>
                                        </p:tav>
                                        <p:tav tm="100000">
                                          <p:val>
                                            <p:strVal val="#ppt_x"/>
                                          </p:val>
                                        </p:tav>
                                      </p:tavLst>
                                    </p:anim>
                                    <p:anim calcmode="lin" valueType="num">
                                      <p:cBhvr additive="base">
                                        <p:cTn id="58" dur="2000" fill="hold"/>
                                        <p:tgtEl>
                                          <p:spTgt spid="13"/>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2000" fill="hold"/>
                                        <p:tgtEl>
                                          <p:spTgt spid="14"/>
                                        </p:tgtEl>
                                        <p:attrNameLst>
                                          <p:attrName>ppt_x</p:attrName>
                                        </p:attrNameLst>
                                      </p:cBhvr>
                                      <p:tavLst>
                                        <p:tav tm="0">
                                          <p:val>
                                            <p:strVal val="0-#ppt_w/2"/>
                                          </p:val>
                                        </p:tav>
                                        <p:tav tm="100000">
                                          <p:val>
                                            <p:strVal val="#ppt_x"/>
                                          </p:val>
                                        </p:tav>
                                      </p:tavLst>
                                    </p:anim>
                                    <p:anim calcmode="lin" valueType="num">
                                      <p:cBhvr additive="base">
                                        <p:cTn id="62" dur="2000" fill="hold"/>
                                        <p:tgtEl>
                                          <p:spTgt spid="14"/>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2000" fill="hold"/>
                                        <p:tgtEl>
                                          <p:spTgt spid="15"/>
                                        </p:tgtEl>
                                        <p:attrNameLst>
                                          <p:attrName>ppt_x</p:attrName>
                                        </p:attrNameLst>
                                      </p:cBhvr>
                                      <p:tavLst>
                                        <p:tav tm="0">
                                          <p:val>
                                            <p:strVal val="0-#ppt_w/2"/>
                                          </p:val>
                                        </p:tav>
                                        <p:tav tm="100000">
                                          <p:val>
                                            <p:strVal val="#ppt_x"/>
                                          </p:val>
                                        </p:tav>
                                      </p:tavLst>
                                    </p:anim>
                                    <p:anim calcmode="lin" valueType="num">
                                      <p:cBhvr additive="base">
                                        <p:cTn id="66" dur="2000" fill="hold"/>
                                        <p:tgtEl>
                                          <p:spTgt spid="15"/>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2000" fill="hold"/>
                                        <p:tgtEl>
                                          <p:spTgt spid="16"/>
                                        </p:tgtEl>
                                        <p:attrNameLst>
                                          <p:attrName>ppt_x</p:attrName>
                                        </p:attrNameLst>
                                      </p:cBhvr>
                                      <p:tavLst>
                                        <p:tav tm="0">
                                          <p:val>
                                            <p:strVal val="0-#ppt_w/2"/>
                                          </p:val>
                                        </p:tav>
                                        <p:tav tm="100000">
                                          <p:val>
                                            <p:strVal val="#ppt_x"/>
                                          </p:val>
                                        </p:tav>
                                      </p:tavLst>
                                    </p:anim>
                                    <p:anim calcmode="lin" valueType="num">
                                      <p:cBhvr additive="base">
                                        <p:cTn id="70" dur="2000" fill="hold"/>
                                        <p:tgtEl>
                                          <p:spTgt spid="16"/>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2000" fill="hold"/>
                                        <p:tgtEl>
                                          <p:spTgt spid="17"/>
                                        </p:tgtEl>
                                        <p:attrNameLst>
                                          <p:attrName>ppt_x</p:attrName>
                                        </p:attrNameLst>
                                      </p:cBhvr>
                                      <p:tavLst>
                                        <p:tav tm="0">
                                          <p:val>
                                            <p:strVal val="0-#ppt_w/2"/>
                                          </p:val>
                                        </p:tav>
                                        <p:tav tm="100000">
                                          <p:val>
                                            <p:strVal val="#ppt_x"/>
                                          </p:val>
                                        </p:tav>
                                      </p:tavLst>
                                    </p:anim>
                                    <p:anim calcmode="lin" valueType="num">
                                      <p:cBhvr additive="base">
                                        <p:cTn id="74" dur="2000" fill="hold"/>
                                        <p:tgtEl>
                                          <p:spTgt spid="17"/>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2000" fill="hold"/>
                                        <p:tgtEl>
                                          <p:spTgt spid="18"/>
                                        </p:tgtEl>
                                        <p:attrNameLst>
                                          <p:attrName>ppt_x</p:attrName>
                                        </p:attrNameLst>
                                      </p:cBhvr>
                                      <p:tavLst>
                                        <p:tav tm="0">
                                          <p:val>
                                            <p:strVal val="0-#ppt_w/2"/>
                                          </p:val>
                                        </p:tav>
                                        <p:tav tm="100000">
                                          <p:val>
                                            <p:strVal val="#ppt_x"/>
                                          </p:val>
                                        </p:tav>
                                      </p:tavLst>
                                    </p:anim>
                                    <p:anim calcmode="lin" valueType="num">
                                      <p:cBhvr additive="base">
                                        <p:cTn id="78" dur="2000" fill="hold"/>
                                        <p:tgtEl>
                                          <p:spTgt spid="18"/>
                                        </p:tgtEl>
                                        <p:attrNameLst>
                                          <p:attrName>ppt_y</p:attrName>
                                        </p:attrNameLst>
                                      </p:cBhvr>
                                      <p:tavLst>
                                        <p:tav tm="0">
                                          <p:val>
                                            <p:strVal val="#ppt_y"/>
                                          </p:val>
                                        </p:tav>
                                        <p:tav tm="100000">
                                          <p:val>
                                            <p:strVal val="#ppt_y"/>
                                          </p:val>
                                        </p:tav>
                                      </p:tavLst>
                                    </p:anim>
                                  </p:childTnLst>
                                </p:cTn>
                              </p:par>
                            </p:childTnLst>
                          </p:cTn>
                        </p:par>
                        <p:par>
                          <p:cTn id="79" fill="hold">
                            <p:stCondLst>
                              <p:cond delay="2000"/>
                            </p:stCondLst>
                            <p:childTnLst>
                              <p:par>
                                <p:cTn id="80" presetID="2" presetClass="exit" presetSubtype="4" fill="hold" grpId="1"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ppt_x"/>
                                          </p:val>
                                        </p:tav>
                                      </p:tavLst>
                                    </p:anim>
                                    <p:anim calcmode="lin" valueType="num">
                                      <p:cBhvr additive="base">
                                        <p:cTn id="82" dur="2000"/>
                                        <p:tgtEl>
                                          <p:spTgt spid="4"/>
                                        </p:tgtEl>
                                        <p:attrNameLst>
                                          <p:attrName>ppt_y</p:attrName>
                                        </p:attrNameLst>
                                      </p:cBhvr>
                                      <p:tavLst>
                                        <p:tav tm="0">
                                          <p:val>
                                            <p:strVal val="ppt_y"/>
                                          </p:val>
                                        </p:tav>
                                        <p:tav tm="100000">
                                          <p:val>
                                            <p:strVal val="1+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4" fill="hold" grpId="1"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ppt_x"/>
                                          </p:val>
                                        </p:tav>
                                      </p:tavLst>
                                    </p:anim>
                                    <p:anim calcmode="lin" valueType="num">
                                      <p:cBhvr additive="base">
                                        <p:cTn id="86" dur="2000"/>
                                        <p:tgtEl>
                                          <p:spTgt spid="5"/>
                                        </p:tgtEl>
                                        <p:attrNameLst>
                                          <p:attrName>ppt_y</p:attrName>
                                        </p:attrNameLst>
                                      </p:cBhvr>
                                      <p:tavLst>
                                        <p:tav tm="0">
                                          <p:val>
                                            <p:strVal val="ppt_y"/>
                                          </p:val>
                                        </p:tav>
                                        <p:tav tm="100000">
                                          <p:val>
                                            <p:strVal val="1+ppt_h/2"/>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4" fill="hold" grpId="1" nodeType="withEffect">
                                  <p:stCondLst>
                                    <p:cond delay="0"/>
                                  </p:stCondLst>
                                  <p:childTnLst>
                                    <p:anim calcmode="lin" valueType="num">
                                      <p:cBhvr additive="base">
                                        <p:cTn id="89" dur="2000"/>
                                        <p:tgtEl>
                                          <p:spTgt spid="6"/>
                                        </p:tgtEl>
                                        <p:attrNameLst>
                                          <p:attrName>ppt_x</p:attrName>
                                        </p:attrNameLst>
                                      </p:cBhvr>
                                      <p:tavLst>
                                        <p:tav tm="0">
                                          <p:val>
                                            <p:strVal val="ppt_x"/>
                                          </p:val>
                                        </p:tav>
                                        <p:tav tm="100000">
                                          <p:val>
                                            <p:strVal val="ppt_x"/>
                                          </p:val>
                                        </p:tav>
                                      </p:tavLst>
                                    </p:anim>
                                    <p:anim calcmode="lin" valueType="num">
                                      <p:cBhvr additive="base">
                                        <p:cTn id="90" dur="2000"/>
                                        <p:tgtEl>
                                          <p:spTgt spid="6"/>
                                        </p:tgtEl>
                                        <p:attrNameLst>
                                          <p:attrName>ppt_y</p:attrName>
                                        </p:attrNameLst>
                                      </p:cBhvr>
                                      <p:tavLst>
                                        <p:tav tm="0">
                                          <p:val>
                                            <p:strVal val="ppt_y"/>
                                          </p:val>
                                        </p:tav>
                                        <p:tav tm="100000">
                                          <p:val>
                                            <p:strVal val="1+ppt_h/2"/>
                                          </p:val>
                                        </p:tav>
                                      </p:tavLst>
                                    </p:anim>
                                    <p:set>
                                      <p:cBhvr>
                                        <p:cTn id="91" dur="1" fill="hold">
                                          <p:stCondLst>
                                            <p:cond delay="1999"/>
                                          </p:stCondLst>
                                        </p:cTn>
                                        <p:tgtEl>
                                          <p:spTgt spid="6"/>
                                        </p:tgtEl>
                                        <p:attrNameLst>
                                          <p:attrName>style.visibility</p:attrName>
                                        </p:attrNameLst>
                                      </p:cBhvr>
                                      <p:to>
                                        <p:strVal val="hidden"/>
                                      </p:to>
                                    </p:set>
                                  </p:childTnLst>
                                </p:cTn>
                              </p:par>
                              <p:par>
                                <p:cTn id="92" presetID="2" presetClass="exit" presetSubtype="4" fill="hold" grpId="1"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ppt_x"/>
                                          </p:val>
                                        </p:tav>
                                      </p:tavLst>
                                    </p:anim>
                                    <p:anim calcmode="lin" valueType="num">
                                      <p:cBhvr additive="base">
                                        <p:cTn id="94" dur="2000"/>
                                        <p:tgtEl>
                                          <p:spTgt spid="10"/>
                                        </p:tgtEl>
                                        <p:attrNameLst>
                                          <p:attrName>ppt_y</p:attrName>
                                        </p:attrNameLst>
                                      </p:cBhvr>
                                      <p:tavLst>
                                        <p:tav tm="0">
                                          <p:val>
                                            <p:strVal val="ppt_y"/>
                                          </p:val>
                                        </p:tav>
                                        <p:tav tm="100000">
                                          <p:val>
                                            <p:strVal val="1+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4" fill="hold" grpId="1"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ppt_x"/>
                                          </p:val>
                                        </p:tav>
                                      </p:tavLst>
                                    </p:anim>
                                    <p:anim calcmode="lin" valueType="num">
                                      <p:cBhvr additive="base">
                                        <p:cTn id="98" dur="2000"/>
                                        <p:tgtEl>
                                          <p:spTgt spid="11"/>
                                        </p:tgtEl>
                                        <p:attrNameLst>
                                          <p:attrName>ppt_y</p:attrName>
                                        </p:attrNameLst>
                                      </p:cBhvr>
                                      <p:tavLst>
                                        <p:tav tm="0">
                                          <p:val>
                                            <p:strVal val="ppt_y"/>
                                          </p:val>
                                        </p:tav>
                                        <p:tav tm="100000">
                                          <p:val>
                                            <p:strVal val="1+ppt_h/2"/>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4" fill="hold" grpId="1" nodeType="withEffect">
                                  <p:stCondLst>
                                    <p:cond delay="0"/>
                                  </p:stCondLst>
                                  <p:childTnLst>
                                    <p:anim calcmode="lin" valueType="num">
                                      <p:cBhvr additive="base">
                                        <p:cTn id="101" dur="2000"/>
                                        <p:tgtEl>
                                          <p:spTgt spid="12"/>
                                        </p:tgtEl>
                                        <p:attrNameLst>
                                          <p:attrName>ppt_x</p:attrName>
                                        </p:attrNameLst>
                                      </p:cBhvr>
                                      <p:tavLst>
                                        <p:tav tm="0">
                                          <p:val>
                                            <p:strVal val="ppt_x"/>
                                          </p:val>
                                        </p:tav>
                                        <p:tav tm="100000">
                                          <p:val>
                                            <p:strVal val="ppt_x"/>
                                          </p:val>
                                        </p:tav>
                                      </p:tavLst>
                                    </p:anim>
                                    <p:anim calcmode="lin" valueType="num">
                                      <p:cBhvr additive="base">
                                        <p:cTn id="102" dur="2000"/>
                                        <p:tgtEl>
                                          <p:spTgt spid="12"/>
                                        </p:tgtEl>
                                        <p:attrNameLst>
                                          <p:attrName>ppt_y</p:attrName>
                                        </p:attrNameLst>
                                      </p:cBhvr>
                                      <p:tavLst>
                                        <p:tav tm="0">
                                          <p:val>
                                            <p:strVal val="ppt_y"/>
                                          </p:val>
                                        </p:tav>
                                        <p:tav tm="100000">
                                          <p:val>
                                            <p:strVal val="1+ppt_h/2"/>
                                          </p:val>
                                        </p:tav>
                                      </p:tavLst>
                                    </p:anim>
                                    <p:set>
                                      <p:cBhvr>
                                        <p:cTn id="103" dur="1" fill="hold">
                                          <p:stCondLst>
                                            <p:cond delay="1999"/>
                                          </p:stCondLst>
                                        </p:cTn>
                                        <p:tgtEl>
                                          <p:spTgt spid="12"/>
                                        </p:tgtEl>
                                        <p:attrNameLst>
                                          <p:attrName>style.visibility</p:attrName>
                                        </p:attrNameLst>
                                      </p:cBhvr>
                                      <p:to>
                                        <p:strVal val="hidden"/>
                                      </p:to>
                                    </p:set>
                                  </p:childTnLst>
                                </p:cTn>
                              </p:par>
                              <p:par>
                                <p:cTn id="104" presetID="2" presetClass="exit" presetSubtype="4" fill="hold" grpId="1" nodeType="withEffect">
                                  <p:stCondLst>
                                    <p:cond delay="0"/>
                                  </p:stCondLst>
                                  <p:childTnLst>
                                    <p:anim calcmode="lin" valueType="num">
                                      <p:cBhvr additive="base">
                                        <p:cTn id="105" dur="2000"/>
                                        <p:tgtEl>
                                          <p:spTgt spid="19"/>
                                        </p:tgtEl>
                                        <p:attrNameLst>
                                          <p:attrName>ppt_x</p:attrName>
                                        </p:attrNameLst>
                                      </p:cBhvr>
                                      <p:tavLst>
                                        <p:tav tm="0">
                                          <p:val>
                                            <p:strVal val="ppt_x"/>
                                          </p:val>
                                        </p:tav>
                                        <p:tav tm="100000">
                                          <p:val>
                                            <p:strVal val="ppt_x"/>
                                          </p:val>
                                        </p:tav>
                                      </p:tavLst>
                                    </p:anim>
                                    <p:anim calcmode="lin" valueType="num">
                                      <p:cBhvr additive="base">
                                        <p:cTn id="106" dur="2000"/>
                                        <p:tgtEl>
                                          <p:spTgt spid="19"/>
                                        </p:tgtEl>
                                        <p:attrNameLst>
                                          <p:attrName>ppt_y</p:attrName>
                                        </p:attrNameLst>
                                      </p:cBhvr>
                                      <p:tavLst>
                                        <p:tav tm="0">
                                          <p:val>
                                            <p:strVal val="ppt_y"/>
                                          </p:val>
                                        </p:tav>
                                        <p:tav tm="100000">
                                          <p:val>
                                            <p:strVal val="1+ppt_h/2"/>
                                          </p:val>
                                        </p:tav>
                                      </p:tavLst>
                                    </p:anim>
                                    <p:set>
                                      <p:cBhvr>
                                        <p:cTn id="107" dur="1" fill="hold">
                                          <p:stCondLst>
                                            <p:cond delay="1999"/>
                                          </p:stCondLst>
                                        </p:cTn>
                                        <p:tgtEl>
                                          <p:spTgt spid="19"/>
                                        </p:tgtEl>
                                        <p:attrNameLst>
                                          <p:attrName>style.visibility</p:attrName>
                                        </p:attrNameLst>
                                      </p:cBhvr>
                                      <p:to>
                                        <p:strVal val="hidden"/>
                                      </p:to>
                                    </p:set>
                                  </p:childTnLst>
                                </p:cTn>
                              </p:par>
                              <p:par>
                                <p:cTn id="108" presetID="2" presetClass="exit" presetSubtype="4" fill="hold" grpId="1" nodeType="withEffect">
                                  <p:stCondLst>
                                    <p:cond delay="0"/>
                                  </p:stCondLst>
                                  <p:childTnLst>
                                    <p:anim calcmode="lin" valueType="num">
                                      <p:cBhvr additive="base">
                                        <p:cTn id="109" dur="2000"/>
                                        <p:tgtEl>
                                          <p:spTgt spid="20"/>
                                        </p:tgtEl>
                                        <p:attrNameLst>
                                          <p:attrName>ppt_x</p:attrName>
                                        </p:attrNameLst>
                                      </p:cBhvr>
                                      <p:tavLst>
                                        <p:tav tm="0">
                                          <p:val>
                                            <p:strVal val="ppt_x"/>
                                          </p:val>
                                        </p:tav>
                                        <p:tav tm="100000">
                                          <p:val>
                                            <p:strVal val="ppt_x"/>
                                          </p:val>
                                        </p:tav>
                                      </p:tavLst>
                                    </p:anim>
                                    <p:anim calcmode="lin" valueType="num">
                                      <p:cBhvr additive="base">
                                        <p:cTn id="110" dur="2000"/>
                                        <p:tgtEl>
                                          <p:spTgt spid="20"/>
                                        </p:tgtEl>
                                        <p:attrNameLst>
                                          <p:attrName>ppt_y</p:attrName>
                                        </p:attrNameLst>
                                      </p:cBhvr>
                                      <p:tavLst>
                                        <p:tav tm="0">
                                          <p:val>
                                            <p:strVal val="ppt_y"/>
                                          </p:val>
                                        </p:tav>
                                        <p:tav tm="100000">
                                          <p:val>
                                            <p:strVal val="1+ppt_h/2"/>
                                          </p:val>
                                        </p:tav>
                                      </p:tavLst>
                                    </p:anim>
                                    <p:set>
                                      <p:cBhvr>
                                        <p:cTn id="111" dur="1" fill="hold">
                                          <p:stCondLst>
                                            <p:cond delay="1999"/>
                                          </p:stCondLst>
                                        </p:cTn>
                                        <p:tgtEl>
                                          <p:spTgt spid="20"/>
                                        </p:tgtEl>
                                        <p:attrNameLst>
                                          <p:attrName>style.visibility</p:attrName>
                                        </p:attrNameLst>
                                      </p:cBhvr>
                                      <p:to>
                                        <p:strVal val="hidden"/>
                                      </p:to>
                                    </p:set>
                                  </p:childTnLst>
                                </p:cTn>
                              </p:par>
                              <p:par>
                                <p:cTn id="112" presetID="2" presetClass="exit" presetSubtype="4" fill="hold" grpId="1" nodeType="withEffect">
                                  <p:stCondLst>
                                    <p:cond delay="0"/>
                                  </p:stCondLst>
                                  <p:childTnLst>
                                    <p:anim calcmode="lin" valueType="num">
                                      <p:cBhvr additive="base">
                                        <p:cTn id="113" dur="2000"/>
                                        <p:tgtEl>
                                          <p:spTgt spid="21"/>
                                        </p:tgtEl>
                                        <p:attrNameLst>
                                          <p:attrName>ppt_x</p:attrName>
                                        </p:attrNameLst>
                                      </p:cBhvr>
                                      <p:tavLst>
                                        <p:tav tm="0">
                                          <p:val>
                                            <p:strVal val="ppt_x"/>
                                          </p:val>
                                        </p:tav>
                                        <p:tav tm="100000">
                                          <p:val>
                                            <p:strVal val="ppt_x"/>
                                          </p:val>
                                        </p:tav>
                                      </p:tavLst>
                                    </p:anim>
                                    <p:anim calcmode="lin" valueType="num">
                                      <p:cBhvr additive="base">
                                        <p:cTn id="114" dur="2000"/>
                                        <p:tgtEl>
                                          <p:spTgt spid="21"/>
                                        </p:tgtEl>
                                        <p:attrNameLst>
                                          <p:attrName>ppt_y</p:attrName>
                                        </p:attrNameLst>
                                      </p:cBhvr>
                                      <p:tavLst>
                                        <p:tav tm="0">
                                          <p:val>
                                            <p:strVal val="ppt_y"/>
                                          </p:val>
                                        </p:tav>
                                        <p:tav tm="100000">
                                          <p:val>
                                            <p:strVal val="1+ppt_h/2"/>
                                          </p:val>
                                        </p:tav>
                                      </p:tavLst>
                                    </p:anim>
                                    <p:set>
                                      <p:cBhvr>
                                        <p:cTn id="115" dur="1" fill="hold">
                                          <p:stCondLst>
                                            <p:cond delay="1999"/>
                                          </p:stCondLst>
                                        </p:cTn>
                                        <p:tgtEl>
                                          <p:spTgt spid="21"/>
                                        </p:tgtEl>
                                        <p:attrNameLst>
                                          <p:attrName>style.visibility</p:attrName>
                                        </p:attrNameLst>
                                      </p:cBhvr>
                                      <p:to>
                                        <p:strVal val="hidden"/>
                                      </p:to>
                                    </p:set>
                                  </p:childTnLst>
                                </p:cTn>
                              </p:par>
                              <p:par>
                                <p:cTn id="116" presetID="2" presetClass="exit" presetSubtype="1" fill="hold" grpId="1" nodeType="withEffect">
                                  <p:stCondLst>
                                    <p:cond delay="0"/>
                                  </p:stCondLst>
                                  <p:childTnLst>
                                    <p:anim calcmode="lin" valueType="num">
                                      <p:cBhvr additive="base">
                                        <p:cTn id="117" dur="2000"/>
                                        <p:tgtEl>
                                          <p:spTgt spid="7"/>
                                        </p:tgtEl>
                                        <p:attrNameLst>
                                          <p:attrName>ppt_x</p:attrName>
                                        </p:attrNameLst>
                                      </p:cBhvr>
                                      <p:tavLst>
                                        <p:tav tm="0">
                                          <p:val>
                                            <p:strVal val="ppt_x"/>
                                          </p:val>
                                        </p:tav>
                                        <p:tav tm="100000">
                                          <p:val>
                                            <p:strVal val="ppt_x"/>
                                          </p:val>
                                        </p:tav>
                                      </p:tavLst>
                                    </p:anim>
                                    <p:anim calcmode="lin" valueType="num">
                                      <p:cBhvr additive="base">
                                        <p:cTn id="118" dur="2000"/>
                                        <p:tgtEl>
                                          <p:spTgt spid="7"/>
                                        </p:tgtEl>
                                        <p:attrNameLst>
                                          <p:attrName>ppt_y</p:attrName>
                                        </p:attrNameLst>
                                      </p:cBhvr>
                                      <p:tavLst>
                                        <p:tav tm="0">
                                          <p:val>
                                            <p:strVal val="ppt_y"/>
                                          </p:val>
                                        </p:tav>
                                        <p:tav tm="100000">
                                          <p:val>
                                            <p:strVal val="0-ppt_h/2"/>
                                          </p:val>
                                        </p:tav>
                                      </p:tavLst>
                                    </p:anim>
                                    <p:set>
                                      <p:cBhvr>
                                        <p:cTn id="119" dur="1" fill="hold">
                                          <p:stCondLst>
                                            <p:cond delay="1999"/>
                                          </p:stCondLst>
                                        </p:cTn>
                                        <p:tgtEl>
                                          <p:spTgt spid="7"/>
                                        </p:tgtEl>
                                        <p:attrNameLst>
                                          <p:attrName>style.visibility</p:attrName>
                                        </p:attrNameLst>
                                      </p:cBhvr>
                                      <p:to>
                                        <p:strVal val="hidden"/>
                                      </p:to>
                                    </p:set>
                                  </p:childTnLst>
                                </p:cTn>
                              </p:par>
                              <p:par>
                                <p:cTn id="120" presetID="2" presetClass="exit" presetSubtype="1" fill="hold" grpId="1" nodeType="withEffect">
                                  <p:stCondLst>
                                    <p:cond delay="0"/>
                                  </p:stCondLst>
                                  <p:childTnLst>
                                    <p:anim calcmode="lin" valueType="num">
                                      <p:cBhvr additive="base">
                                        <p:cTn id="121" dur="2000"/>
                                        <p:tgtEl>
                                          <p:spTgt spid="8"/>
                                        </p:tgtEl>
                                        <p:attrNameLst>
                                          <p:attrName>ppt_x</p:attrName>
                                        </p:attrNameLst>
                                      </p:cBhvr>
                                      <p:tavLst>
                                        <p:tav tm="0">
                                          <p:val>
                                            <p:strVal val="ppt_x"/>
                                          </p:val>
                                        </p:tav>
                                        <p:tav tm="100000">
                                          <p:val>
                                            <p:strVal val="ppt_x"/>
                                          </p:val>
                                        </p:tav>
                                      </p:tavLst>
                                    </p:anim>
                                    <p:anim calcmode="lin" valueType="num">
                                      <p:cBhvr additive="base">
                                        <p:cTn id="122" dur="2000"/>
                                        <p:tgtEl>
                                          <p:spTgt spid="8"/>
                                        </p:tgtEl>
                                        <p:attrNameLst>
                                          <p:attrName>ppt_y</p:attrName>
                                        </p:attrNameLst>
                                      </p:cBhvr>
                                      <p:tavLst>
                                        <p:tav tm="0">
                                          <p:val>
                                            <p:strVal val="ppt_y"/>
                                          </p:val>
                                        </p:tav>
                                        <p:tav tm="100000">
                                          <p:val>
                                            <p:strVal val="0-ppt_h/2"/>
                                          </p:val>
                                        </p:tav>
                                      </p:tavLst>
                                    </p:anim>
                                    <p:set>
                                      <p:cBhvr>
                                        <p:cTn id="123" dur="1" fill="hold">
                                          <p:stCondLst>
                                            <p:cond delay="1999"/>
                                          </p:stCondLst>
                                        </p:cTn>
                                        <p:tgtEl>
                                          <p:spTgt spid="8"/>
                                        </p:tgtEl>
                                        <p:attrNameLst>
                                          <p:attrName>style.visibility</p:attrName>
                                        </p:attrNameLst>
                                      </p:cBhvr>
                                      <p:to>
                                        <p:strVal val="hidden"/>
                                      </p:to>
                                    </p:set>
                                  </p:childTnLst>
                                </p:cTn>
                              </p:par>
                              <p:par>
                                <p:cTn id="124" presetID="2" presetClass="exit" presetSubtype="1" fill="hold" grpId="1"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ppt_x"/>
                                          </p:val>
                                        </p:tav>
                                      </p:tavLst>
                                    </p:anim>
                                    <p:anim calcmode="lin" valueType="num">
                                      <p:cBhvr additive="base">
                                        <p:cTn id="126" dur="2000"/>
                                        <p:tgtEl>
                                          <p:spTgt spid="9"/>
                                        </p:tgtEl>
                                        <p:attrNameLst>
                                          <p:attrName>ppt_y</p:attrName>
                                        </p:attrNameLst>
                                      </p:cBhvr>
                                      <p:tavLst>
                                        <p:tav tm="0">
                                          <p:val>
                                            <p:strVal val="ppt_y"/>
                                          </p:val>
                                        </p:tav>
                                        <p:tav tm="100000">
                                          <p:val>
                                            <p:strVal val="0-ppt_h/2"/>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1" fill="hold" grpId="1" nodeType="withEffect">
                                  <p:stCondLst>
                                    <p:cond delay="0"/>
                                  </p:stCondLst>
                                  <p:childTnLst>
                                    <p:anim calcmode="lin" valueType="num">
                                      <p:cBhvr additive="base">
                                        <p:cTn id="129" dur="2000"/>
                                        <p:tgtEl>
                                          <p:spTgt spid="13"/>
                                        </p:tgtEl>
                                        <p:attrNameLst>
                                          <p:attrName>ppt_x</p:attrName>
                                        </p:attrNameLst>
                                      </p:cBhvr>
                                      <p:tavLst>
                                        <p:tav tm="0">
                                          <p:val>
                                            <p:strVal val="ppt_x"/>
                                          </p:val>
                                        </p:tav>
                                        <p:tav tm="100000">
                                          <p:val>
                                            <p:strVal val="ppt_x"/>
                                          </p:val>
                                        </p:tav>
                                      </p:tavLst>
                                    </p:anim>
                                    <p:anim calcmode="lin" valueType="num">
                                      <p:cBhvr additive="base">
                                        <p:cTn id="130" dur="2000"/>
                                        <p:tgtEl>
                                          <p:spTgt spid="13"/>
                                        </p:tgtEl>
                                        <p:attrNameLst>
                                          <p:attrName>ppt_y</p:attrName>
                                        </p:attrNameLst>
                                      </p:cBhvr>
                                      <p:tavLst>
                                        <p:tav tm="0">
                                          <p:val>
                                            <p:strVal val="ppt_y"/>
                                          </p:val>
                                        </p:tav>
                                        <p:tav tm="100000">
                                          <p:val>
                                            <p:strVal val="0-ppt_h/2"/>
                                          </p:val>
                                        </p:tav>
                                      </p:tavLst>
                                    </p:anim>
                                    <p:set>
                                      <p:cBhvr>
                                        <p:cTn id="131" dur="1" fill="hold">
                                          <p:stCondLst>
                                            <p:cond delay="1999"/>
                                          </p:stCondLst>
                                        </p:cTn>
                                        <p:tgtEl>
                                          <p:spTgt spid="13"/>
                                        </p:tgtEl>
                                        <p:attrNameLst>
                                          <p:attrName>style.visibility</p:attrName>
                                        </p:attrNameLst>
                                      </p:cBhvr>
                                      <p:to>
                                        <p:strVal val="hidden"/>
                                      </p:to>
                                    </p:set>
                                  </p:childTnLst>
                                </p:cTn>
                              </p:par>
                              <p:par>
                                <p:cTn id="132" presetID="2" presetClass="exit" presetSubtype="1" fill="hold" grpId="1" nodeType="withEffect">
                                  <p:stCondLst>
                                    <p:cond delay="0"/>
                                  </p:stCondLst>
                                  <p:childTnLst>
                                    <p:anim calcmode="lin" valueType="num">
                                      <p:cBhvr additive="base">
                                        <p:cTn id="133" dur="2000"/>
                                        <p:tgtEl>
                                          <p:spTgt spid="14"/>
                                        </p:tgtEl>
                                        <p:attrNameLst>
                                          <p:attrName>ppt_x</p:attrName>
                                        </p:attrNameLst>
                                      </p:cBhvr>
                                      <p:tavLst>
                                        <p:tav tm="0">
                                          <p:val>
                                            <p:strVal val="ppt_x"/>
                                          </p:val>
                                        </p:tav>
                                        <p:tav tm="100000">
                                          <p:val>
                                            <p:strVal val="ppt_x"/>
                                          </p:val>
                                        </p:tav>
                                      </p:tavLst>
                                    </p:anim>
                                    <p:anim calcmode="lin" valueType="num">
                                      <p:cBhvr additive="base">
                                        <p:cTn id="134" dur="2000"/>
                                        <p:tgtEl>
                                          <p:spTgt spid="14"/>
                                        </p:tgtEl>
                                        <p:attrNameLst>
                                          <p:attrName>ppt_y</p:attrName>
                                        </p:attrNameLst>
                                      </p:cBhvr>
                                      <p:tavLst>
                                        <p:tav tm="0">
                                          <p:val>
                                            <p:strVal val="ppt_y"/>
                                          </p:val>
                                        </p:tav>
                                        <p:tav tm="100000">
                                          <p:val>
                                            <p:strVal val="0-ppt_h/2"/>
                                          </p:val>
                                        </p:tav>
                                      </p:tavLst>
                                    </p:anim>
                                    <p:set>
                                      <p:cBhvr>
                                        <p:cTn id="135" dur="1" fill="hold">
                                          <p:stCondLst>
                                            <p:cond delay="1999"/>
                                          </p:stCondLst>
                                        </p:cTn>
                                        <p:tgtEl>
                                          <p:spTgt spid="14"/>
                                        </p:tgtEl>
                                        <p:attrNameLst>
                                          <p:attrName>style.visibility</p:attrName>
                                        </p:attrNameLst>
                                      </p:cBhvr>
                                      <p:to>
                                        <p:strVal val="hidden"/>
                                      </p:to>
                                    </p:set>
                                  </p:childTnLst>
                                </p:cTn>
                              </p:par>
                              <p:par>
                                <p:cTn id="136" presetID="2" presetClass="exit" presetSubtype="1" fill="hold" grpId="1"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ppt_x"/>
                                          </p:val>
                                        </p:tav>
                                      </p:tavLst>
                                    </p:anim>
                                    <p:anim calcmode="lin" valueType="num">
                                      <p:cBhvr additive="base">
                                        <p:cTn id="138" dur="2000"/>
                                        <p:tgtEl>
                                          <p:spTgt spid="15"/>
                                        </p:tgtEl>
                                        <p:attrNameLst>
                                          <p:attrName>ppt_y</p:attrName>
                                        </p:attrNameLst>
                                      </p:cBhvr>
                                      <p:tavLst>
                                        <p:tav tm="0">
                                          <p:val>
                                            <p:strVal val="ppt_y"/>
                                          </p:val>
                                        </p:tav>
                                        <p:tav tm="100000">
                                          <p:val>
                                            <p:strVal val="0-ppt_h/2"/>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1" fill="hold" grpId="1"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ppt_x"/>
                                          </p:val>
                                        </p:tav>
                                      </p:tavLst>
                                    </p:anim>
                                    <p:anim calcmode="lin" valueType="num">
                                      <p:cBhvr additive="base">
                                        <p:cTn id="142" dur="2000"/>
                                        <p:tgtEl>
                                          <p:spTgt spid="16"/>
                                        </p:tgtEl>
                                        <p:attrNameLst>
                                          <p:attrName>ppt_y</p:attrName>
                                        </p:attrNameLst>
                                      </p:cBhvr>
                                      <p:tavLst>
                                        <p:tav tm="0">
                                          <p:val>
                                            <p:strVal val="ppt_y"/>
                                          </p:val>
                                        </p:tav>
                                        <p:tav tm="100000">
                                          <p:val>
                                            <p:strVal val="0-ppt_h/2"/>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1" fill="hold" grpId="1"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ppt_x"/>
                                          </p:val>
                                        </p:tav>
                                      </p:tavLst>
                                    </p:anim>
                                    <p:anim calcmode="lin" valueType="num">
                                      <p:cBhvr additive="base">
                                        <p:cTn id="146" dur="2000"/>
                                        <p:tgtEl>
                                          <p:spTgt spid="17"/>
                                        </p:tgtEl>
                                        <p:attrNameLst>
                                          <p:attrName>ppt_y</p:attrName>
                                        </p:attrNameLst>
                                      </p:cBhvr>
                                      <p:tavLst>
                                        <p:tav tm="0">
                                          <p:val>
                                            <p:strVal val="ppt_y"/>
                                          </p:val>
                                        </p:tav>
                                        <p:tav tm="100000">
                                          <p:val>
                                            <p:strVal val="0-ppt_h/2"/>
                                          </p:val>
                                        </p:tav>
                                      </p:tavLst>
                                    </p:anim>
                                    <p:set>
                                      <p:cBhvr>
                                        <p:cTn id="147" dur="1" fill="hold">
                                          <p:stCondLst>
                                            <p:cond delay="1999"/>
                                          </p:stCondLst>
                                        </p:cTn>
                                        <p:tgtEl>
                                          <p:spTgt spid="17"/>
                                        </p:tgtEl>
                                        <p:attrNameLst>
                                          <p:attrName>style.visibility</p:attrName>
                                        </p:attrNameLst>
                                      </p:cBhvr>
                                      <p:to>
                                        <p:strVal val="hidden"/>
                                      </p:to>
                                    </p:set>
                                  </p:childTnLst>
                                </p:cTn>
                              </p:par>
                              <p:par>
                                <p:cTn id="148" presetID="2" presetClass="exit" presetSubtype="1" fill="hold" grpId="1" nodeType="withEffect">
                                  <p:stCondLst>
                                    <p:cond delay="0"/>
                                  </p:stCondLst>
                                  <p:childTnLst>
                                    <p:anim calcmode="lin" valueType="num">
                                      <p:cBhvr additive="base">
                                        <p:cTn id="149" dur="2000"/>
                                        <p:tgtEl>
                                          <p:spTgt spid="18"/>
                                        </p:tgtEl>
                                        <p:attrNameLst>
                                          <p:attrName>ppt_x</p:attrName>
                                        </p:attrNameLst>
                                      </p:cBhvr>
                                      <p:tavLst>
                                        <p:tav tm="0">
                                          <p:val>
                                            <p:strVal val="ppt_x"/>
                                          </p:val>
                                        </p:tav>
                                        <p:tav tm="100000">
                                          <p:val>
                                            <p:strVal val="ppt_x"/>
                                          </p:val>
                                        </p:tav>
                                      </p:tavLst>
                                    </p:anim>
                                    <p:anim calcmode="lin" valueType="num">
                                      <p:cBhvr additive="base">
                                        <p:cTn id="150" dur="2000"/>
                                        <p:tgtEl>
                                          <p:spTgt spid="18"/>
                                        </p:tgtEl>
                                        <p:attrNameLst>
                                          <p:attrName>ppt_y</p:attrName>
                                        </p:attrNameLst>
                                      </p:cBhvr>
                                      <p:tavLst>
                                        <p:tav tm="0">
                                          <p:val>
                                            <p:strVal val="ppt_y"/>
                                          </p:val>
                                        </p:tav>
                                        <p:tav tm="100000">
                                          <p:val>
                                            <p:strVal val="0-ppt_h/2"/>
                                          </p:val>
                                        </p:tav>
                                      </p:tavLst>
                                    </p:anim>
                                    <p:set>
                                      <p:cBhvr>
                                        <p:cTn id="151" dur="1" fill="hold">
                                          <p:stCondLst>
                                            <p:cond delay="1999"/>
                                          </p:stCondLst>
                                        </p:cTn>
                                        <p:tgtEl>
                                          <p:spTgt spid="18"/>
                                        </p:tgtEl>
                                        <p:attrNameLst>
                                          <p:attrName>style.visibility</p:attrName>
                                        </p:attrNameLst>
                                      </p:cBhvr>
                                      <p:to>
                                        <p:strVal val="hidden"/>
                                      </p:to>
                                    </p:se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4/3*#ppt_w"/>
                                          </p:val>
                                        </p:tav>
                                        <p:tav tm="100000">
                                          <p:val>
                                            <p:strVal val="#ppt_w"/>
                                          </p:val>
                                        </p:tav>
                                      </p:tavLst>
                                    </p:anim>
                                    <p:anim calcmode="lin" valueType="num">
                                      <p:cBhvr>
                                        <p:cTn id="155" dur="2000" fill="hold"/>
                                        <p:tgtEl>
                                          <p:spTgt spid="2"/>
                                        </p:tgtEl>
                                        <p:attrNameLst>
                                          <p:attrName>ppt_h</p:attrName>
                                        </p:attrNameLst>
                                      </p:cBhvr>
                                      <p:tavLst>
                                        <p:tav tm="0">
                                          <p:val>
                                            <p:strVal val="4/3*#ppt_h"/>
                                          </p:val>
                                        </p:tav>
                                        <p:tav tm="100000">
                                          <p:val>
                                            <p:strVal val="#ppt_h"/>
                                          </p:val>
                                        </p:tav>
                                      </p:tavLst>
                                    </p:anim>
                                  </p:childTnLst>
                                </p:cTn>
                              </p:par>
                              <p:par>
                                <p:cTn id="156" presetID="16" presetClass="entr" presetSubtype="42"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barn(outHorizontal)">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52103"/>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1859864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3714744" y="-321471"/>
            <a:ext cx="857256" cy="1214422"/>
          </a:xfrm>
          <a:prstGeom prst="parallelogram">
            <a:avLst>
              <a:gd name="adj" fmla="val 44999"/>
            </a:avLst>
          </a:prstGeom>
          <a:blipFill>
            <a:blip r:embed="rId3" cstate="print">
              <a:duotone>
                <a:schemeClr val="accent6">
                  <a:shade val="45000"/>
                  <a:satMod val="135000"/>
                </a:schemeClr>
                <a:prstClr val="white"/>
              </a:duotone>
              <a:lum bright="-1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flipH="1">
            <a:off x="4572000" y="-321471"/>
            <a:ext cx="785818" cy="1214422"/>
          </a:xfrm>
          <a:prstGeom prst="parallelogram">
            <a:avLst>
              <a:gd name="adj" fmla="val 41970"/>
            </a:avLst>
          </a:prstGeom>
          <a:blipFill>
            <a:blip r:embed="rId4" cstate="print">
              <a:duotone>
                <a:schemeClr val="accent6">
                  <a:shade val="45000"/>
                  <a:satMod val="135000"/>
                </a:schemeClr>
                <a:prstClr val="white"/>
              </a:duotone>
              <a:lum bright="-1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3500430" y="892951"/>
            <a:ext cx="857256" cy="1214422"/>
          </a:xfrm>
          <a:prstGeom prst="parallelogram">
            <a:avLst>
              <a:gd name="adj" fmla="val 44999"/>
            </a:avLst>
          </a:prstGeom>
          <a:blipFill>
            <a:blip r:embed="rId3" cstate="print">
              <a:duotone>
                <a:schemeClr val="accent6">
                  <a:shade val="45000"/>
                  <a:satMod val="135000"/>
                </a:schemeClr>
                <a:prstClr val="white"/>
              </a:duotone>
              <a:lum bright="-1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714876" y="892951"/>
            <a:ext cx="785818" cy="1214422"/>
          </a:xfrm>
          <a:prstGeom prst="parallelogram">
            <a:avLst>
              <a:gd name="adj" fmla="val 41970"/>
            </a:avLst>
          </a:prstGeom>
          <a:blipFill>
            <a:blip r:embed="rId4" cstate="print">
              <a:duotone>
                <a:schemeClr val="accent6">
                  <a:shade val="45000"/>
                  <a:satMod val="135000"/>
                </a:schemeClr>
                <a:prstClr val="white"/>
              </a:duotone>
              <a:lum bright="-1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3286116" y="2107397"/>
            <a:ext cx="857256" cy="1214422"/>
          </a:xfrm>
          <a:prstGeom prst="parallelogram">
            <a:avLst>
              <a:gd name="adj" fmla="val 44999"/>
            </a:avLst>
          </a:prstGeom>
          <a:blipFill>
            <a:blip r:embed="rId3" cstate="print">
              <a:duotone>
                <a:schemeClr val="accent6">
                  <a:shade val="45000"/>
                  <a:satMod val="135000"/>
                </a:schemeClr>
                <a:prstClr val="white"/>
              </a:duotone>
              <a:lum bright="-1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4786314" y="2107397"/>
            <a:ext cx="785818" cy="1214422"/>
          </a:xfrm>
          <a:prstGeom prst="parallelogram">
            <a:avLst>
              <a:gd name="adj" fmla="val 41970"/>
            </a:avLst>
          </a:prstGeom>
          <a:blipFill>
            <a:blip r:embed="rId4" cstate="print">
              <a:duotone>
                <a:schemeClr val="accent6">
                  <a:shade val="45000"/>
                  <a:satMod val="135000"/>
                </a:schemeClr>
                <a:prstClr val="white"/>
              </a:duotone>
              <a:lum bright="-1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143240" y="3321843"/>
            <a:ext cx="857256" cy="1214422"/>
          </a:xfrm>
          <a:prstGeom prst="parallelogram">
            <a:avLst>
              <a:gd name="adj" fmla="val 44999"/>
            </a:avLst>
          </a:prstGeom>
          <a:blipFill>
            <a:blip r:embed="rId3" cstate="print">
              <a:duotone>
                <a:schemeClr val="accent6">
                  <a:shade val="45000"/>
                  <a:satMod val="135000"/>
                </a:schemeClr>
                <a:prstClr val="white"/>
              </a:duotone>
              <a:lum bright="-1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4929190" y="3321843"/>
            <a:ext cx="785818" cy="1214422"/>
          </a:xfrm>
          <a:prstGeom prst="parallelogram">
            <a:avLst>
              <a:gd name="adj" fmla="val 41970"/>
            </a:avLst>
          </a:prstGeom>
          <a:blipFill>
            <a:blip r:embed="rId4" cstate="print">
              <a:duotone>
                <a:schemeClr val="accent6">
                  <a:shade val="45000"/>
                  <a:satMod val="135000"/>
                </a:schemeClr>
                <a:prstClr val="white"/>
              </a:duotone>
              <a:lum bright="-1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071802" y="4536289"/>
            <a:ext cx="857256" cy="1214422"/>
          </a:xfrm>
          <a:prstGeom prst="parallelogram">
            <a:avLst>
              <a:gd name="adj" fmla="val 44999"/>
            </a:avLst>
          </a:prstGeom>
          <a:blipFill>
            <a:blip r:embed="rId3" cstate="print">
              <a:duotone>
                <a:schemeClr val="accent6">
                  <a:shade val="45000"/>
                  <a:satMod val="135000"/>
                </a:schemeClr>
                <a:prstClr val="white"/>
              </a:duotone>
              <a:lum bright="-1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5000628" y="4536289"/>
            <a:ext cx="785818" cy="1214422"/>
          </a:xfrm>
          <a:prstGeom prst="parallelogram">
            <a:avLst>
              <a:gd name="adj" fmla="val 41970"/>
            </a:avLst>
          </a:prstGeom>
          <a:blipFill>
            <a:blip r:embed="rId4" cstate="print">
              <a:duotone>
                <a:schemeClr val="accent6">
                  <a:shade val="45000"/>
                  <a:satMod val="135000"/>
                </a:schemeClr>
                <a:prstClr val="white"/>
              </a:duotone>
              <a:lum bright="-1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357222" y="-428646"/>
            <a:ext cx="10001320" cy="6286544"/>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1+#ppt_w/2"/>
                                          </p:val>
                                        </p:tav>
                                        <p:tav tm="100000">
                                          <p:val>
                                            <p:strVal val="#ppt_x"/>
                                          </p:val>
                                        </p:tav>
                                      </p:tavLst>
                                    </p:anim>
                                    <p:anim calcmode="lin" valueType="num">
                                      <p:cBhvr additive="base">
                                        <p:cTn id="30" dur="20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1+#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1+#ppt_w/2"/>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1+#ppt_w/2"/>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8" presetClass="emph" presetSubtype="0" fill="hold" grpId="1"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0"/>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12"/>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3"/>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9"/>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1"/>
                                        </p:tgtEl>
                                        <p:attrNameLst>
                                          <p:attrName>r</p:attrName>
                                        </p:attrNameLst>
                                      </p:cBhvr>
                                    </p:animRot>
                                  </p:childTnLst>
                                </p:cTn>
                              </p:par>
                            </p:childTnLst>
                          </p:cTn>
                        </p:par>
                        <p:par>
                          <p:cTn id="67" fill="hold">
                            <p:stCondLst>
                              <p:cond delay="2000"/>
                            </p:stCondLst>
                            <p:childTnLst>
                              <p:par>
                                <p:cTn id="68" presetID="2" presetClass="exit" presetSubtype="2" fill="hold" grpId="2"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ppt_y"/>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1+ppt_w/2"/>
                                          </p:val>
                                        </p:tav>
                                      </p:tavLst>
                                    </p:anim>
                                    <p:anim calcmode="lin" valueType="num">
                                      <p:cBhvr additive="base">
                                        <p:cTn id="82" dur="2000"/>
                                        <p:tgtEl>
                                          <p:spTgt spid="9"/>
                                        </p:tgtEl>
                                        <p:attrNameLst>
                                          <p:attrName>ppt_y</p:attrName>
                                        </p:attrNameLst>
                                      </p:cBhvr>
                                      <p:tavLst>
                                        <p:tav tm="0">
                                          <p:val>
                                            <p:strVal val="ppt_y"/>
                                          </p:val>
                                        </p:tav>
                                        <p:tav tm="100000">
                                          <p:val>
                                            <p:strVal val="ppt_y"/>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0-ppt_w/2"/>
                                          </p:val>
                                        </p:tav>
                                      </p:tavLst>
                                    </p:anim>
                                    <p:anim calcmode="lin" valueType="num">
                                      <p:cBhvr additive="base">
                                        <p:cTn id="90" dur="2000"/>
                                        <p:tgtEl>
                                          <p:spTgt spid="4"/>
                                        </p:tgtEl>
                                        <p:attrNameLst>
                                          <p:attrName>ppt_y</p:attrName>
                                        </p:attrNameLst>
                                      </p:cBhvr>
                                      <p:tavLst>
                                        <p:tav tm="0">
                                          <p:val>
                                            <p:strVal val="ppt_y"/>
                                          </p:val>
                                        </p:tav>
                                        <p:tav tm="100000">
                                          <p:val>
                                            <p:strVal val="ppt_y"/>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ppt_y"/>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0-ppt_w/2"/>
                                          </p:val>
                                        </p:tav>
                                      </p:tavLst>
                                    </p:anim>
                                    <p:anim calcmode="lin" valueType="num">
                                      <p:cBhvr additive="base">
                                        <p:cTn id="98" dur="2000"/>
                                        <p:tgtEl>
                                          <p:spTgt spid="8"/>
                                        </p:tgtEl>
                                        <p:attrNameLst>
                                          <p:attrName>ppt_y</p:attrName>
                                        </p:attrNameLst>
                                      </p:cBhvr>
                                      <p:tavLst>
                                        <p:tav tm="0">
                                          <p:val>
                                            <p:strVal val="ppt_y"/>
                                          </p:val>
                                        </p:tav>
                                        <p:tav tm="100000">
                                          <p:val>
                                            <p:strVal val="ppt_y"/>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ppt_y"/>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ppt_y"/>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fill="hold" grpId="3" nodeType="withEffect">
                                  <p:stCondLst>
                                    <p:cond delay="0"/>
                                  </p:stCondLst>
                                  <p:childTnLst>
                                    <p:animRot by="-21600000">
                                      <p:cBhvr>
                                        <p:cTn id="109" dur="2000" fill="hold"/>
                                        <p:tgtEl>
                                          <p:spTgt spid="4"/>
                                        </p:tgtEl>
                                        <p:attrNameLst>
                                          <p:attrName>r</p:attrName>
                                        </p:attrNameLst>
                                      </p:cBhvr>
                                    </p:animRot>
                                  </p:childTnLst>
                                </p:cTn>
                              </p:par>
                              <p:par>
                                <p:cTn id="110" presetID="8" presetClass="emph" presetSubtype="0" fill="hold" grpId="3" nodeType="withEffect">
                                  <p:stCondLst>
                                    <p:cond delay="0"/>
                                  </p:stCondLst>
                                  <p:childTnLst>
                                    <p:animRot by="-21600000">
                                      <p:cBhvr>
                                        <p:cTn id="111" dur="2000" fill="hold"/>
                                        <p:tgtEl>
                                          <p:spTgt spid="6"/>
                                        </p:tgtEl>
                                        <p:attrNameLst>
                                          <p:attrName>r</p:attrName>
                                        </p:attrNameLst>
                                      </p:cBhvr>
                                    </p:animRot>
                                  </p:childTnLst>
                                </p:cTn>
                              </p:par>
                              <p:par>
                                <p:cTn id="112" presetID="8" presetClass="emph" presetSubtype="0" fill="hold" grpId="3" nodeType="withEffect">
                                  <p:stCondLst>
                                    <p:cond delay="0"/>
                                  </p:stCondLst>
                                  <p:childTnLst>
                                    <p:animRot by="-21600000">
                                      <p:cBhvr>
                                        <p:cTn id="113" dur="2000" fill="hold"/>
                                        <p:tgtEl>
                                          <p:spTgt spid="8"/>
                                        </p:tgtEl>
                                        <p:attrNameLst>
                                          <p:attrName>r</p:attrName>
                                        </p:attrNameLst>
                                      </p:cBhvr>
                                    </p:animRot>
                                  </p:childTnLst>
                                </p:cTn>
                              </p:par>
                              <p:par>
                                <p:cTn id="114" presetID="8" presetClass="emph" presetSubtype="0" fill="hold" grpId="3" nodeType="withEffect">
                                  <p:stCondLst>
                                    <p:cond delay="0"/>
                                  </p:stCondLst>
                                  <p:childTnLst>
                                    <p:animRot by="-21600000">
                                      <p:cBhvr>
                                        <p:cTn id="115" dur="2000" fill="hold"/>
                                        <p:tgtEl>
                                          <p:spTgt spid="10"/>
                                        </p:tgtEl>
                                        <p:attrNameLst>
                                          <p:attrName>r</p:attrName>
                                        </p:attrNameLst>
                                      </p:cBhvr>
                                    </p:animRot>
                                  </p:childTnLst>
                                </p:cTn>
                              </p:par>
                              <p:par>
                                <p:cTn id="116" presetID="8" presetClass="emph" presetSubtype="0" fill="hold" grpId="3" nodeType="withEffect">
                                  <p:stCondLst>
                                    <p:cond delay="0"/>
                                  </p:stCondLst>
                                  <p:childTnLst>
                                    <p:animRot by="-21600000">
                                      <p:cBhvr>
                                        <p:cTn id="117" dur="2000" fill="hold"/>
                                        <p:tgtEl>
                                          <p:spTgt spid="12"/>
                                        </p:tgtEl>
                                        <p:attrNameLst>
                                          <p:attrName>r</p:attrName>
                                        </p:attrNameLst>
                                      </p:cBhvr>
                                    </p:animRot>
                                  </p:childTnLst>
                                </p:cTn>
                              </p:par>
                              <p:par>
                                <p:cTn id="118" presetID="8" presetClass="emph" presetSubtype="0" fill="hold" grpId="3" nodeType="withEffect">
                                  <p:stCondLst>
                                    <p:cond delay="0"/>
                                  </p:stCondLst>
                                  <p:childTnLst>
                                    <p:animRot by="21600000">
                                      <p:cBhvr>
                                        <p:cTn id="119" dur="2000" fill="hold"/>
                                        <p:tgtEl>
                                          <p:spTgt spid="3"/>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5"/>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7"/>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9"/>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1"/>
                                        </p:tgtEl>
                                        <p:attrNameLst>
                                          <p:attrName>r</p:attrName>
                                        </p:attrNameLst>
                                      </p:cBhvr>
                                    </p:animRo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2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42F04"/>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12" name="11 Imagen" descr="eac7a268b0640ecba1fe73306327e3aa.png"/>
          <p:cNvPicPr>
            <a:picLocks noChangeAspect="1"/>
          </p:cNvPicPr>
          <p:nvPr/>
        </p:nvPicPr>
        <p:blipFill>
          <a:blip r:embed="rId2"/>
          <a:stretch>
            <a:fillRect/>
          </a:stretch>
        </p:blipFill>
        <p:spPr>
          <a:xfrm>
            <a:off x="1429261" y="0"/>
            <a:ext cx="6285477" cy="5143500"/>
          </a:xfrm>
          <a:prstGeom prst="rect">
            <a:avLst/>
          </a:prstGeom>
        </p:spPr>
      </p:pic>
      <p:pic>
        <p:nvPicPr>
          <p:cNvPr id="5" name="4 Imagen" descr="afc37579.png"/>
          <p:cNvPicPr>
            <a:picLocks noChangeAspect="1"/>
          </p:cNvPicPr>
          <p:nvPr/>
        </p:nvPicPr>
        <p:blipFill>
          <a:blip r:embed="rId3"/>
          <a:srcRect l="7813"/>
          <a:stretch>
            <a:fillRect/>
          </a:stretch>
        </p:blipFill>
        <p:spPr>
          <a:xfrm>
            <a:off x="0" y="1486726"/>
            <a:ext cx="4000496" cy="3749375"/>
          </a:xfrm>
          <a:prstGeom prst="rect">
            <a:avLst/>
          </a:prstGeom>
        </p:spPr>
      </p:pic>
      <p:sp>
        <p:nvSpPr>
          <p:cNvPr id="4" name="3 CuadroTexto"/>
          <p:cNvSpPr txBox="1"/>
          <p:nvPr/>
        </p:nvSpPr>
        <p:spPr>
          <a:xfrm>
            <a:off x="3357554" y="1285866"/>
            <a:ext cx="3500462" cy="2308324"/>
          </a:xfrm>
          <a:prstGeom prst="rect">
            <a:avLst/>
          </a:prstGeom>
          <a:noFill/>
        </p:spPr>
        <p:txBody>
          <a:bodyPr wrap="square" rtlCol="0">
            <a:spAutoFit/>
          </a:bodyPr>
          <a:lstStyle/>
          <a:p>
            <a:pPr algn="ctr"/>
            <a:r>
              <a:rPr lang="es-PE" b="1" dirty="0" smtClean="0"/>
              <a:t>La infancia es una época que nos marca para el resto de nuestras vidas. En este etapa aprendemos a relacionarnos, a expresarnos y a percibir el mundo. Es en la infancia cuando los niños empiezan a conformar su personalidad y se suceden ciertas experiencias tanto en el núcleo familiar como en otros contextos también importantes.</a:t>
            </a:r>
            <a:endParaRPr lang="es-PE" b="1" dirty="0"/>
          </a:p>
        </p:txBody>
      </p:sp>
      <p:sp>
        <p:nvSpPr>
          <p:cNvPr id="6" name="5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52103"/>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stock-photo-19610135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2969075">
            <a:off x="1868751" y="1575483"/>
            <a:ext cx="1657476" cy="1799688"/>
          </a:xfrm>
          <a:prstGeom prst="teardrop">
            <a:avLst>
              <a:gd name="adj" fmla="val 154182"/>
            </a:avLst>
          </a:prstGeom>
          <a:gradFill flip="none" rotWithShape="1">
            <a:gsLst>
              <a:gs pos="49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3298246">
            <a:off x="5702625" y="1559396"/>
            <a:ext cx="1546085" cy="1701538"/>
          </a:xfrm>
          <a:prstGeom prst="teardrop">
            <a:avLst>
              <a:gd name="adj" fmla="val 154182"/>
            </a:avLst>
          </a:prstGeom>
          <a:gradFill flip="none" rotWithShape="1">
            <a:gsLst>
              <a:gs pos="49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8134133">
            <a:off x="3796332" y="154540"/>
            <a:ext cx="1555725" cy="1552620"/>
          </a:xfrm>
          <a:prstGeom prst="teardrop">
            <a:avLst>
              <a:gd name="adj" fmla="val 154182"/>
            </a:avLst>
          </a:prstGeom>
          <a:gradFill flip="none" rotWithShape="1">
            <a:gsLst>
              <a:gs pos="49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854326">
            <a:off x="3795806" y="3447199"/>
            <a:ext cx="1577242" cy="1560422"/>
          </a:xfrm>
          <a:prstGeom prst="teardrop">
            <a:avLst>
              <a:gd name="adj" fmla="val 154182"/>
            </a:avLst>
          </a:prstGeom>
          <a:gradFill flip="none" rotWithShape="1">
            <a:gsLst>
              <a:gs pos="49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0600174">
            <a:off x="5020510" y="449565"/>
            <a:ext cx="1633961" cy="1598160"/>
          </a:xfrm>
          <a:prstGeom prst="teardrop">
            <a:avLst>
              <a:gd name="adj" fmla="val 154182"/>
            </a:avLst>
          </a:prstGeom>
          <a:gradFill flip="none" rotWithShape="1">
            <a:gsLst>
              <a:gs pos="49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399565">
            <a:off x="5046909" y="3118096"/>
            <a:ext cx="1643074" cy="1643075"/>
          </a:xfrm>
          <a:prstGeom prst="teardrop">
            <a:avLst>
              <a:gd name="adj" fmla="val 154182"/>
            </a:avLst>
          </a:prstGeom>
          <a:gradFill flip="none" rotWithShape="1">
            <a:gsLst>
              <a:gs pos="49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400000">
            <a:off x="2470909" y="407684"/>
            <a:ext cx="1668120" cy="1659658"/>
          </a:xfrm>
          <a:prstGeom prst="teardrop">
            <a:avLst>
              <a:gd name="adj" fmla="val 154182"/>
            </a:avLst>
          </a:prstGeom>
          <a:gradFill flip="none" rotWithShape="1">
            <a:gsLst>
              <a:gs pos="49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7271">
            <a:off x="2370489" y="3012563"/>
            <a:ext cx="1672210" cy="1709954"/>
          </a:xfrm>
          <a:prstGeom prst="teardrop">
            <a:avLst>
              <a:gd name="adj" fmla="val 154182"/>
            </a:avLst>
          </a:prstGeom>
          <a:gradFill flip="none" rotWithShape="1">
            <a:gsLst>
              <a:gs pos="49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3"/>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4"/>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5"/>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6"/>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7"/>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8"/>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0"/>
                                        </p:tgtEl>
                                        <p:attrNameLst>
                                          <p:attrName>r</p:attrName>
                                        </p:attrNameLst>
                                      </p:cBhvr>
                                    </p:animRot>
                                  </p:childTnLst>
                                </p:cTn>
                              </p:par>
                              <p:par>
                                <p:cTn id="55" presetID="23" presetClass="entr" presetSubtype="16" fill="hold" grpId="2" nodeType="with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p:cTn id="57" dur="2000" fill="hold"/>
                                        <p:tgtEl>
                                          <p:spTgt spid="3"/>
                                        </p:tgtEl>
                                        <p:attrNameLst>
                                          <p:attrName>ppt_w</p:attrName>
                                        </p:attrNameLst>
                                      </p:cBhvr>
                                      <p:tavLst>
                                        <p:tav tm="0">
                                          <p:val>
                                            <p:fltVal val="0"/>
                                          </p:val>
                                        </p:tav>
                                        <p:tav tm="100000">
                                          <p:val>
                                            <p:strVal val="#ppt_w"/>
                                          </p:val>
                                        </p:tav>
                                      </p:tavLst>
                                    </p:anim>
                                    <p:anim calcmode="lin" valueType="num">
                                      <p:cBhvr>
                                        <p:cTn id="58" dur="2000" fill="hold"/>
                                        <p:tgtEl>
                                          <p:spTgt spid="3"/>
                                        </p:tgtEl>
                                        <p:attrNameLst>
                                          <p:attrName>ppt_h</p:attrName>
                                        </p:attrNameLst>
                                      </p:cBhvr>
                                      <p:tavLst>
                                        <p:tav tm="0">
                                          <p:val>
                                            <p:fltVal val="0"/>
                                          </p:val>
                                        </p:tav>
                                        <p:tav tm="100000">
                                          <p:val>
                                            <p:strVal val="#ppt_h"/>
                                          </p:val>
                                        </p:tav>
                                      </p:tavLst>
                                    </p:anim>
                                  </p:childTnLst>
                                </p:cTn>
                              </p:par>
                              <p:par>
                                <p:cTn id="59" presetID="23" presetClass="entr" presetSubtype="16" fill="hold" grpId="2"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2000" fill="hold"/>
                                        <p:tgtEl>
                                          <p:spTgt spid="4"/>
                                        </p:tgtEl>
                                        <p:attrNameLst>
                                          <p:attrName>ppt_w</p:attrName>
                                        </p:attrNameLst>
                                      </p:cBhvr>
                                      <p:tavLst>
                                        <p:tav tm="0">
                                          <p:val>
                                            <p:fltVal val="0"/>
                                          </p:val>
                                        </p:tav>
                                        <p:tav tm="100000">
                                          <p:val>
                                            <p:strVal val="#ppt_w"/>
                                          </p:val>
                                        </p:tav>
                                      </p:tavLst>
                                    </p:anim>
                                    <p:anim calcmode="lin" valueType="num">
                                      <p:cBhvr>
                                        <p:cTn id="62" dur="2000" fill="hold"/>
                                        <p:tgtEl>
                                          <p:spTgt spid="4"/>
                                        </p:tgtEl>
                                        <p:attrNameLst>
                                          <p:attrName>ppt_h</p:attrName>
                                        </p:attrNameLst>
                                      </p:cBhvr>
                                      <p:tavLst>
                                        <p:tav tm="0">
                                          <p:val>
                                            <p:fltVal val="0"/>
                                          </p:val>
                                        </p:tav>
                                        <p:tav tm="100000">
                                          <p:val>
                                            <p:strVal val="#ppt_h"/>
                                          </p:val>
                                        </p:tav>
                                      </p:tavLst>
                                    </p:anim>
                                  </p:childTnLst>
                                </p:cTn>
                              </p:par>
                              <p:par>
                                <p:cTn id="63" presetID="23" presetClass="entr" presetSubtype="16" fill="hold" grpId="2"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p:cTn id="65" dur="2000" fill="hold"/>
                                        <p:tgtEl>
                                          <p:spTgt spid="5"/>
                                        </p:tgtEl>
                                        <p:attrNameLst>
                                          <p:attrName>ppt_w</p:attrName>
                                        </p:attrNameLst>
                                      </p:cBhvr>
                                      <p:tavLst>
                                        <p:tav tm="0">
                                          <p:val>
                                            <p:fltVal val="0"/>
                                          </p:val>
                                        </p:tav>
                                        <p:tav tm="100000">
                                          <p:val>
                                            <p:strVal val="#ppt_w"/>
                                          </p:val>
                                        </p:tav>
                                      </p:tavLst>
                                    </p:anim>
                                    <p:anim calcmode="lin" valueType="num">
                                      <p:cBhvr>
                                        <p:cTn id="66" dur="2000" fill="hold"/>
                                        <p:tgtEl>
                                          <p:spTgt spid="5"/>
                                        </p:tgtEl>
                                        <p:attrNameLst>
                                          <p:attrName>ppt_h</p:attrName>
                                        </p:attrNameLst>
                                      </p:cBhvr>
                                      <p:tavLst>
                                        <p:tav tm="0">
                                          <p:val>
                                            <p:fltVal val="0"/>
                                          </p:val>
                                        </p:tav>
                                        <p:tav tm="100000">
                                          <p:val>
                                            <p:strVal val="#ppt_h"/>
                                          </p:val>
                                        </p:tav>
                                      </p:tavLst>
                                    </p:anim>
                                  </p:childTnLst>
                                </p:cTn>
                              </p:par>
                              <p:par>
                                <p:cTn id="67" presetID="23" presetClass="entr" presetSubtype="16" fill="hold" grpId="2"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p:cTn id="69" dur="2000" fill="hold"/>
                                        <p:tgtEl>
                                          <p:spTgt spid="6"/>
                                        </p:tgtEl>
                                        <p:attrNameLst>
                                          <p:attrName>ppt_w</p:attrName>
                                        </p:attrNameLst>
                                      </p:cBhvr>
                                      <p:tavLst>
                                        <p:tav tm="0">
                                          <p:val>
                                            <p:fltVal val="0"/>
                                          </p:val>
                                        </p:tav>
                                        <p:tav tm="100000">
                                          <p:val>
                                            <p:strVal val="#ppt_w"/>
                                          </p:val>
                                        </p:tav>
                                      </p:tavLst>
                                    </p:anim>
                                    <p:anim calcmode="lin" valueType="num">
                                      <p:cBhvr>
                                        <p:cTn id="70" dur="2000" fill="hold"/>
                                        <p:tgtEl>
                                          <p:spTgt spid="6"/>
                                        </p:tgtEl>
                                        <p:attrNameLst>
                                          <p:attrName>ppt_h</p:attrName>
                                        </p:attrNameLst>
                                      </p:cBhvr>
                                      <p:tavLst>
                                        <p:tav tm="0">
                                          <p:val>
                                            <p:fltVal val="0"/>
                                          </p:val>
                                        </p:tav>
                                        <p:tav tm="100000">
                                          <p:val>
                                            <p:strVal val="#ppt_h"/>
                                          </p:val>
                                        </p:tav>
                                      </p:tavLst>
                                    </p:anim>
                                  </p:childTnLst>
                                </p:cTn>
                              </p:par>
                              <p:par>
                                <p:cTn id="71" presetID="23" presetClass="entr" presetSubtype="16" fill="hold" grpId="2"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p:cTn id="73" dur="2000" fill="hold"/>
                                        <p:tgtEl>
                                          <p:spTgt spid="7"/>
                                        </p:tgtEl>
                                        <p:attrNameLst>
                                          <p:attrName>ppt_w</p:attrName>
                                        </p:attrNameLst>
                                      </p:cBhvr>
                                      <p:tavLst>
                                        <p:tav tm="0">
                                          <p:val>
                                            <p:fltVal val="0"/>
                                          </p:val>
                                        </p:tav>
                                        <p:tav tm="100000">
                                          <p:val>
                                            <p:strVal val="#ppt_w"/>
                                          </p:val>
                                        </p:tav>
                                      </p:tavLst>
                                    </p:anim>
                                    <p:anim calcmode="lin" valueType="num">
                                      <p:cBhvr>
                                        <p:cTn id="74" dur="2000" fill="hold"/>
                                        <p:tgtEl>
                                          <p:spTgt spid="7"/>
                                        </p:tgtEl>
                                        <p:attrNameLst>
                                          <p:attrName>ppt_h</p:attrName>
                                        </p:attrNameLst>
                                      </p:cBhvr>
                                      <p:tavLst>
                                        <p:tav tm="0">
                                          <p:val>
                                            <p:fltVal val="0"/>
                                          </p:val>
                                        </p:tav>
                                        <p:tav tm="100000">
                                          <p:val>
                                            <p:strVal val="#ppt_h"/>
                                          </p:val>
                                        </p:tav>
                                      </p:tavLst>
                                    </p:anim>
                                  </p:childTnLst>
                                </p:cTn>
                              </p:par>
                              <p:par>
                                <p:cTn id="75" presetID="23" presetClass="entr" presetSubtype="16" fill="hold" grpId="2"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p:cTn id="77" dur="2000" fill="hold"/>
                                        <p:tgtEl>
                                          <p:spTgt spid="8"/>
                                        </p:tgtEl>
                                        <p:attrNameLst>
                                          <p:attrName>ppt_w</p:attrName>
                                        </p:attrNameLst>
                                      </p:cBhvr>
                                      <p:tavLst>
                                        <p:tav tm="0">
                                          <p:val>
                                            <p:fltVal val="0"/>
                                          </p:val>
                                        </p:tav>
                                        <p:tav tm="100000">
                                          <p:val>
                                            <p:strVal val="#ppt_w"/>
                                          </p:val>
                                        </p:tav>
                                      </p:tavLst>
                                    </p:anim>
                                    <p:anim calcmode="lin" valueType="num">
                                      <p:cBhvr>
                                        <p:cTn id="78" dur="2000" fill="hold"/>
                                        <p:tgtEl>
                                          <p:spTgt spid="8"/>
                                        </p:tgtEl>
                                        <p:attrNameLst>
                                          <p:attrName>ppt_h</p:attrName>
                                        </p:attrNameLst>
                                      </p:cBhvr>
                                      <p:tavLst>
                                        <p:tav tm="0">
                                          <p:val>
                                            <p:fltVal val="0"/>
                                          </p:val>
                                        </p:tav>
                                        <p:tav tm="100000">
                                          <p:val>
                                            <p:strVal val="#ppt_h"/>
                                          </p:val>
                                        </p:tav>
                                      </p:tavLst>
                                    </p:anim>
                                  </p:childTnLst>
                                </p:cTn>
                              </p:par>
                              <p:par>
                                <p:cTn id="79" presetID="23" presetClass="entr" presetSubtype="16" fill="hold" grpId="2"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p:cTn id="81" dur="2000" fill="hold"/>
                                        <p:tgtEl>
                                          <p:spTgt spid="9"/>
                                        </p:tgtEl>
                                        <p:attrNameLst>
                                          <p:attrName>ppt_w</p:attrName>
                                        </p:attrNameLst>
                                      </p:cBhvr>
                                      <p:tavLst>
                                        <p:tav tm="0">
                                          <p:val>
                                            <p:fltVal val="0"/>
                                          </p:val>
                                        </p:tav>
                                        <p:tav tm="100000">
                                          <p:val>
                                            <p:strVal val="#ppt_w"/>
                                          </p:val>
                                        </p:tav>
                                      </p:tavLst>
                                    </p:anim>
                                    <p:anim calcmode="lin" valueType="num">
                                      <p:cBhvr>
                                        <p:cTn id="82" dur="2000" fill="hold"/>
                                        <p:tgtEl>
                                          <p:spTgt spid="9"/>
                                        </p:tgtEl>
                                        <p:attrNameLst>
                                          <p:attrName>ppt_h</p:attrName>
                                        </p:attrNameLst>
                                      </p:cBhvr>
                                      <p:tavLst>
                                        <p:tav tm="0">
                                          <p:val>
                                            <p:fltVal val="0"/>
                                          </p:val>
                                        </p:tav>
                                        <p:tav tm="100000">
                                          <p:val>
                                            <p:strVal val="#ppt_h"/>
                                          </p:val>
                                        </p:tav>
                                      </p:tavLst>
                                    </p:anim>
                                  </p:childTnLst>
                                </p:cTn>
                              </p:par>
                              <p:par>
                                <p:cTn id="83" presetID="23" presetClass="entr" presetSubtype="16" fill="hold" grpId="2"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p:cTn id="85" dur="2000" fill="hold"/>
                                        <p:tgtEl>
                                          <p:spTgt spid="10"/>
                                        </p:tgtEl>
                                        <p:attrNameLst>
                                          <p:attrName>ppt_w</p:attrName>
                                        </p:attrNameLst>
                                      </p:cBhvr>
                                      <p:tavLst>
                                        <p:tav tm="0">
                                          <p:val>
                                            <p:fltVal val="0"/>
                                          </p:val>
                                        </p:tav>
                                        <p:tav tm="100000">
                                          <p:val>
                                            <p:strVal val="#ppt_w"/>
                                          </p:val>
                                        </p:tav>
                                      </p:tavLst>
                                    </p:anim>
                                    <p:anim calcmode="lin" valueType="num">
                                      <p:cBhvr>
                                        <p:cTn id="86" dur="2000" fill="hold"/>
                                        <p:tgtEl>
                                          <p:spTgt spid="10"/>
                                        </p:tgtEl>
                                        <p:attrNameLst>
                                          <p:attrName>ppt_h</p:attrName>
                                        </p:attrNameLst>
                                      </p:cBhvr>
                                      <p:tavLst>
                                        <p:tav tm="0">
                                          <p:val>
                                            <p:fltVal val="0"/>
                                          </p:val>
                                        </p:tav>
                                        <p:tav tm="100000">
                                          <p:val>
                                            <p:strVal val="#ppt_h"/>
                                          </p:val>
                                        </p:tav>
                                      </p:tavLst>
                                    </p:anim>
                                  </p:childTnLst>
                                </p:cTn>
                              </p:par>
                            </p:childTnLst>
                          </p:cTn>
                        </p:par>
                        <p:par>
                          <p:cTn id="87" fill="hold">
                            <p:stCondLst>
                              <p:cond delay="2000"/>
                            </p:stCondLst>
                            <p:childTnLst>
                              <p:par>
                                <p:cTn id="88" presetID="23" presetClass="exit" presetSubtype="32" fill="hold" grpId="3" nodeType="afterEffect">
                                  <p:stCondLst>
                                    <p:cond delay="0"/>
                                  </p:stCondLst>
                                  <p:childTnLst>
                                    <p:anim calcmode="lin" valueType="num">
                                      <p:cBhvr>
                                        <p:cTn id="89" dur="2000"/>
                                        <p:tgtEl>
                                          <p:spTgt spid="3"/>
                                        </p:tgtEl>
                                        <p:attrNameLst>
                                          <p:attrName>ppt_w</p:attrName>
                                        </p:attrNameLst>
                                      </p:cBhvr>
                                      <p:tavLst>
                                        <p:tav tm="0">
                                          <p:val>
                                            <p:strVal val="ppt_w"/>
                                          </p:val>
                                        </p:tav>
                                        <p:tav tm="100000">
                                          <p:val>
                                            <p:fltVal val="0"/>
                                          </p:val>
                                        </p:tav>
                                      </p:tavLst>
                                    </p:anim>
                                    <p:anim calcmode="lin" valueType="num">
                                      <p:cBhvr>
                                        <p:cTn id="90" dur="2000"/>
                                        <p:tgtEl>
                                          <p:spTgt spid="3"/>
                                        </p:tgtEl>
                                        <p:attrNameLst>
                                          <p:attrName>ppt_h</p:attrName>
                                        </p:attrNameLst>
                                      </p:cBhvr>
                                      <p:tavLst>
                                        <p:tav tm="0">
                                          <p:val>
                                            <p:strVal val="ppt_h"/>
                                          </p:val>
                                        </p:tav>
                                        <p:tav tm="100000">
                                          <p:val>
                                            <p:fltVal val="0"/>
                                          </p:val>
                                        </p:tav>
                                      </p:tavLst>
                                    </p:anim>
                                    <p:set>
                                      <p:cBhvr>
                                        <p:cTn id="91" dur="1" fill="hold">
                                          <p:stCondLst>
                                            <p:cond delay="1999"/>
                                          </p:stCondLst>
                                        </p:cTn>
                                        <p:tgtEl>
                                          <p:spTgt spid="3"/>
                                        </p:tgtEl>
                                        <p:attrNameLst>
                                          <p:attrName>style.visibility</p:attrName>
                                        </p:attrNameLst>
                                      </p:cBhvr>
                                      <p:to>
                                        <p:strVal val="hidden"/>
                                      </p:to>
                                    </p:set>
                                  </p:childTnLst>
                                </p:cTn>
                              </p:par>
                              <p:par>
                                <p:cTn id="92" presetID="23" presetClass="exit" presetSubtype="32" fill="hold" grpId="3" nodeType="withEffect">
                                  <p:stCondLst>
                                    <p:cond delay="0"/>
                                  </p:stCondLst>
                                  <p:childTnLst>
                                    <p:anim calcmode="lin" valueType="num">
                                      <p:cBhvr>
                                        <p:cTn id="93" dur="2000"/>
                                        <p:tgtEl>
                                          <p:spTgt spid="4"/>
                                        </p:tgtEl>
                                        <p:attrNameLst>
                                          <p:attrName>ppt_w</p:attrName>
                                        </p:attrNameLst>
                                      </p:cBhvr>
                                      <p:tavLst>
                                        <p:tav tm="0">
                                          <p:val>
                                            <p:strVal val="ppt_w"/>
                                          </p:val>
                                        </p:tav>
                                        <p:tav tm="100000">
                                          <p:val>
                                            <p:fltVal val="0"/>
                                          </p:val>
                                        </p:tav>
                                      </p:tavLst>
                                    </p:anim>
                                    <p:anim calcmode="lin" valueType="num">
                                      <p:cBhvr>
                                        <p:cTn id="94" dur="2000"/>
                                        <p:tgtEl>
                                          <p:spTgt spid="4"/>
                                        </p:tgtEl>
                                        <p:attrNameLst>
                                          <p:attrName>ppt_h</p:attrName>
                                        </p:attrNameLst>
                                      </p:cBhvr>
                                      <p:tavLst>
                                        <p:tav tm="0">
                                          <p:val>
                                            <p:strVal val="ppt_h"/>
                                          </p:val>
                                        </p:tav>
                                        <p:tav tm="100000">
                                          <p:val>
                                            <p:fltVal val="0"/>
                                          </p:val>
                                        </p:tav>
                                      </p:tavLst>
                                    </p:anim>
                                    <p:set>
                                      <p:cBhvr>
                                        <p:cTn id="95" dur="1" fill="hold">
                                          <p:stCondLst>
                                            <p:cond delay="1999"/>
                                          </p:stCondLst>
                                        </p:cTn>
                                        <p:tgtEl>
                                          <p:spTgt spid="4"/>
                                        </p:tgtEl>
                                        <p:attrNameLst>
                                          <p:attrName>style.visibility</p:attrName>
                                        </p:attrNameLst>
                                      </p:cBhvr>
                                      <p:to>
                                        <p:strVal val="hidden"/>
                                      </p:to>
                                    </p:set>
                                  </p:childTnLst>
                                </p:cTn>
                              </p:par>
                              <p:par>
                                <p:cTn id="96" presetID="23" presetClass="exit" presetSubtype="32" fill="hold" grpId="3" nodeType="withEffect">
                                  <p:stCondLst>
                                    <p:cond delay="0"/>
                                  </p:stCondLst>
                                  <p:childTnLst>
                                    <p:anim calcmode="lin" valueType="num">
                                      <p:cBhvr>
                                        <p:cTn id="97" dur="2000"/>
                                        <p:tgtEl>
                                          <p:spTgt spid="5"/>
                                        </p:tgtEl>
                                        <p:attrNameLst>
                                          <p:attrName>ppt_w</p:attrName>
                                        </p:attrNameLst>
                                      </p:cBhvr>
                                      <p:tavLst>
                                        <p:tav tm="0">
                                          <p:val>
                                            <p:strVal val="ppt_w"/>
                                          </p:val>
                                        </p:tav>
                                        <p:tav tm="100000">
                                          <p:val>
                                            <p:fltVal val="0"/>
                                          </p:val>
                                        </p:tav>
                                      </p:tavLst>
                                    </p:anim>
                                    <p:anim calcmode="lin" valueType="num">
                                      <p:cBhvr>
                                        <p:cTn id="98" dur="2000"/>
                                        <p:tgtEl>
                                          <p:spTgt spid="5"/>
                                        </p:tgtEl>
                                        <p:attrNameLst>
                                          <p:attrName>ppt_h</p:attrName>
                                        </p:attrNameLst>
                                      </p:cBhvr>
                                      <p:tavLst>
                                        <p:tav tm="0">
                                          <p:val>
                                            <p:strVal val="ppt_h"/>
                                          </p:val>
                                        </p:tav>
                                        <p:tav tm="100000">
                                          <p:val>
                                            <p:fltVal val="0"/>
                                          </p:val>
                                        </p:tav>
                                      </p:tavLst>
                                    </p:anim>
                                    <p:set>
                                      <p:cBhvr>
                                        <p:cTn id="99" dur="1" fill="hold">
                                          <p:stCondLst>
                                            <p:cond delay="1999"/>
                                          </p:stCondLst>
                                        </p:cTn>
                                        <p:tgtEl>
                                          <p:spTgt spid="5"/>
                                        </p:tgtEl>
                                        <p:attrNameLst>
                                          <p:attrName>style.visibility</p:attrName>
                                        </p:attrNameLst>
                                      </p:cBhvr>
                                      <p:to>
                                        <p:strVal val="hidden"/>
                                      </p:to>
                                    </p:set>
                                  </p:childTnLst>
                                </p:cTn>
                              </p:par>
                              <p:par>
                                <p:cTn id="100" presetID="23" presetClass="exit" presetSubtype="32" fill="hold" grpId="3" nodeType="withEffect">
                                  <p:stCondLst>
                                    <p:cond delay="0"/>
                                  </p:stCondLst>
                                  <p:childTnLst>
                                    <p:anim calcmode="lin" valueType="num">
                                      <p:cBhvr>
                                        <p:cTn id="101" dur="2000"/>
                                        <p:tgtEl>
                                          <p:spTgt spid="6"/>
                                        </p:tgtEl>
                                        <p:attrNameLst>
                                          <p:attrName>ppt_w</p:attrName>
                                        </p:attrNameLst>
                                      </p:cBhvr>
                                      <p:tavLst>
                                        <p:tav tm="0">
                                          <p:val>
                                            <p:strVal val="ppt_w"/>
                                          </p:val>
                                        </p:tav>
                                        <p:tav tm="100000">
                                          <p:val>
                                            <p:fltVal val="0"/>
                                          </p:val>
                                        </p:tav>
                                      </p:tavLst>
                                    </p:anim>
                                    <p:anim calcmode="lin" valueType="num">
                                      <p:cBhvr>
                                        <p:cTn id="102" dur="2000"/>
                                        <p:tgtEl>
                                          <p:spTgt spid="6"/>
                                        </p:tgtEl>
                                        <p:attrNameLst>
                                          <p:attrName>ppt_h</p:attrName>
                                        </p:attrNameLst>
                                      </p:cBhvr>
                                      <p:tavLst>
                                        <p:tav tm="0">
                                          <p:val>
                                            <p:strVal val="ppt_h"/>
                                          </p:val>
                                        </p:tav>
                                        <p:tav tm="100000">
                                          <p:val>
                                            <p:fltVal val="0"/>
                                          </p:val>
                                        </p:tav>
                                      </p:tavLst>
                                    </p:anim>
                                    <p:set>
                                      <p:cBhvr>
                                        <p:cTn id="103" dur="1" fill="hold">
                                          <p:stCondLst>
                                            <p:cond delay="1999"/>
                                          </p:stCondLst>
                                        </p:cTn>
                                        <p:tgtEl>
                                          <p:spTgt spid="6"/>
                                        </p:tgtEl>
                                        <p:attrNameLst>
                                          <p:attrName>style.visibility</p:attrName>
                                        </p:attrNameLst>
                                      </p:cBhvr>
                                      <p:to>
                                        <p:strVal val="hidden"/>
                                      </p:to>
                                    </p:set>
                                  </p:childTnLst>
                                </p:cTn>
                              </p:par>
                              <p:par>
                                <p:cTn id="104" presetID="23" presetClass="exit" presetSubtype="32" fill="hold" grpId="3" nodeType="withEffect">
                                  <p:stCondLst>
                                    <p:cond delay="0"/>
                                  </p:stCondLst>
                                  <p:childTnLst>
                                    <p:anim calcmode="lin" valueType="num">
                                      <p:cBhvr>
                                        <p:cTn id="105" dur="2000"/>
                                        <p:tgtEl>
                                          <p:spTgt spid="7"/>
                                        </p:tgtEl>
                                        <p:attrNameLst>
                                          <p:attrName>ppt_w</p:attrName>
                                        </p:attrNameLst>
                                      </p:cBhvr>
                                      <p:tavLst>
                                        <p:tav tm="0">
                                          <p:val>
                                            <p:strVal val="ppt_w"/>
                                          </p:val>
                                        </p:tav>
                                        <p:tav tm="100000">
                                          <p:val>
                                            <p:fltVal val="0"/>
                                          </p:val>
                                        </p:tav>
                                      </p:tavLst>
                                    </p:anim>
                                    <p:anim calcmode="lin" valueType="num">
                                      <p:cBhvr>
                                        <p:cTn id="106" dur="2000"/>
                                        <p:tgtEl>
                                          <p:spTgt spid="7"/>
                                        </p:tgtEl>
                                        <p:attrNameLst>
                                          <p:attrName>ppt_h</p:attrName>
                                        </p:attrNameLst>
                                      </p:cBhvr>
                                      <p:tavLst>
                                        <p:tav tm="0">
                                          <p:val>
                                            <p:strVal val="ppt_h"/>
                                          </p:val>
                                        </p:tav>
                                        <p:tav tm="100000">
                                          <p:val>
                                            <p:fltVal val="0"/>
                                          </p:val>
                                        </p:tav>
                                      </p:tavLst>
                                    </p:anim>
                                    <p:set>
                                      <p:cBhvr>
                                        <p:cTn id="107" dur="1" fill="hold">
                                          <p:stCondLst>
                                            <p:cond delay="1999"/>
                                          </p:stCondLst>
                                        </p:cTn>
                                        <p:tgtEl>
                                          <p:spTgt spid="7"/>
                                        </p:tgtEl>
                                        <p:attrNameLst>
                                          <p:attrName>style.visibility</p:attrName>
                                        </p:attrNameLst>
                                      </p:cBhvr>
                                      <p:to>
                                        <p:strVal val="hidden"/>
                                      </p:to>
                                    </p:set>
                                  </p:childTnLst>
                                </p:cTn>
                              </p:par>
                              <p:par>
                                <p:cTn id="108" presetID="23" presetClass="exit" presetSubtype="32" fill="hold" grpId="3" nodeType="withEffect">
                                  <p:stCondLst>
                                    <p:cond delay="0"/>
                                  </p:stCondLst>
                                  <p:childTnLst>
                                    <p:anim calcmode="lin" valueType="num">
                                      <p:cBhvr>
                                        <p:cTn id="109" dur="2000"/>
                                        <p:tgtEl>
                                          <p:spTgt spid="8"/>
                                        </p:tgtEl>
                                        <p:attrNameLst>
                                          <p:attrName>ppt_w</p:attrName>
                                        </p:attrNameLst>
                                      </p:cBhvr>
                                      <p:tavLst>
                                        <p:tav tm="0">
                                          <p:val>
                                            <p:strVal val="ppt_w"/>
                                          </p:val>
                                        </p:tav>
                                        <p:tav tm="100000">
                                          <p:val>
                                            <p:fltVal val="0"/>
                                          </p:val>
                                        </p:tav>
                                      </p:tavLst>
                                    </p:anim>
                                    <p:anim calcmode="lin" valueType="num">
                                      <p:cBhvr>
                                        <p:cTn id="110" dur="2000"/>
                                        <p:tgtEl>
                                          <p:spTgt spid="8"/>
                                        </p:tgtEl>
                                        <p:attrNameLst>
                                          <p:attrName>ppt_h</p:attrName>
                                        </p:attrNameLst>
                                      </p:cBhvr>
                                      <p:tavLst>
                                        <p:tav tm="0">
                                          <p:val>
                                            <p:strVal val="ppt_h"/>
                                          </p:val>
                                        </p:tav>
                                        <p:tav tm="100000">
                                          <p:val>
                                            <p:fltVal val="0"/>
                                          </p:val>
                                        </p:tav>
                                      </p:tavLst>
                                    </p:anim>
                                    <p:set>
                                      <p:cBhvr>
                                        <p:cTn id="111" dur="1" fill="hold">
                                          <p:stCondLst>
                                            <p:cond delay="1999"/>
                                          </p:stCondLst>
                                        </p:cTn>
                                        <p:tgtEl>
                                          <p:spTgt spid="8"/>
                                        </p:tgtEl>
                                        <p:attrNameLst>
                                          <p:attrName>style.visibility</p:attrName>
                                        </p:attrNameLst>
                                      </p:cBhvr>
                                      <p:to>
                                        <p:strVal val="hidden"/>
                                      </p:to>
                                    </p:set>
                                  </p:childTnLst>
                                </p:cTn>
                              </p:par>
                              <p:par>
                                <p:cTn id="112" presetID="23" presetClass="exit" presetSubtype="32" fill="hold" grpId="3" nodeType="withEffect">
                                  <p:stCondLst>
                                    <p:cond delay="0"/>
                                  </p:stCondLst>
                                  <p:childTnLst>
                                    <p:anim calcmode="lin" valueType="num">
                                      <p:cBhvr>
                                        <p:cTn id="113" dur="2000"/>
                                        <p:tgtEl>
                                          <p:spTgt spid="9"/>
                                        </p:tgtEl>
                                        <p:attrNameLst>
                                          <p:attrName>ppt_w</p:attrName>
                                        </p:attrNameLst>
                                      </p:cBhvr>
                                      <p:tavLst>
                                        <p:tav tm="0">
                                          <p:val>
                                            <p:strVal val="ppt_w"/>
                                          </p:val>
                                        </p:tav>
                                        <p:tav tm="100000">
                                          <p:val>
                                            <p:fltVal val="0"/>
                                          </p:val>
                                        </p:tav>
                                      </p:tavLst>
                                    </p:anim>
                                    <p:anim calcmode="lin" valueType="num">
                                      <p:cBhvr>
                                        <p:cTn id="114" dur="2000"/>
                                        <p:tgtEl>
                                          <p:spTgt spid="9"/>
                                        </p:tgtEl>
                                        <p:attrNameLst>
                                          <p:attrName>ppt_h</p:attrName>
                                        </p:attrNameLst>
                                      </p:cBhvr>
                                      <p:tavLst>
                                        <p:tav tm="0">
                                          <p:val>
                                            <p:strVal val="ppt_h"/>
                                          </p:val>
                                        </p:tav>
                                        <p:tav tm="100000">
                                          <p:val>
                                            <p:fltVal val="0"/>
                                          </p:val>
                                        </p:tav>
                                      </p:tavLst>
                                    </p:anim>
                                    <p:set>
                                      <p:cBhvr>
                                        <p:cTn id="115" dur="1" fill="hold">
                                          <p:stCondLst>
                                            <p:cond delay="1999"/>
                                          </p:stCondLst>
                                        </p:cTn>
                                        <p:tgtEl>
                                          <p:spTgt spid="9"/>
                                        </p:tgtEl>
                                        <p:attrNameLst>
                                          <p:attrName>style.visibility</p:attrName>
                                        </p:attrNameLst>
                                      </p:cBhvr>
                                      <p:to>
                                        <p:strVal val="hidden"/>
                                      </p:to>
                                    </p:set>
                                  </p:childTnLst>
                                </p:cTn>
                              </p:par>
                              <p:par>
                                <p:cTn id="116" presetID="23" presetClass="exit" presetSubtype="32" fill="hold" grpId="3" nodeType="withEffect">
                                  <p:stCondLst>
                                    <p:cond delay="0"/>
                                  </p:stCondLst>
                                  <p:childTnLst>
                                    <p:anim calcmode="lin" valueType="num">
                                      <p:cBhvr>
                                        <p:cTn id="117" dur="2000"/>
                                        <p:tgtEl>
                                          <p:spTgt spid="10"/>
                                        </p:tgtEl>
                                        <p:attrNameLst>
                                          <p:attrName>ppt_w</p:attrName>
                                        </p:attrNameLst>
                                      </p:cBhvr>
                                      <p:tavLst>
                                        <p:tav tm="0">
                                          <p:val>
                                            <p:strVal val="ppt_w"/>
                                          </p:val>
                                        </p:tav>
                                        <p:tav tm="100000">
                                          <p:val>
                                            <p:fltVal val="0"/>
                                          </p:val>
                                        </p:tav>
                                      </p:tavLst>
                                    </p:anim>
                                    <p:anim calcmode="lin" valueType="num">
                                      <p:cBhvr>
                                        <p:cTn id="118" dur="2000"/>
                                        <p:tgtEl>
                                          <p:spTgt spid="10"/>
                                        </p:tgtEl>
                                        <p:attrNameLst>
                                          <p:attrName>ppt_h</p:attrName>
                                        </p:attrNameLst>
                                      </p:cBhvr>
                                      <p:tavLst>
                                        <p:tav tm="0">
                                          <p:val>
                                            <p:strVal val="ppt_h"/>
                                          </p:val>
                                        </p:tav>
                                        <p:tav tm="100000">
                                          <p:val>
                                            <p:fltVal val="0"/>
                                          </p:val>
                                        </p:tav>
                                      </p:tavLst>
                                    </p:anim>
                                    <p:set>
                                      <p:cBhvr>
                                        <p:cTn id="119" dur="1" fill="hold">
                                          <p:stCondLst>
                                            <p:cond delay="1999"/>
                                          </p:stCondLst>
                                        </p:cTn>
                                        <p:tgtEl>
                                          <p:spTgt spid="10"/>
                                        </p:tgtEl>
                                        <p:attrNameLst>
                                          <p:attrName>style.visibility</p:attrName>
                                        </p:attrNameLst>
                                      </p:cBhvr>
                                      <p:to>
                                        <p:strVal val="hidden"/>
                                      </p:to>
                                    </p:set>
                                  </p:childTnLst>
                                </p:cTn>
                              </p:par>
                              <p:par>
                                <p:cTn id="120" presetID="23" presetClass="entr" presetSubtype="288"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2000" fill="hold"/>
                                        <p:tgtEl>
                                          <p:spTgt spid="2"/>
                                        </p:tgtEl>
                                        <p:attrNameLst>
                                          <p:attrName>ppt_w</p:attrName>
                                        </p:attrNameLst>
                                      </p:cBhvr>
                                      <p:tavLst>
                                        <p:tav tm="0">
                                          <p:val>
                                            <p:strVal val="4/3*#ppt_w"/>
                                          </p:val>
                                        </p:tav>
                                        <p:tav tm="100000">
                                          <p:val>
                                            <p:strVal val="#ppt_w"/>
                                          </p:val>
                                        </p:tav>
                                      </p:tavLst>
                                    </p:anim>
                                    <p:anim calcmode="lin" valueType="num">
                                      <p:cBhvr>
                                        <p:cTn id="123" dur="2000" fill="hold"/>
                                        <p:tgtEl>
                                          <p:spTgt spid="2"/>
                                        </p:tgtEl>
                                        <p:attrNameLst>
                                          <p:attrName>ppt_h</p:attrName>
                                        </p:attrNameLst>
                                      </p:cBhvr>
                                      <p:tavLst>
                                        <p:tav tm="0">
                                          <p:val>
                                            <p:strVal val="4/3*#ppt_h"/>
                                          </p:val>
                                        </p:tav>
                                        <p:tav tm="100000">
                                          <p:val>
                                            <p:strVal val="#ppt_h"/>
                                          </p:val>
                                        </p:tav>
                                      </p:tavLst>
                                    </p:anim>
                                  </p:childTnLst>
                                </p:cTn>
                              </p:par>
                              <p:par>
                                <p:cTn id="124" presetID="21" presetClass="entr" presetSubtype="8" fill="hold" nodeType="withEffect">
                                  <p:stCondLst>
                                    <p:cond delay="0"/>
                                  </p:stCondLst>
                                  <p:childTnLst>
                                    <p:set>
                                      <p:cBhvr>
                                        <p:cTn id="125" dur="1" fill="hold">
                                          <p:stCondLst>
                                            <p:cond delay="0"/>
                                          </p:stCondLst>
                                        </p:cTn>
                                        <p:tgtEl>
                                          <p:spTgt spid="2"/>
                                        </p:tgtEl>
                                        <p:attrNameLst>
                                          <p:attrName>style.visibility</p:attrName>
                                        </p:attrNameLst>
                                      </p:cBhvr>
                                      <p:to>
                                        <p:strVal val="visible"/>
                                      </p:to>
                                    </p:set>
                                    <p:animEffect transition="in" filter="wheel(8)">
                                      <p:cBhvr>
                                        <p:cTn id="12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stock-photo-23788658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GepxeLKvtpPoOCqpi7DelVRvpk.png"/>
          <p:cNvPicPr>
            <a:picLocks noChangeAspect="1"/>
          </p:cNvPicPr>
          <p:nvPr/>
        </p:nvPicPr>
        <p:blipFill>
          <a:blip r:embed="rId3">
            <a:duotone>
              <a:schemeClr val="accent6">
                <a:shade val="45000"/>
                <a:satMod val="135000"/>
              </a:schemeClr>
              <a:prstClr val="white"/>
            </a:duotone>
            <a:lum contrast="40000"/>
          </a:blip>
          <a:stretch>
            <a:fillRect/>
          </a:stretch>
        </p:blipFill>
        <p:spPr>
          <a:xfrm rot="19591707">
            <a:off x="4224105" y="-69569"/>
            <a:ext cx="1785297" cy="1606767"/>
          </a:xfrm>
          <a:prstGeom prst="rect">
            <a:avLst/>
          </a:prstGeom>
          <a:effectLst/>
        </p:spPr>
      </p:pic>
      <p:pic>
        <p:nvPicPr>
          <p:cNvPr id="4" name="3 Imagen" descr="CGepxeLKvtpPoOCqpi7DelVRvpk.png"/>
          <p:cNvPicPr>
            <a:picLocks noChangeAspect="1"/>
          </p:cNvPicPr>
          <p:nvPr/>
        </p:nvPicPr>
        <p:blipFill>
          <a:blip r:embed="rId3">
            <a:duotone>
              <a:schemeClr val="accent6">
                <a:shade val="45000"/>
                <a:satMod val="135000"/>
              </a:schemeClr>
              <a:prstClr val="white"/>
            </a:duotone>
            <a:lum contrast="40000"/>
          </a:blip>
          <a:stretch>
            <a:fillRect/>
          </a:stretch>
        </p:blipFill>
        <p:spPr>
          <a:xfrm rot="1288507">
            <a:off x="2589565" y="-14752"/>
            <a:ext cx="1785297" cy="1606767"/>
          </a:xfrm>
          <a:prstGeom prst="rect">
            <a:avLst/>
          </a:prstGeom>
          <a:effectLst/>
        </p:spPr>
      </p:pic>
      <p:pic>
        <p:nvPicPr>
          <p:cNvPr id="5" name="4 Imagen" descr="CGepxeLKvtpPoOCqpi7DelVRvpk.png"/>
          <p:cNvPicPr>
            <a:picLocks noChangeAspect="1"/>
          </p:cNvPicPr>
          <p:nvPr/>
        </p:nvPicPr>
        <p:blipFill>
          <a:blip r:embed="rId3">
            <a:duotone>
              <a:prstClr val="black"/>
              <a:srgbClr val="00B050">
                <a:tint val="45000"/>
                <a:satMod val="400000"/>
              </a:srgbClr>
            </a:duotone>
            <a:lum bright="-20000" contrast="40000"/>
          </a:blip>
          <a:stretch>
            <a:fillRect/>
          </a:stretch>
        </p:blipFill>
        <p:spPr>
          <a:xfrm rot="1288507">
            <a:off x="2232375" y="985380"/>
            <a:ext cx="1785297" cy="1606767"/>
          </a:xfrm>
          <a:prstGeom prst="rect">
            <a:avLst/>
          </a:prstGeom>
          <a:effectLst/>
        </p:spPr>
      </p:pic>
      <p:pic>
        <p:nvPicPr>
          <p:cNvPr id="6" name="5 Imagen" descr="CGepxeLKvtpPoOCqpi7DelVRvpk.png"/>
          <p:cNvPicPr>
            <a:picLocks noChangeAspect="1"/>
          </p:cNvPicPr>
          <p:nvPr/>
        </p:nvPicPr>
        <p:blipFill>
          <a:blip r:embed="rId3">
            <a:duotone>
              <a:prstClr val="black"/>
              <a:srgbClr val="00B050">
                <a:tint val="45000"/>
                <a:satMod val="400000"/>
              </a:srgbClr>
            </a:duotone>
            <a:lum bright="-20000" contrast="40000"/>
          </a:blip>
          <a:stretch>
            <a:fillRect/>
          </a:stretch>
        </p:blipFill>
        <p:spPr>
          <a:xfrm rot="19591707">
            <a:off x="4795608" y="859124"/>
            <a:ext cx="1785297" cy="1606767"/>
          </a:xfrm>
          <a:prstGeom prst="rect">
            <a:avLst/>
          </a:prstGeom>
          <a:effectLst/>
        </p:spPr>
      </p:pic>
      <p:pic>
        <p:nvPicPr>
          <p:cNvPr id="7" name="6 Imagen" descr="CGepxeLKvtpPoOCqpi7DelVRvpk.png"/>
          <p:cNvPicPr>
            <a:picLocks noChangeAspect="1"/>
          </p:cNvPicPr>
          <p:nvPr/>
        </p:nvPicPr>
        <p:blipFill>
          <a:blip r:embed="rId3">
            <a:duotone>
              <a:schemeClr val="accent6">
                <a:shade val="45000"/>
                <a:satMod val="135000"/>
              </a:schemeClr>
              <a:prstClr val="white"/>
            </a:duotone>
            <a:lum contrast="40000"/>
          </a:blip>
          <a:stretch>
            <a:fillRect/>
          </a:stretch>
        </p:blipFill>
        <p:spPr>
          <a:xfrm rot="20102545">
            <a:off x="5327696" y="1944681"/>
            <a:ext cx="1785297" cy="1606767"/>
          </a:xfrm>
          <a:prstGeom prst="rect">
            <a:avLst/>
          </a:prstGeom>
          <a:effectLst/>
        </p:spPr>
      </p:pic>
      <p:pic>
        <p:nvPicPr>
          <p:cNvPr id="8" name="7 Imagen" descr="CGepxeLKvtpPoOCqpi7DelVRvpk.png"/>
          <p:cNvPicPr>
            <a:picLocks noChangeAspect="1"/>
          </p:cNvPicPr>
          <p:nvPr/>
        </p:nvPicPr>
        <p:blipFill>
          <a:blip r:embed="rId3">
            <a:duotone>
              <a:schemeClr val="accent6">
                <a:shade val="45000"/>
                <a:satMod val="135000"/>
              </a:schemeClr>
              <a:prstClr val="white"/>
            </a:duotone>
            <a:lum contrast="40000"/>
          </a:blip>
          <a:stretch>
            <a:fillRect/>
          </a:stretch>
        </p:blipFill>
        <p:spPr>
          <a:xfrm rot="1288507">
            <a:off x="1875185" y="2056949"/>
            <a:ext cx="1785297" cy="1606767"/>
          </a:xfrm>
          <a:prstGeom prst="rect">
            <a:avLst/>
          </a:prstGeom>
          <a:effectLst/>
        </p:spPr>
      </p:pic>
      <p:pic>
        <p:nvPicPr>
          <p:cNvPr id="9" name="8 Imagen" descr="CGepxeLKvtpPoOCqpi7DelVRvpk.png"/>
          <p:cNvPicPr>
            <a:picLocks noChangeAspect="1"/>
          </p:cNvPicPr>
          <p:nvPr/>
        </p:nvPicPr>
        <p:blipFill>
          <a:blip r:embed="rId3">
            <a:duotone>
              <a:prstClr val="black"/>
              <a:srgbClr val="00B050">
                <a:tint val="45000"/>
                <a:satMod val="400000"/>
              </a:srgbClr>
            </a:duotone>
            <a:lum bright="-20000" contrast="40000"/>
          </a:blip>
          <a:stretch>
            <a:fillRect/>
          </a:stretch>
        </p:blipFill>
        <p:spPr>
          <a:xfrm rot="1288507">
            <a:off x="1589435" y="2985644"/>
            <a:ext cx="1785297" cy="1606767"/>
          </a:xfrm>
          <a:prstGeom prst="rect">
            <a:avLst/>
          </a:prstGeom>
          <a:effectLst/>
        </p:spPr>
      </p:pic>
      <p:pic>
        <p:nvPicPr>
          <p:cNvPr id="10" name="9 Imagen" descr="CGepxeLKvtpPoOCqpi7DelVRvpk.png"/>
          <p:cNvPicPr>
            <a:picLocks noChangeAspect="1"/>
          </p:cNvPicPr>
          <p:nvPr/>
        </p:nvPicPr>
        <p:blipFill>
          <a:blip r:embed="rId3">
            <a:duotone>
              <a:prstClr val="black"/>
              <a:srgbClr val="00B050">
                <a:tint val="45000"/>
                <a:satMod val="400000"/>
              </a:srgbClr>
            </a:duotone>
            <a:lum bright="-20000" contrast="40000"/>
          </a:blip>
          <a:stretch>
            <a:fillRect/>
          </a:stretch>
        </p:blipFill>
        <p:spPr>
          <a:xfrm rot="19802181">
            <a:off x="5761189" y="3022798"/>
            <a:ext cx="1785297" cy="1606767"/>
          </a:xfrm>
          <a:prstGeom prst="rect">
            <a:avLst/>
          </a:prstGeom>
          <a:effectLst/>
        </p:spPr>
      </p:pic>
      <p:pic>
        <p:nvPicPr>
          <p:cNvPr id="11" name="10 Imagen" descr="CGepxeLKvtpPoOCqpi7DelVRvpk.png"/>
          <p:cNvPicPr>
            <a:picLocks noChangeAspect="1"/>
          </p:cNvPicPr>
          <p:nvPr/>
        </p:nvPicPr>
        <p:blipFill>
          <a:blip r:embed="rId3">
            <a:duotone>
              <a:schemeClr val="accent6">
                <a:shade val="45000"/>
                <a:satMod val="135000"/>
              </a:schemeClr>
              <a:prstClr val="white"/>
            </a:duotone>
            <a:lum contrast="40000"/>
          </a:blip>
          <a:stretch>
            <a:fillRect/>
          </a:stretch>
        </p:blipFill>
        <p:spPr>
          <a:xfrm rot="1288507">
            <a:off x="1232244" y="4128652"/>
            <a:ext cx="1785297" cy="1606767"/>
          </a:xfrm>
          <a:prstGeom prst="rect">
            <a:avLst/>
          </a:prstGeom>
          <a:effectLst/>
        </p:spPr>
      </p:pic>
      <p:pic>
        <p:nvPicPr>
          <p:cNvPr id="12" name="11 Imagen" descr="CGepxeLKvtpPoOCqpi7DelVRvpk.png"/>
          <p:cNvPicPr>
            <a:picLocks noChangeAspect="1"/>
          </p:cNvPicPr>
          <p:nvPr/>
        </p:nvPicPr>
        <p:blipFill>
          <a:blip r:embed="rId3">
            <a:duotone>
              <a:schemeClr val="accent6">
                <a:shade val="45000"/>
                <a:satMod val="135000"/>
              </a:schemeClr>
              <a:prstClr val="white"/>
            </a:duotone>
            <a:lum contrast="40000"/>
          </a:blip>
          <a:stretch>
            <a:fillRect/>
          </a:stretch>
        </p:blipFill>
        <p:spPr>
          <a:xfrm rot="20303585">
            <a:off x="6162433" y="3915566"/>
            <a:ext cx="1785297" cy="1606767"/>
          </a:xfrm>
          <a:prstGeom prst="rect">
            <a:avLst/>
          </a:prstGeom>
          <a:effectLst/>
        </p:spPr>
      </p:pic>
      <p:sp>
        <p:nvSpPr>
          <p:cNvPr id="13" name="12 Rectángulo"/>
          <p:cNvSpPr/>
          <p:nvPr/>
        </p:nvSpPr>
        <p:spPr>
          <a:xfrm>
            <a:off x="-357222" y="-214332"/>
            <a:ext cx="10001320" cy="6357982"/>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2000" fill="hold"/>
                                        <p:tgtEl>
                                          <p:spTgt spid="3"/>
                                        </p:tgtEl>
                                        <p:attrNameLst>
                                          <p:attrName>ppt_x</p:attrName>
                                        </p:attrNameLst>
                                      </p:cBhvr>
                                      <p:tavLst>
                                        <p:tav tm="0">
                                          <p:val>
                                            <p:strVal val="0-#ppt_w/2"/>
                                          </p:val>
                                        </p:tav>
                                        <p:tav tm="100000">
                                          <p:val>
                                            <p:strVal val="#ppt_x"/>
                                          </p:val>
                                        </p:tav>
                                      </p:tavLst>
                                    </p:anim>
                                    <p:anim calcmode="lin" valueType="num">
                                      <p:cBhvr additive="base">
                                        <p:cTn id="30" dur="2000" fill="hold"/>
                                        <p:tgtEl>
                                          <p:spTgt spid="3"/>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8" presetClass="emph" presetSubtype="0" fill="hold"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9"/>
                                        </p:tgtEl>
                                        <p:attrNameLst>
                                          <p:attrName>r</p:attrName>
                                        </p:attrNameLst>
                                      </p:cBhvr>
                                    </p:animRot>
                                  </p:childTnLst>
                                </p:cTn>
                              </p:par>
                              <p:par>
                                <p:cTn id="55" presetID="8" presetClass="emph" presetSubtype="0" fill="hold" nodeType="withEffect">
                                  <p:stCondLst>
                                    <p:cond delay="0"/>
                                  </p:stCondLst>
                                  <p:childTnLst>
                                    <p:animRot by="21600000">
                                      <p:cBhvr>
                                        <p:cTn id="56" dur="2000" fill="hold"/>
                                        <p:tgtEl>
                                          <p:spTgt spid="11"/>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3"/>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2000"/>
                            </p:stCondLst>
                            <p:childTnLst>
                              <p:par>
                                <p:cTn id="68" presetID="2" presetClass="exit" presetSubtype="2" fill="hold" nodeType="afterEffect">
                                  <p:stCondLst>
                                    <p:cond delay="0"/>
                                  </p:stCondLst>
                                  <p:childTnLst>
                                    <p:anim calcmode="lin" valueType="num">
                                      <p:cBhvr additive="base">
                                        <p:cTn id="69" dur="2000"/>
                                        <p:tgtEl>
                                          <p:spTgt spid="4"/>
                                        </p:tgtEl>
                                        <p:attrNameLst>
                                          <p:attrName>ppt_x</p:attrName>
                                        </p:attrNameLst>
                                      </p:cBhvr>
                                      <p:tavLst>
                                        <p:tav tm="0">
                                          <p:val>
                                            <p:strVal val="ppt_x"/>
                                          </p:val>
                                        </p:tav>
                                        <p:tav tm="100000">
                                          <p:val>
                                            <p:strVal val="1+ppt_w/2"/>
                                          </p:val>
                                        </p:tav>
                                      </p:tavLst>
                                    </p:anim>
                                    <p:anim calcmode="lin" valueType="num">
                                      <p:cBhvr additive="base">
                                        <p:cTn id="70" dur="2000"/>
                                        <p:tgtEl>
                                          <p:spTgt spid="4"/>
                                        </p:tgtEl>
                                        <p:attrNameLst>
                                          <p:attrName>ppt_y</p:attrName>
                                        </p:attrNameLst>
                                      </p:cBhvr>
                                      <p:tavLst>
                                        <p:tav tm="0">
                                          <p:val>
                                            <p:strVal val="ppt_y"/>
                                          </p:val>
                                        </p:tav>
                                        <p:tav tm="100000">
                                          <p:val>
                                            <p:strVal val="ppt_y"/>
                                          </p:val>
                                        </p:tav>
                                      </p:tavLst>
                                    </p:anim>
                                    <p:set>
                                      <p:cBhvr>
                                        <p:cTn id="71" dur="1" fill="hold">
                                          <p:stCondLst>
                                            <p:cond delay="1999"/>
                                          </p:stCondLst>
                                        </p:cTn>
                                        <p:tgtEl>
                                          <p:spTgt spid="4"/>
                                        </p:tgtEl>
                                        <p:attrNameLst>
                                          <p:attrName>style.visibility</p:attrName>
                                        </p:attrNameLst>
                                      </p:cBhvr>
                                      <p:to>
                                        <p:strVal val="hidden"/>
                                      </p:to>
                                    </p:set>
                                  </p:childTnLst>
                                </p:cTn>
                              </p:par>
                              <p:par>
                                <p:cTn id="72" presetID="2" presetClass="exit" presetSubtype="2" fill="hold"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1+ppt_w/2"/>
                                          </p:val>
                                        </p:tav>
                                      </p:tavLst>
                                    </p:anim>
                                    <p:anim calcmode="lin" valueType="num">
                                      <p:cBhvr additive="base">
                                        <p:cTn id="78" dur="2000"/>
                                        <p:tgtEl>
                                          <p:spTgt spid="8"/>
                                        </p:tgtEl>
                                        <p:attrNameLst>
                                          <p:attrName>ppt_y</p:attrName>
                                        </p:attrNameLst>
                                      </p:cBhvr>
                                      <p:tavLst>
                                        <p:tav tm="0">
                                          <p:val>
                                            <p:strVal val="ppt_y"/>
                                          </p:val>
                                        </p:tav>
                                        <p:tav tm="100000">
                                          <p:val>
                                            <p:strVal val="ppt_y"/>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1+ppt_w/2"/>
                                          </p:val>
                                        </p:tav>
                                      </p:tavLst>
                                    </p:anim>
                                    <p:anim calcmode="lin" valueType="num">
                                      <p:cBhvr additive="base">
                                        <p:cTn id="82" dur="2000"/>
                                        <p:tgtEl>
                                          <p:spTgt spid="9"/>
                                        </p:tgtEl>
                                        <p:attrNameLst>
                                          <p:attrName>ppt_y</p:attrName>
                                        </p:attrNameLst>
                                      </p:cBhvr>
                                      <p:tavLst>
                                        <p:tav tm="0">
                                          <p:val>
                                            <p:strVal val="ppt_y"/>
                                          </p:val>
                                        </p:tav>
                                        <p:tav tm="100000">
                                          <p:val>
                                            <p:strVal val="ppt_y"/>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3"/>
                                        </p:tgtEl>
                                        <p:attrNameLst>
                                          <p:attrName>ppt_x</p:attrName>
                                        </p:attrNameLst>
                                      </p:cBhvr>
                                      <p:tavLst>
                                        <p:tav tm="0">
                                          <p:val>
                                            <p:strVal val="ppt_x"/>
                                          </p:val>
                                        </p:tav>
                                        <p:tav tm="100000">
                                          <p:val>
                                            <p:strVal val="0-ppt_w/2"/>
                                          </p:val>
                                        </p:tav>
                                      </p:tavLst>
                                    </p:anim>
                                    <p:anim calcmode="lin" valueType="num">
                                      <p:cBhvr additive="base">
                                        <p:cTn id="90" dur="2000"/>
                                        <p:tgtEl>
                                          <p:spTgt spid="3"/>
                                        </p:tgtEl>
                                        <p:attrNameLst>
                                          <p:attrName>ppt_y</p:attrName>
                                        </p:attrNameLst>
                                      </p:cBhvr>
                                      <p:tavLst>
                                        <p:tav tm="0">
                                          <p:val>
                                            <p:strVal val="ppt_y"/>
                                          </p:val>
                                        </p:tav>
                                        <p:tav tm="100000">
                                          <p:val>
                                            <p:strVal val="ppt_y"/>
                                          </p:val>
                                        </p:tav>
                                      </p:tavLst>
                                    </p:anim>
                                    <p:set>
                                      <p:cBhvr>
                                        <p:cTn id="91" dur="1" fill="hold">
                                          <p:stCondLst>
                                            <p:cond delay="1999"/>
                                          </p:stCondLst>
                                        </p:cTn>
                                        <p:tgtEl>
                                          <p:spTgt spid="3"/>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ppt_y"/>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0-ppt_w/2"/>
                                          </p:val>
                                        </p:tav>
                                      </p:tavLst>
                                    </p:anim>
                                    <p:anim calcmode="lin" valueType="num">
                                      <p:cBhvr additive="base">
                                        <p:cTn id="98" dur="2000"/>
                                        <p:tgtEl>
                                          <p:spTgt spid="7"/>
                                        </p:tgtEl>
                                        <p:attrNameLst>
                                          <p:attrName>ppt_y</p:attrName>
                                        </p:attrNameLst>
                                      </p:cBhvr>
                                      <p:tavLst>
                                        <p:tav tm="0">
                                          <p:val>
                                            <p:strVal val="ppt_y"/>
                                          </p:val>
                                        </p:tav>
                                        <p:tav tm="100000">
                                          <p:val>
                                            <p:strVal val="ppt_y"/>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ppt_y"/>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ppt_y"/>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fill="hold" nodeType="withEffect">
                                  <p:stCondLst>
                                    <p:cond delay="0"/>
                                  </p:stCondLst>
                                  <p:childTnLst>
                                    <p:animRot by="-21600000">
                                      <p:cBhvr>
                                        <p:cTn id="109" dur="2000" fill="hold"/>
                                        <p:tgtEl>
                                          <p:spTgt spid="3"/>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6"/>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7"/>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10"/>
                                        </p:tgtEl>
                                        <p:attrNameLst>
                                          <p:attrName>r</p:attrName>
                                        </p:attrNameLst>
                                      </p:cBhvr>
                                    </p:animRot>
                                  </p:childTnLst>
                                </p:cTn>
                              </p:par>
                              <p:par>
                                <p:cTn id="116" presetID="8" presetClass="emph" presetSubtype="0" fill="hold" nodeType="withEffect">
                                  <p:stCondLst>
                                    <p:cond delay="0"/>
                                  </p:stCondLst>
                                  <p:childTnLst>
                                    <p:animRot by="-21600000">
                                      <p:cBhvr>
                                        <p:cTn id="117" dur="2000" fill="hold"/>
                                        <p:tgtEl>
                                          <p:spTgt spid="12"/>
                                        </p:tgtEl>
                                        <p:attrNameLst>
                                          <p:attrName>r</p:attrName>
                                        </p:attrNameLst>
                                      </p:cBhvr>
                                    </p:animRot>
                                  </p:childTnLst>
                                </p:cTn>
                              </p:par>
                              <p:par>
                                <p:cTn id="118" presetID="8" presetClass="emph" presetSubtype="0" fill="hold" nodeType="withEffect">
                                  <p:stCondLst>
                                    <p:cond delay="0"/>
                                  </p:stCondLst>
                                  <p:childTnLst>
                                    <p:animRot by="21600000">
                                      <p:cBhvr>
                                        <p:cTn id="119" dur="2000" fill="hold"/>
                                        <p:tgtEl>
                                          <p:spTgt spid="4"/>
                                        </p:tgtEl>
                                        <p:attrNameLst>
                                          <p:attrName>r</p:attrName>
                                        </p:attrNameLst>
                                      </p:cBhvr>
                                    </p:animRot>
                                  </p:childTnLst>
                                </p:cTn>
                              </p:par>
                              <p:par>
                                <p:cTn id="120" presetID="8" presetClass="emph" presetSubtype="0" fill="hold" nodeType="withEffect">
                                  <p:stCondLst>
                                    <p:cond delay="0"/>
                                  </p:stCondLst>
                                  <p:childTnLst>
                                    <p:animRot by="21600000">
                                      <p:cBhvr>
                                        <p:cTn id="121" dur="2000" fill="hold"/>
                                        <p:tgtEl>
                                          <p:spTgt spid="5"/>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8"/>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9"/>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11"/>
                                        </p:tgtEl>
                                        <p:attrNameLst>
                                          <p:attrName>r</p:attrName>
                                        </p:attrNameLst>
                                      </p:cBhvr>
                                    </p:animRo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rgbClr val="301702"/>
            </a:gs>
            <a:gs pos="50000">
              <a:schemeClr val="accent6">
                <a:lumMod val="75000"/>
                <a:shade val="67500"/>
                <a:satMod val="115000"/>
              </a:schemeClr>
            </a:gs>
            <a:gs pos="100000">
              <a:schemeClr val="accent6">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1297479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2" name="31 Cheurón"/>
          <p:cNvSpPr/>
          <p:nvPr/>
        </p:nvSpPr>
        <p:spPr>
          <a:xfrm rot="5400000">
            <a:off x="3536149" y="678643"/>
            <a:ext cx="2071702" cy="2143140"/>
          </a:xfrm>
          <a:prstGeom prst="chevron">
            <a:avLst>
              <a:gd name="adj" fmla="val 75488"/>
            </a:avLst>
          </a:prstGeom>
          <a:gradFill flip="none" rotWithShape="1">
            <a:gsLst>
              <a:gs pos="54000">
                <a:srgbClr val="993300"/>
              </a:gs>
              <a:gs pos="30000">
                <a:srgbClr val="D49E6C"/>
              </a:gs>
              <a:gs pos="70000">
                <a:srgbClr val="A65528"/>
              </a:gs>
              <a:gs pos="100000">
                <a:srgbClr val="663012"/>
              </a:gs>
            </a:gsLst>
            <a:path path="rect">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16200000">
            <a:off x="3536149" y="2750345"/>
            <a:ext cx="2071702" cy="2143140"/>
          </a:xfrm>
          <a:prstGeom prst="chevron">
            <a:avLst>
              <a:gd name="adj" fmla="val 75488"/>
            </a:avLst>
          </a:prstGeom>
          <a:gradFill flip="none" rotWithShape="1">
            <a:gsLst>
              <a:gs pos="54000">
                <a:srgbClr val="993300"/>
              </a:gs>
              <a:gs pos="30000">
                <a:srgbClr val="D49E6C"/>
              </a:gs>
              <a:gs pos="70000">
                <a:srgbClr val="A65528"/>
              </a:gs>
              <a:gs pos="100000">
                <a:srgbClr val="663012"/>
              </a:gs>
            </a:gsLst>
            <a:path path="rect">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a:off x="2500298" y="1714494"/>
            <a:ext cx="2071702" cy="2143140"/>
          </a:xfrm>
          <a:prstGeom prst="chevron">
            <a:avLst>
              <a:gd name="adj" fmla="val 78973"/>
            </a:avLst>
          </a:prstGeom>
          <a:gradFill flip="none" rotWithShape="1">
            <a:gsLst>
              <a:gs pos="54000">
                <a:srgbClr val="993300"/>
              </a:gs>
              <a:gs pos="30000">
                <a:srgbClr val="D49E6C"/>
              </a:gs>
              <a:gs pos="70000">
                <a:srgbClr val="A65528"/>
              </a:gs>
              <a:gs pos="100000">
                <a:srgbClr val="663012"/>
              </a:gs>
            </a:gsLst>
            <a:path path="rect">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10609876">
            <a:off x="4558211" y="1698677"/>
            <a:ext cx="2071702" cy="2143140"/>
          </a:xfrm>
          <a:prstGeom prst="chevron">
            <a:avLst>
              <a:gd name="adj" fmla="val 75478"/>
            </a:avLst>
          </a:prstGeom>
          <a:gradFill flip="none" rotWithShape="1">
            <a:gsLst>
              <a:gs pos="54000">
                <a:srgbClr val="993300"/>
              </a:gs>
              <a:gs pos="30000">
                <a:srgbClr val="D49E6C"/>
              </a:gs>
              <a:gs pos="70000">
                <a:srgbClr val="A65528"/>
              </a:gs>
              <a:gs pos="100000">
                <a:srgbClr val="663012"/>
              </a:gs>
            </a:gsLst>
            <a:path path="rect">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rot="5400000">
            <a:off x="3643315" y="-142885"/>
            <a:ext cx="1857370" cy="2143140"/>
          </a:xfrm>
          <a:prstGeom prst="chevron">
            <a:avLst>
              <a:gd name="adj" fmla="val 74327"/>
            </a:avLst>
          </a:prstGeom>
          <a:gradFill flip="none" rotWithShape="1">
            <a:gsLst>
              <a:gs pos="54000">
                <a:srgbClr val="993300"/>
              </a:gs>
              <a:gs pos="30000">
                <a:srgbClr val="D49E6C"/>
              </a:gs>
              <a:gs pos="70000">
                <a:srgbClr val="A65528"/>
              </a:gs>
              <a:gs pos="100000">
                <a:srgbClr val="663012"/>
              </a:gs>
            </a:gsLst>
            <a:path path="rect">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10609876">
            <a:off x="5415467" y="1698677"/>
            <a:ext cx="2071702" cy="2143140"/>
          </a:xfrm>
          <a:prstGeom prst="chevron">
            <a:avLst>
              <a:gd name="adj" fmla="val 75478"/>
            </a:avLst>
          </a:prstGeom>
          <a:gradFill flip="none" rotWithShape="1">
            <a:gsLst>
              <a:gs pos="54000">
                <a:srgbClr val="993300"/>
              </a:gs>
              <a:gs pos="30000">
                <a:srgbClr val="D49E6C"/>
              </a:gs>
              <a:gs pos="70000">
                <a:srgbClr val="A65528"/>
              </a:gs>
              <a:gs pos="100000">
                <a:srgbClr val="663012"/>
              </a:gs>
            </a:gsLst>
            <a:path path="rect">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16200000">
            <a:off x="3857629" y="3500435"/>
            <a:ext cx="1500180" cy="1785950"/>
          </a:xfrm>
          <a:prstGeom prst="chevron">
            <a:avLst>
              <a:gd name="adj" fmla="val 75488"/>
            </a:avLst>
          </a:prstGeom>
          <a:gradFill flip="none" rotWithShape="1">
            <a:gsLst>
              <a:gs pos="54000">
                <a:srgbClr val="993300"/>
              </a:gs>
              <a:gs pos="30000">
                <a:srgbClr val="D49E6C"/>
              </a:gs>
              <a:gs pos="70000">
                <a:srgbClr val="A65528"/>
              </a:gs>
              <a:gs pos="100000">
                <a:srgbClr val="663012"/>
              </a:gs>
            </a:gsLst>
            <a:path path="rect">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a:off x="1643042" y="1714494"/>
            <a:ext cx="2071702" cy="2143140"/>
          </a:xfrm>
          <a:prstGeom prst="chevron">
            <a:avLst>
              <a:gd name="adj" fmla="val 74327"/>
            </a:avLst>
          </a:prstGeom>
          <a:gradFill flip="none" rotWithShape="1">
            <a:gsLst>
              <a:gs pos="54000">
                <a:srgbClr val="993300"/>
              </a:gs>
              <a:gs pos="30000">
                <a:srgbClr val="D49E6C"/>
              </a:gs>
              <a:gs pos="70000">
                <a:srgbClr val="A65528"/>
              </a:gs>
              <a:gs pos="100000">
                <a:srgbClr val="663012"/>
              </a:gs>
            </a:gsLst>
            <a:path path="rect">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a:off x="714348" y="1714494"/>
            <a:ext cx="2071702" cy="2143140"/>
          </a:xfrm>
          <a:prstGeom prst="chevron">
            <a:avLst>
              <a:gd name="adj" fmla="val 75488"/>
            </a:avLst>
          </a:prstGeom>
          <a:gradFill flip="none" rotWithShape="1">
            <a:gsLst>
              <a:gs pos="54000">
                <a:srgbClr val="993300"/>
              </a:gs>
              <a:gs pos="30000">
                <a:srgbClr val="D49E6C"/>
              </a:gs>
              <a:gs pos="70000">
                <a:srgbClr val="A65528"/>
              </a:gs>
              <a:gs pos="100000">
                <a:srgbClr val="663012"/>
              </a:gs>
            </a:gsLst>
            <a:path path="rect">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10800000">
            <a:off x="6215074" y="1643056"/>
            <a:ext cx="2071702" cy="2143140"/>
          </a:xfrm>
          <a:prstGeom prst="chevron">
            <a:avLst>
              <a:gd name="adj" fmla="val 75477"/>
            </a:avLst>
          </a:prstGeom>
          <a:gradFill flip="none" rotWithShape="1">
            <a:gsLst>
              <a:gs pos="54000">
                <a:srgbClr val="993300"/>
              </a:gs>
              <a:gs pos="30000">
                <a:srgbClr val="D49E6C"/>
              </a:gs>
              <a:gs pos="70000">
                <a:srgbClr val="A65528"/>
              </a:gs>
              <a:gs pos="100000">
                <a:srgbClr val="663012"/>
              </a:gs>
            </a:gsLst>
            <a:path path="rect">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2"/>
                                        </p:tgtEl>
                                        <p:attrNameLst>
                                          <p:attrName>style.visibility</p:attrName>
                                        </p:attrNameLst>
                                      </p:cBhvr>
                                      <p:to>
                                        <p:strVal val="visible"/>
                                      </p:to>
                                    </p:set>
                                    <p:anim calcmode="lin" valueType="num">
                                      <p:cBhvr additive="base">
                                        <p:cTn id="9" dur="2000" fill="hold"/>
                                        <p:tgtEl>
                                          <p:spTgt spid="32"/>
                                        </p:tgtEl>
                                        <p:attrNameLst>
                                          <p:attrName>ppt_x</p:attrName>
                                        </p:attrNameLst>
                                      </p:cBhvr>
                                      <p:tavLst>
                                        <p:tav tm="0">
                                          <p:val>
                                            <p:strVal val="#ppt_x"/>
                                          </p:val>
                                        </p:tav>
                                        <p:tav tm="100000">
                                          <p:val>
                                            <p:strVal val="#ppt_x"/>
                                          </p:val>
                                        </p:tav>
                                      </p:tavLst>
                                    </p:anim>
                                    <p:anim calcmode="lin" valueType="num">
                                      <p:cBhvr additive="base">
                                        <p:cTn id="10" dur="2000" fill="hold"/>
                                        <p:tgtEl>
                                          <p:spTgt spid="32"/>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additive="base">
                                        <p:cTn id="13" dur="2000" fill="hold"/>
                                        <p:tgtEl>
                                          <p:spTgt spid="33"/>
                                        </p:tgtEl>
                                        <p:attrNameLst>
                                          <p:attrName>ppt_x</p:attrName>
                                        </p:attrNameLst>
                                      </p:cBhvr>
                                      <p:tavLst>
                                        <p:tav tm="0">
                                          <p:val>
                                            <p:strVal val="#ppt_x"/>
                                          </p:val>
                                        </p:tav>
                                        <p:tav tm="100000">
                                          <p:val>
                                            <p:strVal val="#ppt_x"/>
                                          </p:val>
                                        </p:tav>
                                      </p:tavLst>
                                    </p:anim>
                                    <p:anim calcmode="lin" valueType="num">
                                      <p:cBhvr additive="base">
                                        <p:cTn id="14" dur="2000" fill="hold"/>
                                        <p:tgtEl>
                                          <p:spTgt spid="33"/>
                                        </p:tgtEl>
                                        <p:attrNameLst>
                                          <p:attrName>ppt_y</p:attrName>
                                        </p:attrNameLst>
                                      </p:cBhvr>
                                      <p:tavLst>
                                        <p:tav tm="0">
                                          <p:val>
                                            <p:strVal val="0-#ppt_h/2"/>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2000" fill="hold"/>
                                        <p:tgtEl>
                                          <p:spTgt spid="34"/>
                                        </p:tgtEl>
                                        <p:attrNameLst>
                                          <p:attrName>ppt_x</p:attrName>
                                        </p:attrNameLst>
                                      </p:cBhvr>
                                      <p:tavLst>
                                        <p:tav tm="0">
                                          <p:val>
                                            <p:strVal val="1+#ppt_w/2"/>
                                          </p:val>
                                        </p:tav>
                                        <p:tav tm="100000">
                                          <p:val>
                                            <p:strVal val="#ppt_x"/>
                                          </p:val>
                                        </p:tav>
                                      </p:tavLst>
                                    </p:anim>
                                    <p:anim calcmode="lin" valueType="num">
                                      <p:cBhvr additive="base">
                                        <p:cTn id="18" dur="2000" fill="hold"/>
                                        <p:tgtEl>
                                          <p:spTgt spid="34"/>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additive="base">
                                        <p:cTn id="21" dur="2000" fill="hold"/>
                                        <p:tgtEl>
                                          <p:spTgt spid="35"/>
                                        </p:tgtEl>
                                        <p:attrNameLst>
                                          <p:attrName>ppt_x</p:attrName>
                                        </p:attrNameLst>
                                      </p:cBhvr>
                                      <p:tavLst>
                                        <p:tav tm="0">
                                          <p:val>
                                            <p:strVal val="0-#ppt_w/2"/>
                                          </p:val>
                                        </p:tav>
                                        <p:tav tm="100000">
                                          <p:val>
                                            <p:strVal val="#ppt_x"/>
                                          </p:val>
                                        </p:tav>
                                      </p:tavLst>
                                    </p:anim>
                                    <p:anim calcmode="lin" valueType="num">
                                      <p:cBhvr additive="base">
                                        <p:cTn id="22" dur="2000" fill="hold"/>
                                        <p:tgtEl>
                                          <p:spTgt spid="35"/>
                                        </p:tgtEl>
                                        <p:attrNameLst>
                                          <p:attrName>ppt_y</p:attrName>
                                        </p:attrNameLst>
                                      </p:cBhvr>
                                      <p:tavLst>
                                        <p:tav tm="0">
                                          <p:val>
                                            <p:strVal val="#ppt_y"/>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2000" fill="hold"/>
                                        <p:tgtEl>
                                          <p:spTgt spid="36"/>
                                        </p:tgtEl>
                                        <p:attrNameLst>
                                          <p:attrName>ppt_x</p:attrName>
                                        </p:attrNameLst>
                                      </p:cBhvr>
                                      <p:tavLst>
                                        <p:tav tm="0">
                                          <p:val>
                                            <p:strVal val="#ppt_x"/>
                                          </p:val>
                                        </p:tav>
                                        <p:tav tm="100000">
                                          <p:val>
                                            <p:strVal val="#ppt_x"/>
                                          </p:val>
                                        </p:tav>
                                      </p:tavLst>
                                    </p:anim>
                                    <p:anim calcmode="lin" valueType="num">
                                      <p:cBhvr additive="base">
                                        <p:cTn id="26" dur="2000" fill="hold"/>
                                        <p:tgtEl>
                                          <p:spTgt spid="36"/>
                                        </p:tgtEl>
                                        <p:attrNameLst>
                                          <p:attrName>ppt_y</p:attrName>
                                        </p:attrNameLst>
                                      </p:cBhvr>
                                      <p:tavLst>
                                        <p:tav tm="0">
                                          <p:val>
                                            <p:strVal val="1+#ppt_h/2"/>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37"/>
                                        </p:tgtEl>
                                        <p:attrNameLst>
                                          <p:attrName>style.visibility</p:attrName>
                                        </p:attrNameLst>
                                      </p:cBhvr>
                                      <p:to>
                                        <p:strVal val="visible"/>
                                      </p:to>
                                    </p:set>
                                    <p:anim calcmode="lin" valueType="num">
                                      <p:cBhvr additive="base">
                                        <p:cTn id="29" dur="2000" fill="hold"/>
                                        <p:tgtEl>
                                          <p:spTgt spid="37"/>
                                        </p:tgtEl>
                                        <p:attrNameLst>
                                          <p:attrName>ppt_x</p:attrName>
                                        </p:attrNameLst>
                                      </p:cBhvr>
                                      <p:tavLst>
                                        <p:tav tm="0">
                                          <p:val>
                                            <p:strVal val="0-#ppt_w/2"/>
                                          </p:val>
                                        </p:tav>
                                        <p:tav tm="100000">
                                          <p:val>
                                            <p:strVal val="#ppt_x"/>
                                          </p:val>
                                        </p:tav>
                                      </p:tavLst>
                                    </p:anim>
                                    <p:anim calcmode="lin" valueType="num">
                                      <p:cBhvr additive="base">
                                        <p:cTn id="30" dur="2000" fill="hold"/>
                                        <p:tgtEl>
                                          <p:spTgt spid="37"/>
                                        </p:tgtEl>
                                        <p:attrNameLst>
                                          <p:attrName>ppt_y</p:attrName>
                                        </p:attrNameLst>
                                      </p:cBhvr>
                                      <p:tavLst>
                                        <p:tav tm="0">
                                          <p:val>
                                            <p:strVal val="#ppt_y"/>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38"/>
                                        </p:tgtEl>
                                        <p:attrNameLst>
                                          <p:attrName>style.visibility</p:attrName>
                                        </p:attrNameLst>
                                      </p:cBhvr>
                                      <p:to>
                                        <p:strVal val="visible"/>
                                      </p:to>
                                    </p:set>
                                    <p:anim calcmode="lin" valueType="num">
                                      <p:cBhvr additive="base">
                                        <p:cTn id="33" dur="2000" fill="hold"/>
                                        <p:tgtEl>
                                          <p:spTgt spid="38"/>
                                        </p:tgtEl>
                                        <p:attrNameLst>
                                          <p:attrName>ppt_x</p:attrName>
                                        </p:attrNameLst>
                                      </p:cBhvr>
                                      <p:tavLst>
                                        <p:tav tm="0">
                                          <p:val>
                                            <p:strVal val="#ppt_x"/>
                                          </p:val>
                                        </p:tav>
                                        <p:tav tm="100000">
                                          <p:val>
                                            <p:strVal val="#ppt_x"/>
                                          </p:val>
                                        </p:tav>
                                      </p:tavLst>
                                    </p:anim>
                                    <p:anim calcmode="lin" valueType="num">
                                      <p:cBhvr additive="base">
                                        <p:cTn id="34" dur="2000" fill="hold"/>
                                        <p:tgtEl>
                                          <p:spTgt spid="38"/>
                                        </p:tgtEl>
                                        <p:attrNameLst>
                                          <p:attrName>ppt_y</p:attrName>
                                        </p:attrNameLst>
                                      </p:cBhvr>
                                      <p:tavLst>
                                        <p:tav tm="0">
                                          <p:val>
                                            <p:strVal val="0-#ppt_h/2"/>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additive="base">
                                        <p:cTn id="37" dur="2000" fill="hold"/>
                                        <p:tgtEl>
                                          <p:spTgt spid="39"/>
                                        </p:tgtEl>
                                        <p:attrNameLst>
                                          <p:attrName>ppt_x</p:attrName>
                                        </p:attrNameLst>
                                      </p:cBhvr>
                                      <p:tavLst>
                                        <p:tav tm="0">
                                          <p:val>
                                            <p:strVal val="1+#ppt_w/2"/>
                                          </p:val>
                                        </p:tav>
                                        <p:tav tm="100000">
                                          <p:val>
                                            <p:strVal val="#ppt_x"/>
                                          </p:val>
                                        </p:tav>
                                      </p:tavLst>
                                    </p:anim>
                                    <p:anim calcmode="lin" valueType="num">
                                      <p:cBhvr additive="base">
                                        <p:cTn id="38" dur="2000" fill="hold"/>
                                        <p:tgtEl>
                                          <p:spTgt spid="39"/>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40"/>
                                        </p:tgtEl>
                                        <p:attrNameLst>
                                          <p:attrName>style.visibility</p:attrName>
                                        </p:attrNameLst>
                                      </p:cBhvr>
                                      <p:to>
                                        <p:strVal val="visible"/>
                                      </p:to>
                                    </p:set>
                                    <p:anim calcmode="lin" valueType="num">
                                      <p:cBhvr additive="base">
                                        <p:cTn id="41" dur="2000" fill="hold"/>
                                        <p:tgtEl>
                                          <p:spTgt spid="40"/>
                                        </p:tgtEl>
                                        <p:attrNameLst>
                                          <p:attrName>ppt_x</p:attrName>
                                        </p:attrNameLst>
                                      </p:cBhvr>
                                      <p:tavLst>
                                        <p:tav tm="0">
                                          <p:val>
                                            <p:strVal val="1+#ppt_w/2"/>
                                          </p:val>
                                        </p:tav>
                                        <p:tav tm="100000">
                                          <p:val>
                                            <p:strVal val="#ppt_x"/>
                                          </p:val>
                                        </p:tav>
                                      </p:tavLst>
                                    </p:anim>
                                    <p:anim calcmode="lin" valueType="num">
                                      <p:cBhvr additive="base">
                                        <p:cTn id="42" dur="2000" fill="hold"/>
                                        <p:tgtEl>
                                          <p:spTgt spid="40"/>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additive="base">
                                        <p:cTn id="45" dur="2000" fill="hold"/>
                                        <p:tgtEl>
                                          <p:spTgt spid="41"/>
                                        </p:tgtEl>
                                        <p:attrNameLst>
                                          <p:attrName>ppt_x</p:attrName>
                                        </p:attrNameLst>
                                      </p:cBhvr>
                                      <p:tavLst>
                                        <p:tav tm="0">
                                          <p:val>
                                            <p:strVal val="0-#ppt_w/2"/>
                                          </p:val>
                                        </p:tav>
                                        <p:tav tm="100000">
                                          <p:val>
                                            <p:strVal val="#ppt_x"/>
                                          </p:val>
                                        </p:tav>
                                      </p:tavLst>
                                    </p:anim>
                                    <p:anim calcmode="lin" valueType="num">
                                      <p:cBhvr additive="base">
                                        <p:cTn id="46" dur="2000" fill="hold"/>
                                        <p:tgtEl>
                                          <p:spTgt spid="41"/>
                                        </p:tgtEl>
                                        <p:attrNameLst>
                                          <p:attrName>ppt_y</p:attrName>
                                        </p:attrNameLst>
                                      </p:cBhvr>
                                      <p:tavLst>
                                        <p:tav tm="0">
                                          <p:val>
                                            <p:strVal val="#ppt_y"/>
                                          </p:val>
                                        </p:tav>
                                        <p:tav tm="100000">
                                          <p:val>
                                            <p:strVal val="#ppt_y"/>
                                          </p:val>
                                        </p:tav>
                                      </p:tavLst>
                                    </p:anim>
                                  </p:childTnLst>
                                </p:cTn>
                              </p:par>
                              <p:par>
                                <p:cTn id="47" presetID="16" presetClass="entr" presetSubtype="26" fill="hold" grpId="1" nodeType="with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barn(inHorizontal)">
                                      <p:cBhvr>
                                        <p:cTn id="49" dur="2000"/>
                                        <p:tgtEl>
                                          <p:spTgt spid="34"/>
                                        </p:tgtEl>
                                      </p:cBhvr>
                                    </p:animEffect>
                                  </p:childTnLst>
                                </p:cTn>
                              </p:par>
                              <p:par>
                                <p:cTn id="50" presetID="16" presetClass="entr" presetSubtype="26" fill="hold" grpId="1" nodeType="with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barn(inHorizontal)">
                                      <p:cBhvr>
                                        <p:cTn id="52" dur="2000"/>
                                        <p:tgtEl>
                                          <p:spTgt spid="39"/>
                                        </p:tgtEl>
                                      </p:cBhvr>
                                    </p:animEffect>
                                  </p:childTnLst>
                                </p:cTn>
                              </p:par>
                              <p:par>
                                <p:cTn id="53" presetID="16" presetClass="entr" presetSubtype="26" fill="hold" grpId="1" nodeType="withEffect">
                                  <p:stCondLst>
                                    <p:cond delay="0"/>
                                  </p:stCondLst>
                                  <p:childTnLst>
                                    <p:set>
                                      <p:cBhvr>
                                        <p:cTn id="54" dur="1" fill="hold">
                                          <p:stCondLst>
                                            <p:cond delay="0"/>
                                          </p:stCondLst>
                                        </p:cTn>
                                        <p:tgtEl>
                                          <p:spTgt spid="40"/>
                                        </p:tgtEl>
                                        <p:attrNameLst>
                                          <p:attrName>style.visibility</p:attrName>
                                        </p:attrNameLst>
                                      </p:cBhvr>
                                      <p:to>
                                        <p:strVal val="visible"/>
                                      </p:to>
                                    </p:set>
                                    <p:animEffect transition="in" filter="barn(inHorizontal)">
                                      <p:cBhvr>
                                        <p:cTn id="55" dur="2000"/>
                                        <p:tgtEl>
                                          <p:spTgt spid="40"/>
                                        </p:tgtEl>
                                      </p:cBhvr>
                                    </p:animEffect>
                                  </p:childTnLst>
                                </p:cTn>
                              </p:par>
                              <p:par>
                                <p:cTn id="56" presetID="16" presetClass="entr" presetSubtype="26" fill="hold" grpId="1" nodeType="with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barn(inHorizontal)">
                                      <p:cBhvr>
                                        <p:cTn id="58" dur="2000"/>
                                        <p:tgtEl>
                                          <p:spTgt spid="35"/>
                                        </p:tgtEl>
                                      </p:cBhvr>
                                    </p:animEffect>
                                  </p:childTnLst>
                                </p:cTn>
                              </p:par>
                              <p:par>
                                <p:cTn id="59" presetID="16" presetClass="entr" presetSubtype="26" fill="hold" grpId="1" nodeType="with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barn(inHorizontal)">
                                      <p:cBhvr>
                                        <p:cTn id="61" dur="2000"/>
                                        <p:tgtEl>
                                          <p:spTgt spid="37"/>
                                        </p:tgtEl>
                                      </p:cBhvr>
                                    </p:animEffect>
                                  </p:childTnLst>
                                </p:cTn>
                              </p:par>
                              <p:par>
                                <p:cTn id="62" presetID="16" presetClass="entr" presetSubtype="26" fill="hold" grpId="1" nodeType="withEffect">
                                  <p:stCondLst>
                                    <p:cond delay="0"/>
                                  </p:stCondLst>
                                  <p:childTnLst>
                                    <p:set>
                                      <p:cBhvr>
                                        <p:cTn id="63" dur="1" fill="hold">
                                          <p:stCondLst>
                                            <p:cond delay="0"/>
                                          </p:stCondLst>
                                        </p:cTn>
                                        <p:tgtEl>
                                          <p:spTgt spid="41"/>
                                        </p:tgtEl>
                                        <p:attrNameLst>
                                          <p:attrName>style.visibility</p:attrName>
                                        </p:attrNameLst>
                                      </p:cBhvr>
                                      <p:to>
                                        <p:strVal val="visible"/>
                                      </p:to>
                                    </p:set>
                                    <p:animEffect transition="in" filter="barn(inHorizontal)">
                                      <p:cBhvr>
                                        <p:cTn id="64" dur="2000"/>
                                        <p:tgtEl>
                                          <p:spTgt spid="41"/>
                                        </p:tgtEl>
                                      </p:cBhvr>
                                    </p:animEffect>
                                  </p:childTnLst>
                                </p:cTn>
                              </p:par>
                              <p:par>
                                <p:cTn id="65" presetID="16" presetClass="entr" presetSubtype="21" fill="hold" grpId="1" nodeType="with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barn(inVertical)">
                                      <p:cBhvr>
                                        <p:cTn id="67" dur="2000"/>
                                        <p:tgtEl>
                                          <p:spTgt spid="32"/>
                                        </p:tgtEl>
                                      </p:cBhvr>
                                    </p:animEffect>
                                  </p:childTnLst>
                                </p:cTn>
                              </p:par>
                              <p:par>
                                <p:cTn id="68" presetID="16" presetClass="entr" presetSubtype="21" fill="hold" grpId="1" nodeType="withEffect">
                                  <p:stCondLst>
                                    <p:cond delay="0"/>
                                  </p:stCondLst>
                                  <p:childTnLst>
                                    <p:set>
                                      <p:cBhvr>
                                        <p:cTn id="69" dur="1" fill="hold">
                                          <p:stCondLst>
                                            <p:cond delay="0"/>
                                          </p:stCondLst>
                                        </p:cTn>
                                        <p:tgtEl>
                                          <p:spTgt spid="36"/>
                                        </p:tgtEl>
                                        <p:attrNameLst>
                                          <p:attrName>style.visibility</p:attrName>
                                        </p:attrNameLst>
                                      </p:cBhvr>
                                      <p:to>
                                        <p:strVal val="visible"/>
                                      </p:to>
                                    </p:set>
                                    <p:animEffect transition="in" filter="barn(inVertical)">
                                      <p:cBhvr>
                                        <p:cTn id="70" dur="2000"/>
                                        <p:tgtEl>
                                          <p:spTgt spid="36"/>
                                        </p:tgtEl>
                                      </p:cBhvr>
                                    </p:animEffect>
                                  </p:childTnLst>
                                </p:cTn>
                              </p:par>
                              <p:par>
                                <p:cTn id="71" presetID="16" presetClass="entr" presetSubtype="21" fill="hold" grpId="1" nodeType="withEffect">
                                  <p:stCondLst>
                                    <p:cond delay="0"/>
                                  </p:stCondLst>
                                  <p:childTnLst>
                                    <p:set>
                                      <p:cBhvr>
                                        <p:cTn id="72" dur="1" fill="hold">
                                          <p:stCondLst>
                                            <p:cond delay="0"/>
                                          </p:stCondLst>
                                        </p:cTn>
                                        <p:tgtEl>
                                          <p:spTgt spid="33"/>
                                        </p:tgtEl>
                                        <p:attrNameLst>
                                          <p:attrName>style.visibility</p:attrName>
                                        </p:attrNameLst>
                                      </p:cBhvr>
                                      <p:to>
                                        <p:strVal val="visible"/>
                                      </p:to>
                                    </p:set>
                                    <p:animEffect transition="in" filter="barn(inVertical)">
                                      <p:cBhvr>
                                        <p:cTn id="73" dur="2000"/>
                                        <p:tgtEl>
                                          <p:spTgt spid="33"/>
                                        </p:tgtEl>
                                      </p:cBhvr>
                                    </p:animEffect>
                                  </p:childTnLst>
                                </p:cTn>
                              </p:par>
                              <p:par>
                                <p:cTn id="74" presetID="16" presetClass="entr" presetSubtype="21" fill="hold" grpId="1" nodeType="withEffect">
                                  <p:stCondLst>
                                    <p:cond delay="0"/>
                                  </p:stCondLst>
                                  <p:childTnLst>
                                    <p:set>
                                      <p:cBhvr>
                                        <p:cTn id="75" dur="1" fill="hold">
                                          <p:stCondLst>
                                            <p:cond delay="0"/>
                                          </p:stCondLst>
                                        </p:cTn>
                                        <p:tgtEl>
                                          <p:spTgt spid="38"/>
                                        </p:tgtEl>
                                        <p:attrNameLst>
                                          <p:attrName>style.visibility</p:attrName>
                                        </p:attrNameLst>
                                      </p:cBhvr>
                                      <p:to>
                                        <p:strVal val="visible"/>
                                      </p:to>
                                    </p:set>
                                    <p:animEffect transition="in" filter="barn(inVertical)">
                                      <p:cBhvr>
                                        <p:cTn id="76" dur="2000"/>
                                        <p:tgtEl>
                                          <p:spTgt spid="38"/>
                                        </p:tgtEl>
                                      </p:cBhvr>
                                    </p:animEffect>
                                  </p:childTnLst>
                                </p:cTn>
                              </p:par>
                            </p:childTnLst>
                          </p:cTn>
                        </p:par>
                        <p:par>
                          <p:cTn id="77" fill="hold">
                            <p:stCondLst>
                              <p:cond delay="2000"/>
                            </p:stCondLst>
                            <p:childTnLst>
                              <p:par>
                                <p:cTn id="78" presetID="2" presetClass="exit" presetSubtype="4" fill="hold" grpId="2" nodeType="afterEffect">
                                  <p:stCondLst>
                                    <p:cond delay="0"/>
                                  </p:stCondLst>
                                  <p:childTnLst>
                                    <p:anim calcmode="lin" valueType="num">
                                      <p:cBhvr additive="base">
                                        <p:cTn id="79" dur="2000"/>
                                        <p:tgtEl>
                                          <p:spTgt spid="32"/>
                                        </p:tgtEl>
                                        <p:attrNameLst>
                                          <p:attrName>ppt_x</p:attrName>
                                        </p:attrNameLst>
                                      </p:cBhvr>
                                      <p:tavLst>
                                        <p:tav tm="0">
                                          <p:val>
                                            <p:strVal val="ppt_x"/>
                                          </p:val>
                                        </p:tav>
                                        <p:tav tm="100000">
                                          <p:val>
                                            <p:strVal val="ppt_x"/>
                                          </p:val>
                                        </p:tav>
                                      </p:tavLst>
                                    </p:anim>
                                    <p:anim calcmode="lin" valueType="num">
                                      <p:cBhvr additive="base">
                                        <p:cTn id="80" dur="2000"/>
                                        <p:tgtEl>
                                          <p:spTgt spid="32"/>
                                        </p:tgtEl>
                                        <p:attrNameLst>
                                          <p:attrName>ppt_y</p:attrName>
                                        </p:attrNameLst>
                                      </p:cBhvr>
                                      <p:tavLst>
                                        <p:tav tm="0">
                                          <p:val>
                                            <p:strVal val="ppt_y"/>
                                          </p:val>
                                        </p:tav>
                                        <p:tav tm="100000">
                                          <p:val>
                                            <p:strVal val="1+ppt_h/2"/>
                                          </p:val>
                                        </p:tav>
                                      </p:tavLst>
                                    </p:anim>
                                    <p:set>
                                      <p:cBhvr>
                                        <p:cTn id="81" dur="1" fill="hold">
                                          <p:stCondLst>
                                            <p:cond delay="1999"/>
                                          </p:stCondLst>
                                        </p:cTn>
                                        <p:tgtEl>
                                          <p:spTgt spid="32"/>
                                        </p:tgtEl>
                                        <p:attrNameLst>
                                          <p:attrName>style.visibility</p:attrName>
                                        </p:attrNameLst>
                                      </p:cBhvr>
                                      <p:to>
                                        <p:strVal val="hidden"/>
                                      </p:to>
                                    </p:set>
                                  </p:childTnLst>
                                </p:cTn>
                              </p:par>
                              <p:par>
                                <p:cTn id="82" presetID="2" presetClass="exit" presetSubtype="4" fill="hold" grpId="2" nodeType="withEffect">
                                  <p:stCondLst>
                                    <p:cond delay="0"/>
                                  </p:stCondLst>
                                  <p:childTnLst>
                                    <p:anim calcmode="lin" valueType="num">
                                      <p:cBhvr additive="base">
                                        <p:cTn id="83" dur="2000"/>
                                        <p:tgtEl>
                                          <p:spTgt spid="36"/>
                                        </p:tgtEl>
                                        <p:attrNameLst>
                                          <p:attrName>ppt_x</p:attrName>
                                        </p:attrNameLst>
                                      </p:cBhvr>
                                      <p:tavLst>
                                        <p:tav tm="0">
                                          <p:val>
                                            <p:strVal val="ppt_x"/>
                                          </p:val>
                                        </p:tav>
                                        <p:tav tm="100000">
                                          <p:val>
                                            <p:strVal val="ppt_x"/>
                                          </p:val>
                                        </p:tav>
                                      </p:tavLst>
                                    </p:anim>
                                    <p:anim calcmode="lin" valueType="num">
                                      <p:cBhvr additive="base">
                                        <p:cTn id="84" dur="2000"/>
                                        <p:tgtEl>
                                          <p:spTgt spid="36"/>
                                        </p:tgtEl>
                                        <p:attrNameLst>
                                          <p:attrName>ppt_y</p:attrName>
                                        </p:attrNameLst>
                                      </p:cBhvr>
                                      <p:tavLst>
                                        <p:tav tm="0">
                                          <p:val>
                                            <p:strVal val="ppt_y"/>
                                          </p:val>
                                        </p:tav>
                                        <p:tav tm="100000">
                                          <p:val>
                                            <p:strVal val="1+ppt_h/2"/>
                                          </p:val>
                                        </p:tav>
                                      </p:tavLst>
                                    </p:anim>
                                    <p:set>
                                      <p:cBhvr>
                                        <p:cTn id="85" dur="1" fill="hold">
                                          <p:stCondLst>
                                            <p:cond delay="1999"/>
                                          </p:stCondLst>
                                        </p:cTn>
                                        <p:tgtEl>
                                          <p:spTgt spid="36"/>
                                        </p:tgtEl>
                                        <p:attrNameLst>
                                          <p:attrName>style.visibility</p:attrName>
                                        </p:attrNameLst>
                                      </p:cBhvr>
                                      <p:to>
                                        <p:strVal val="hidden"/>
                                      </p:to>
                                    </p:set>
                                  </p:childTnLst>
                                </p:cTn>
                              </p:par>
                              <p:par>
                                <p:cTn id="86" presetID="2" presetClass="exit" presetSubtype="1" fill="hold" grpId="2" nodeType="withEffect">
                                  <p:stCondLst>
                                    <p:cond delay="0"/>
                                  </p:stCondLst>
                                  <p:childTnLst>
                                    <p:anim calcmode="lin" valueType="num">
                                      <p:cBhvr additive="base">
                                        <p:cTn id="87" dur="2000"/>
                                        <p:tgtEl>
                                          <p:spTgt spid="33"/>
                                        </p:tgtEl>
                                        <p:attrNameLst>
                                          <p:attrName>ppt_x</p:attrName>
                                        </p:attrNameLst>
                                      </p:cBhvr>
                                      <p:tavLst>
                                        <p:tav tm="0">
                                          <p:val>
                                            <p:strVal val="ppt_x"/>
                                          </p:val>
                                        </p:tav>
                                        <p:tav tm="100000">
                                          <p:val>
                                            <p:strVal val="ppt_x"/>
                                          </p:val>
                                        </p:tav>
                                      </p:tavLst>
                                    </p:anim>
                                    <p:anim calcmode="lin" valueType="num">
                                      <p:cBhvr additive="base">
                                        <p:cTn id="88" dur="2000"/>
                                        <p:tgtEl>
                                          <p:spTgt spid="33"/>
                                        </p:tgtEl>
                                        <p:attrNameLst>
                                          <p:attrName>ppt_y</p:attrName>
                                        </p:attrNameLst>
                                      </p:cBhvr>
                                      <p:tavLst>
                                        <p:tav tm="0">
                                          <p:val>
                                            <p:strVal val="ppt_y"/>
                                          </p:val>
                                        </p:tav>
                                        <p:tav tm="100000">
                                          <p:val>
                                            <p:strVal val="0-ppt_h/2"/>
                                          </p:val>
                                        </p:tav>
                                      </p:tavLst>
                                    </p:anim>
                                    <p:set>
                                      <p:cBhvr>
                                        <p:cTn id="89" dur="1" fill="hold">
                                          <p:stCondLst>
                                            <p:cond delay="1999"/>
                                          </p:stCondLst>
                                        </p:cTn>
                                        <p:tgtEl>
                                          <p:spTgt spid="33"/>
                                        </p:tgtEl>
                                        <p:attrNameLst>
                                          <p:attrName>style.visibility</p:attrName>
                                        </p:attrNameLst>
                                      </p:cBhvr>
                                      <p:to>
                                        <p:strVal val="hidden"/>
                                      </p:to>
                                    </p:set>
                                  </p:childTnLst>
                                </p:cTn>
                              </p:par>
                              <p:par>
                                <p:cTn id="90" presetID="2" presetClass="exit" presetSubtype="1" fill="hold" grpId="2" nodeType="withEffect">
                                  <p:stCondLst>
                                    <p:cond delay="0"/>
                                  </p:stCondLst>
                                  <p:childTnLst>
                                    <p:anim calcmode="lin" valueType="num">
                                      <p:cBhvr additive="base">
                                        <p:cTn id="91" dur="2000"/>
                                        <p:tgtEl>
                                          <p:spTgt spid="38"/>
                                        </p:tgtEl>
                                        <p:attrNameLst>
                                          <p:attrName>ppt_x</p:attrName>
                                        </p:attrNameLst>
                                      </p:cBhvr>
                                      <p:tavLst>
                                        <p:tav tm="0">
                                          <p:val>
                                            <p:strVal val="ppt_x"/>
                                          </p:val>
                                        </p:tav>
                                        <p:tav tm="100000">
                                          <p:val>
                                            <p:strVal val="ppt_x"/>
                                          </p:val>
                                        </p:tav>
                                      </p:tavLst>
                                    </p:anim>
                                    <p:anim calcmode="lin" valueType="num">
                                      <p:cBhvr additive="base">
                                        <p:cTn id="92" dur="2000"/>
                                        <p:tgtEl>
                                          <p:spTgt spid="38"/>
                                        </p:tgtEl>
                                        <p:attrNameLst>
                                          <p:attrName>ppt_y</p:attrName>
                                        </p:attrNameLst>
                                      </p:cBhvr>
                                      <p:tavLst>
                                        <p:tav tm="0">
                                          <p:val>
                                            <p:strVal val="ppt_y"/>
                                          </p:val>
                                        </p:tav>
                                        <p:tav tm="100000">
                                          <p:val>
                                            <p:strVal val="0-ppt_h/2"/>
                                          </p:val>
                                        </p:tav>
                                      </p:tavLst>
                                    </p:anim>
                                    <p:set>
                                      <p:cBhvr>
                                        <p:cTn id="93" dur="1" fill="hold">
                                          <p:stCondLst>
                                            <p:cond delay="1999"/>
                                          </p:stCondLst>
                                        </p:cTn>
                                        <p:tgtEl>
                                          <p:spTgt spid="38"/>
                                        </p:tgtEl>
                                        <p:attrNameLst>
                                          <p:attrName>style.visibility</p:attrName>
                                        </p:attrNameLst>
                                      </p:cBhvr>
                                      <p:to>
                                        <p:strVal val="hidden"/>
                                      </p:to>
                                    </p:set>
                                  </p:childTnLst>
                                </p:cTn>
                              </p:par>
                              <p:par>
                                <p:cTn id="94" presetID="2" presetClass="exit" presetSubtype="2" fill="hold" grpId="2" nodeType="withEffect">
                                  <p:stCondLst>
                                    <p:cond delay="0"/>
                                  </p:stCondLst>
                                  <p:childTnLst>
                                    <p:anim calcmode="lin" valueType="num">
                                      <p:cBhvr additive="base">
                                        <p:cTn id="95" dur="2000"/>
                                        <p:tgtEl>
                                          <p:spTgt spid="34"/>
                                        </p:tgtEl>
                                        <p:attrNameLst>
                                          <p:attrName>ppt_x</p:attrName>
                                        </p:attrNameLst>
                                      </p:cBhvr>
                                      <p:tavLst>
                                        <p:tav tm="0">
                                          <p:val>
                                            <p:strVal val="ppt_x"/>
                                          </p:val>
                                        </p:tav>
                                        <p:tav tm="100000">
                                          <p:val>
                                            <p:strVal val="1+ppt_w/2"/>
                                          </p:val>
                                        </p:tav>
                                      </p:tavLst>
                                    </p:anim>
                                    <p:anim calcmode="lin" valueType="num">
                                      <p:cBhvr additive="base">
                                        <p:cTn id="96" dur="2000"/>
                                        <p:tgtEl>
                                          <p:spTgt spid="34"/>
                                        </p:tgtEl>
                                        <p:attrNameLst>
                                          <p:attrName>ppt_y</p:attrName>
                                        </p:attrNameLst>
                                      </p:cBhvr>
                                      <p:tavLst>
                                        <p:tav tm="0">
                                          <p:val>
                                            <p:strVal val="ppt_y"/>
                                          </p:val>
                                        </p:tav>
                                        <p:tav tm="100000">
                                          <p:val>
                                            <p:strVal val="ppt_y"/>
                                          </p:val>
                                        </p:tav>
                                      </p:tavLst>
                                    </p:anim>
                                    <p:set>
                                      <p:cBhvr>
                                        <p:cTn id="97" dur="1" fill="hold">
                                          <p:stCondLst>
                                            <p:cond delay="1999"/>
                                          </p:stCondLst>
                                        </p:cTn>
                                        <p:tgtEl>
                                          <p:spTgt spid="34"/>
                                        </p:tgtEl>
                                        <p:attrNameLst>
                                          <p:attrName>style.visibility</p:attrName>
                                        </p:attrNameLst>
                                      </p:cBhvr>
                                      <p:to>
                                        <p:strVal val="hidden"/>
                                      </p:to>
                                    </p:set>
                                  </p:childTnLst>
                                </p:cTn>
                              </p:par>
                              <p:par>
                                <p:cTn id="98" presetID="2" presetClass="exit" presetSubtype="2" fill="hold" grpId="2" nodeType="withEffect">
                                  <p:stCondLst>
                                    <p:cond delay="0"/>
                                  </p:stCondLst>
                                  <p:childTnLst>
                                    <p:anim calcmode="lin" valueType="num">
                                      <p:cBhvr additive="base">
                                        <p:cTn id="99" dur="2000"/>
                                        <p:tgtEl>
                                          <p:spTgt spid="39"/>
                                        </p:tgtEl>
                                        <p:attrNameLst>
                                          <p:attrName>ppt_x</p:attrName>
                                        </p:attrNameLst>
                                      </p:cBhvr>
                                      <p:tavLst>
                                        <p:tav tm="0">
                                          <p:val>
                                            <p:strVal val="ppt_x"/>
                                          </p:val>
                                        </p:tav>
                                        <p:tav tm="100000">
                                          <p:val>
                                            <p:strVal val="1+ppt_w/2"/>
                                          </p:val>
                                        </p:tav>
                                      </p:tavLst>
                                    </p:anim>
                                    <p:anim calcmode="lin" valueType="num">
                                      <p:cBhvr additive="base">
                                        <p:cTn id="100" dur="2000"/>
                                        <p:tgtEl>
                                          <p:spTgt spid="39"/>
                                        </p:tgtEl>
                                        <p:attrNameLst>
                                          <p:attrName>ppt_y</p:attrName>
                                        </p:attrNameLst>
                                      </p:cBhvr>
                                      <p:tavLst>
                                        <p:tav tm="0">
                                          <p:val>
                                            <p:strVal val="ppt_y"/>
                                          </p:val>
                                        </p:tav>
                                        <p:tav tm="100000">
                                          <p:val>
                                            <p:strVal val="ppt_y"/>
                                          </p:val>
                                        </p:tav>
                                      </p:tavLst>
                                    </p:anim>
                                    <p:set>
                                      <p:cBhvr>
                                        <p:cTn id="101" dur="1" fill="hold">
                                          <p:stCondLst>
                                            <p:cond delay="1999"/>
                                          </p:stCondLst>
                                        </p:cTn>
                                        <p:tgtEl>
                                          <p:spTgt spid="39"/>
                                        </p:tgtEl>
                                        <p:attrNameLst>
                                          <p:attrName>style.visibility</p:attrName>
                                        </p:attrNameLst>
                                      </p:cBhvr>
                                      <p:to>
                                        <p:strVal val="hidden"/>
                                      </p:to>
                                    </p:set>
                                  </p:childTnLst>
                                </p:cTn>
                              </p:par>
                              <p:par>
                                <p:cTn id="102" presetID="2" presetClass="exit" presetSubtype="2" fill="hold" grpId="2" nodeType="withEffect">
                                  <p:stCondLst>
                                    <p:cond delay="0"/>
                                  </p:stCondLst>
                                  <p:childTnLst>
                                    <p:anim calcmode="lin" valueType="num">
                                      <p:cBhvr additive="base">
                                        <p:cTn id="103" dur="2000"/>
                                        <p:tgtEl>
                                          <p:spTgt spid="40"/>
                                        </p:tgtEl>
                                        <p:attrNameLst>
                                          <p:attrName>ppt_x</p:attrName>
                                        </p:attrNameLst>
                                      </p:cBhvr>
                                      <p:tavLst>
                                        <p:tav tm="0">
                                          <p:val>
                                            <p:strVal val="ppt_x"/>
                                          </p:val>
                                        </p:tav>
                                        <p:tav tm="100000">
                                          <p:val>
                                            <p:strVal val="1+ppt_w/2"/>
                                          </p:val>
                                        </p:tav>
                                      </p:tavLst>
                                    </p:anim>
                                    <p:anim calcmode="lin" valueType="num">
                                      <p:cBhvr additive="base">
                                        <p:cTn id="104" dur="2000"/>
                                        <p:tgtEl>
                                          <p:spTgt spid="40"/>
                                        </p:tgtEl>
                                        <p:attrNameLst>
                                          <p:attrName>ppt_y</p:attrName>
                                        </p:attrNameLst>
                                      </p:cBhvr>
                                      <p:tavLst>
                                        <p:tav tm="0">
                                          <p:val>
                                            <p:strVal val="ppt_y"/>
                                          </p:val>
                                        </p:tav>
                                        <p:tav tm="100000">
                                          <p:val>
                                            <p:strVal val="ppt_y"/>
                                          </p:val>
                                        </p:tav>
                                      </p:tavLst>
                                    </p:anim>
                                    <p:set>
                                      <p:cBhvr>
                                        <p:cTn id="105" dur="1" fill="hold">
                                          <p:stCondLst>
                                            <p:cond delay="1999"/>
                                          </p:stCondLst>
                                        </p:cTn>
                                        <p:tgtEl>
                                          <p:spTgt spid="40"/>
                                        </p:tgtEl>
                                        <p:attrNameLst>
                                          <p:attrName>style.visibility</p:attrName>
                                        </p:attrNameLst>
                                      </p:cBhvr>
                                      <p:to>
                                        <p:strVal val="hidden"/>
                                      </p:to>
                                    </p:set>
                                  </p:childTnLst>
                                </p:cTn>
                              </p:par>
                              <p:par>
                                <p:cTn id="106" presetID="2" presetClass="exit" presetSubtype="8" fill="hold" grpId="2" nodeType="withEffect">
                                  <p:stCondLst>
                                    <p:cond delay="0"/>
                                  </p:stCondLst>
                                  <p:childTnLst>
                                    <p:anim calcmode="lin" valueType="num">
                                      <p:cBhvr additive="base">
                                        <p:cTn id="107" dur="2000"/>
                                        <p:tgtEl>
                                          <p:spTgt spid="35"/>
                                        </p:tgtEl>
                                        <p:attrNameLst>
                                          <p:attrName>ppt_x</p:attrName>
                                        </p:attrNameLst>
                                      </p:cBhvr>
                                      <p:tavLst>
                                        <p:tav tm="0">
                                          <p:val>
                                            <p:strVal val="ppt_x"/>
                                          </p:val>
                                        </p:tav>
                                        <p:tav tm="100000">
                                          <p:val>
                                            <p:strVal val="0-ppt_w/2"/>
                                          </p:val>
                                        </p:tav>
                                      </p:tavLst>
                                    </p:anim>
                                    <p:anim calcmode="lin" valueType="num">
                                      <p:cBhvr additive="base">
                                        <p:cTn id="108" dur="2000"/>
                                        <p:tgtEl>
                                          <p:spTgt spid="35"/>
                                        </p:tgtEl>
                                        <p:attrNameLst>
                                          <p:attrName>ppt_y</p:attrName>
                                        </p:attrNameLst>
                                      </p:cBhvr>
                                      <p:tavLst>
                                        <p:tav tm="0">
                                          <p:val>
                                            <p:strVal val="ppt_y"/>
                                          </p:val>
                                        </p:tav>
                                        <p:tav tm="100000">
                                          <p:val>
                                            <p:strVal val="ppt_y"/>
                                          </p:val>
                                        </p:tav>
                                      </p:tavLst>
                                    </p:anim>
                                    <p:set>
                                      <p:cBhvr>
                                        <p:cTn id="109" dur="1" fill="hold">
                                          <p:stCondLst>
                                            <p:cond delay="1999"/>
                                          </p:stCondLst>
                                        </p:cTn>
                                        <p:tgtEl>
                                          <p:spTgt spid="35"/>
                                        </p:tgtEl>
                                        <p:attrNameLst>
                                          <p:attrName>style.visibility</p:attrName>
                                        </p:attrNameLst>
                                      </p:cBhvr>
                                      <p:to>
                                        <p:strVal val="hidden"/>
                                      </p:to>
                                    </p:set>
                                  </p:childTnLst>
                                </p:cTn>
                              </p:par>
                              <p:par>
                                <p:cTn id="110" presetID="2" presetClass="exit" presetSubtype="8" fill="hold" grpId="2" nodeType="withEffect">
                                  <p:stCondLst>
                                    <p:cond delay="0"/>
                                  </p:stCondLst>
                                  <p:childTnLst>
                                    <p:anim calcmode="lin" valueType="num">
                                      <p:cBhvr additive="base">
                                        <p:cTn id="111" dur="2000"/>
                                        <p:tgtEl>
                                          <p:spTgt spid="37"/>
                                        </p:tgtEl>
                                        <p:attrNameLst>
                                          <p:attrName>ppt_x</p:attrName>
                                        </p:attrNameLst>
                                      </p:cBhvr>
                                      <p:tavLst>
                                        <p:tav tm="0">
                                          <p:val>
                                            <p:strVal val="ppt_x"/>
                                          </p:val>
                                        </p:tav>
                                        <p:tav tm="100000">
                                          <p:val>
                                            <p:strVal val="0-ppt_w/2"/>
                                          </p:val>
                                        </p:tav>
                                      </p:tavLst>
                                    </p:anim>
                                    <p:anim calcmode="lin" valueType="num">
                                      <p:cBhvr additive="base">
                                        <p:cTn id="112" dur="2000"/>
                                        <p:tgtEl>
                                          <p:spTgt spid="37"/>
                                        </p:tgtEl>
                                        <p:attrNameLst>
                                          <p:attrName>ppt_y</p:attrName>
                                        </p:attrNameLst>
                                      </p:cBhvr>
                                      <p:tavLst>
                                        <p:tav tm="0">
                                          <p:val>
                                            <p:strVal val="ppt_y"/>
                                          </p:val>
                                        </p:tav>
                                        <p:tav tm="100000">
                                          <p:val>
                                            <p:strVal val="ppt_y"/>
                                          </p:val>
                                        </p:tav>
                                      </p:tavLst>
                                    </p:anim>
                                    <p:set>
                                      <p:cBhvr>
                                        <p:cTn id="113" dur="1" fill="hold">
                                          <p:stCondLst>
                                            <p:cond delay="1999"/>
                                          </p:stCondLst>
                                        </p:cTn>
                                        <p:tgtEl>
                                          <p:spTgt spid="37"/>
                                        </p:tgtEl>
                                        <p:attrNameLst>
                                          <p:attrName>style.visibility</p:attrName>
                                        </p:attrNameLst>
                                      </p:cBhvr>
                                      <p:to>
                                        <p:strVal val="hidden"/>
                                      </p:to>
                                    </p:set>
                                  </p:childTnLst>
                                </p:cTn>
                              </p:par>
                              <p:par>
                                <p:cTn id="114" presetID="2" presetClass="exit" presetSubtype="8" fill="hold" grpId="2" nodeType="withEffect">
                                  <p:stCondLst>
                                    <p:cond delay="0"/>
                                  </p:stCondLst>
                                  <p:childTnLst>
                                    <p:anim calcmode="lin" valueType="num">
                                      <p:cBhvr additive="base">
                                        <p:cTn id="115" dur="2000"/>
                                        <p:tgtEl>
                                          <p:spTgt spid="41"/>
                                        </p:tgtEl>
                                        <p:attrNameLst>
                                          <p:attrName>ppt_x</p:attrName>
                                        </p:attrNameLst>
                                      </p:cBhvr>
                                      <p:tavLst>
                                        <p:tav tm="0">
                                          <p:val>
                                            <p:strVal val="ppt_x"/>
                                          </p:val>
                                        </p:tav>
                                        <p:tav tm="100000">
                                          <p:val>
                                            <p:strVal val="0-ppt_w/2"/>
                                          </p:val>
                                        </p:tav>
                                      </p:tavLst>
                                    </p:anim>
                                    <p:anim calcmode="lin" valueType="num">
                                      <p:cBhvr additive="base">
                                        <p:cTn id="116" dur="2000"/>
                                        <p:tgtEl>
                                          <p:spTgt spid="41"/>
                                        </p:tgtEl>
                                        <p:attrNameLst>
                                          <p:attrName>ppt_y</p:attrName>
                                        </p:attrNameLst>
                                      </p:cBhvr>
                                      <p:tavLst>
                                        <p:tav tm="0">
                                          <p:val>
                                            <p:strVal val="ppt_y"/>
                                          </p:val>
                                        </p:tav>
                                        <p:tav tm="100000">
                                          <p:val>
                                            <p:strVal val="ppt_y"/>
                                          </p:val>
                                        </p:tav>
                                      </p:tavLst>
                                    </p:anim>
                                    <p:set>
                                      <p:cBhvr>
                                        <p:cTn id="117" dur="1" fill="hold">
                                          <p:stCondLst>
                                            <p:cond delay="1999"/>
                                          </p:stCondLst>
                                        </p:cTn>
                                        <p:tgtEl>
                                          <p:spTgt spid="41"/>
                                        </p:tgtEl>
                                        <p:attrNameLst>
                                          <p:attrName>style.visibility</p:attrName>
                                        </p:attrNameLst>
                                      </p:cBhvr>
                                      <p:to>
                                        <p:strVal val="hidden"/>
                                      </p:to>
                                    </p:set>
                                  </p:childTnLst>
                                </p:cTn>
                              </p:par>
                              <p:par>
                                <p:cTn id="118" presetID="13" presetClass="exit" presetSubtype="32" fill="hold" grpId="3" nodeType="withEffect">
                                  <p:stCondLst>
                                    <p:cond delay="0"/>
                                  </p:stCondLst>
                                  <p:childTnLst>
                                    <p:animEffect transition="out" filter="plus(out)">
                                      <p:cBhvr>
                                        <p:cTn id="119" dur="2000"/>
                                        <p:tgtEl>
                                          <p:spTgt spid="32"/>
                                        </p:tgtEl>
                                      </p:cBhvr>
                                    </p:animEffect>
                                    <p:set>
                                      <p:cBhvr>
                                        <p:cTn id="120" dur="1" fill="hold">
                                          <p:stCondLst>
                                            <p:cond delay="1999"/>
                                          </p:stCondLst>
                                        </p:cTn>
                                        <p:tgtEl>
                                          <p:spTgt spid="32"/>
                                        </p:tgtEl>
                                        <p:attrNameLst>
                                          <p:attrName>style.visibility</p:attrName>
                                        </p:attrNameLst>
                                      </p:cBhvr>
                                      <p:to>
                                        <p:strVal val="hidden"/>
                                      </p:to>
                                    </p:set>
                                  </p:childTnLst>
                                </p:cTn>
                              </p:par>
                              <p:par>
                                <p:cTn id="121" presetID="13" presetClass="exit" presetSubtype="32" fill="hold" grpId="3" nodeType="withEffect">
                                  <p:stCondLst>
                                    <p:cond delay="0"/>
                                  </p:stCondLst>
                                  <p:childTnLst>
                                    <p:animEffect transition="out" filter="plus(out)">
                                      <p:cBhvr>
                                        <p:cTn id="122" dur="2000"/>
                                        <p:tgtEl>
                                          <p:spTgt spid="33"/>
                                        </p:tgtEl>
                                      </p:cBhvr>
                                    </p:animEffect>
                                    <p:set>
                                      <p:cBhvr>
                                        <p:cTn id="123" dur="1" fill="hold">
                                          <p:stCondLst>
                                            <p:cond delay="1999"/>
                                          </p:stCondLst>
                                        </p:cTn>
                                        <p:tgtEl>
                                          <p:spTgt spid="33"/>
                                        </p:tgtEl>
                                        <p:attrNameLst>
                                          <p:attrName>style.visibility</p:attrName>
                                        </p:attrNameLst>
                                      </p:cBhvr>
                                      <p:to>
                                        <p:strVal val="hidden"/>
                                      </p:to>
                                    </p:set>
                                  </p:childTnLst>
                                </p:cTn>
                              </p:par>
                              <p:par>
                                <p:cTn id="124" presetID="13" presetClass="exit" presetSubtype="32" fill="hold" grpId="3" nodeType="withEffect">
                                  <p:stCondLst>
                                    <p:cond delay="0"/>
                                  </p:stCondLst>
                                  <p:childTnLst>
                                    <p:animEffect transition="out" filter="plus(out)">
                                      <p:cBhvr>
                                        <p:cTn id="125" dur="2000"/>
                                        <p:tgtEl>
                                          <p:spTgt spid="34"/>
                                        </p:tgtEl>
                                      </p:cBhvr>
                                    </p:animEffect>
                                    <p:set>
                                      <p:cBhvr>
                                        <p:cTn id="126" dur="1" fill="hold">
                                          <p:stCondLst>
                                            <p:cond delay="1999"/>
                                          </p:stCondLst>
                                        </p:cTn>
                                        <p:tgtEl>
                                          <p:spTgt spid="34"/>
                                        </p:tgtEl>
                                        <p:attrNameLst>
                                          <p:attrName>style.visibility</p:attrName>
                                        </p:attrNameLst>
                                      </p:cBhvr>
                                      <p:to>
                                        <p:strVal val="hidden"/>
                                      </p:to>
                                    </p:set>
                                  </p:childTnLst>
                                </p:cTn>
                              </p:par>
                              <p:par>
                                <p:cTn id="127" presetID="13" presetClass="exit" presetSubtype="32" fill="hold" grpId="3" nodeType="withEffect">
                                  <p:stCondLst>
                                    <p:cond delay="0"/>
                                  </p:stCondLst>
                                  <p:childTnLst>
                                    <p:animEffect transition="out" filter="plus(out)">
                                      <p:cBhvr>
                                        <p:cTn id="128" dur="2000"/>
                                        <p:tgtEl>
                                          <p:spTgt spid="35"/>
                                        </p:tgtEl>
                                      </p:cBhvr>
                                    </p:animEffect>
                                    <p:set>
                                      <p:cBhvr>
                                        <p:cTn id="129" dur="1" fill="hold">
                                          <p:stCondLst>
                                            <p:cond delay="1999"/>
                                          </p:stCondLst>
                                        </p:cTn>
                                        <p:tgtEl>
                                          <p:spTgt spid="35"/>
                                        </p:tgtEl>
                                        <p:attrNameLst>
                                          <p:attrName>style.visibility</p:attrName>
                                        </p:attrNameLst>
                                      </p:cBhvr>
                                      <p:to>
                                        <p:strVal val="hidden"/>
                                      </p:to>
                                    </p:set>
                                  </p:childTnLst>
                                </p:cTn>
                              </p:par>
                              <p:par>
                                <p:cTn id="130" presetID="13" presetClass="exit" presetSubtype="32" fill="hold" grpId="3" nodeType="withEffect">
                                  <p:stCondLst>
                                    <p:cond delay="0"/>
                                  </p:stCondLst>
                                  <p:childTnLst>
                                    <p:animEffect transition="out" filter="plus(out)">
                                      <p:cBhvr>
                                        <p:cTn id="131" dur="2000"/>
                                        <p:tgtEl>
                                          <p:spTgt spid="36"/>
                                        </p:tgtEl>
                                      </p:cBhvr>
                                    </p:animEffect>
                                    <p:set>
                                      <p:cBhvr>
                                        <p:cTn id="132" dur="1" fill="hold">
                                          <p:stCondLst>
                                            <p:cond delay="1999"/>
                                          </p:stCondLst>
                                        </p:cTn>
                                        <p:tgtEl>
                                          <p:spTgt spid="36"/>
                                        </p:tgtEl>
                                        <p:attrNameLst>
                                          <p:attrName>style.visibility</p:attrName>
                                        </p:attrNameLst>
                                      </p:cBhvr>
                                      <p:to>
                                        <p:strVal val="hidden"/>
                                      </p:to>
                                    </p:set>
                                  </p:childTnLst>
                                </p:cTn>
                              </p:par>
                              <p:par>
                                <p:cTn id="133" presetID="13" presetClass="exit" presetSubtype="32" fill="hold" grpId="3" nodeType="withEffect">
                                  <p:stCondLst>
                                    <p:cond delay="0"/>
                                  </p:stCondLst>
                                  <p:childTnLst>
                                    <p:animEffect transition="out" filter="plus(out)">
                                      <p:cBhvr>
                                        <p:cTn id="134" dur="2000"/>
                                        <p:tgtEl>
                                          <p:spTgt spid="37"/>
                                        </p:tgtEl>
                                      </p:cBhvr>
                                    </p:animEffect>
                                    <p:set>
                                      <p:cBhvr>
                                        <p:cTn id="135" dur="1" fill="hold">
                                          <p:stCondLst>
                                            <p:cond delay="1999"/>
                                          </p:stCondLst>
                                        </p:cTn>
                                        <p:tgtEl>
                                          <p:spTgt spid="37"/>
                                        </p:tgtEl>
                                        <p:attrNameLst>
                                          <p:attrName>style.visibility</p:attrName>
                                        </p:attrNameLst>
                                      </p:cBhvr>
                                      <p:to>
                                        <p:strVal val="hidden"/>
                                      </p:to>
                                    </p:set>
                                  </p:childTnLst>
                                </p:cTn>
                              </p:par>
                              <p:par>
                                <p:cTn id="136" presetID="13" presetClass="exit" presetSubtype="32" fill="hold" grpId="3" nodeType="withEffect">
                                  <p:stCondLst>
                                    <p:cond delay="0"/>
                                  </p:stCondLst>
                                  <p:childTnLst>
                                    <p:animEffect transition="out" filter="plus(out)">
                                      <p:cBhvr>
                                        <p:cTn id="137" dur="2000"/>
                                        <p:tgtEl>
                                          <p:spTgt spid="38"/>
                                        </p:tgtEl>
                                      </p:cBhvr>
                                    </p:animEffect>
                                    <p:set>
                                      <p:cBhvr>
                                        <p:cTn id="138" dur="1" fill="hold">
                                          <p:stCondLst>
                                            <p:cond delay="1999"/>
                                          </p:stCondLst>
                                        </p:cTn>
                                        <p:tgtEl>
                                          <p:spTgt spid="38"/>
                                        </p:tgtEl>
                                        <p:attrNameLst>
                                          <p:attrName>style.visibility</p:attrName>
                                        </p:attrNameLst>
                                      </p:cBhvr>
                                      <p:to>
                                        <p:strVal val="hidden"/>
                                      </p:to>
                                    </p:set>
                                  </p:childTnLst>
                                </p:cTn>
                              </p:par>
                              <p:par>
                                <p:cTn id="139" presetID="13" presetClass="exit" presetSubtype="32" fill="hold" grpId="3" nodeType="withEffect">
                                  <p:stCondLst>
                                    <p:cond delay="0"/>
                                  </p:stCondLst>
                                  <p:childTnLst>
                                    <p:animEffect transition="out" filter="plus(out)">
                                      <p:cBhvr>
                                        <p:cTn id="140" dur="2000"/>
                                        <p:tgtEl>
                                          <p:spTgt spid="39"/>
                                        </p:tgtEl>
                                      </p:cBhvr>
                                    </p:animEffect>
                                    <p:set>
                                      <p:cBhvr>
                                        <p:cTn id="141" dur="1" fill="hold">
                                          <p:stCondLst>
                                            <p:cond delay="1999"/>
                                          </p:stCondLst>
                                        </p:cTn>
                                        <p:tgtEl>
                                          <p:spTgt spid="39"/>
                                        </p:tgtEl>
                                        <p:attrNameLst>
                                          <p:attrName>style.visibility</p:attrName>
                                        </p:attrNameLst>
                                      </p:cBhvr>
                                      <p:to>
                                        <p:strVal val="hidden"/>
                                      </p:to>
                                    </p:set>
                                  </p:childTnLst>
                                </p:cTn>
                              </p:par>
                              <p:par>
                                <p:cTn id="142" presetID="13" presetClass="exit" presetSubtype="32" fill="hold" grpId="3" nodeType="withEffect">
                                  <p:stCondLst>
                                    <p:cond delay="0"/>
                                  </p:stCondLst>
                                  <p:childTnLst>
                                    <p:animEffect transition="out" filter="plus(out)">
                                      <p:cBhvr>
                                        <p:cTn id="143" dur="2000"/>
                                        <p:tgtEl>
                                          <p:spTgt spid="40"/>
                                        </p:tgtEl>
                                      </p:cBhvr>
                                    </p:animEffect>
                                    <p:set>
                                      <p:cBhvr>
                                        <p:cTn id="144" dur="1" fill="hold">
                                          <p:stCondLst>
                                            <p:cond delay="1999"/>
                                          </p:stCondLst>
                                        </p:cTn>
                                        <p:tgtEl>
                                          <p:spTgt spid="40"/>
                                        </p:tgtEl>
                                        <p:attrNameLst>
                                          <p:attrName>style.visibility</p:attrName>
                                        </p:attrNameLst>
                                      </p:cBhvr>
                                      <p:to>
                                        <p:strVal val="hidden"/>
                                      </p:to>
                                    </p:set>
                                  </p:childTnLst>
                                </p:cTn>
                              </p:par>
                              <p:par>
                                <p:cTn id="145" presetID="13" presetClass="exit" presetSubtype="32" fill="hold" grpId="3" nodeType="withEffect">
                                  <p:stCondLst>
                                    <p:cond delay="0"/>
                                  </p:stCondLst>
                                  <p:childTnLst>
                                    <p:animEffect transition="out" filter="plus(out)">
                                      <p:cBhvr>
                                        <p:cTn id="146" dur="2000"/>
                                        <p:tgtEl>
                                          <p:spTgt spid="41"/>
                                        </p:tgtEl>
                                      </p:cBhvr>
                                    </p:animEffect>
                                    <p:set>
                                      <p:cBhvr>
                                        <p:cTn id="147" dur="1" fill="hold">
                                          <p:stCondLst>
                                            <p:cond delay="1999"/>
                                          </p:stCondLst>
                                        </p:cTn>
                                        <p:tgtEl>
                                          <p:spTgt spid="41"/>
                                        </p:tgtEl>
                                        <p:attrNameLst>
                                          <p:attrName>style.visibility</p:attrName>
                                        </p:attrNameLst>
                                      </p:cBhvr>
                                      <p:to>
                                        <p:strVal val="hidden"/>
                                      </p:to>
                                    </p:set>
                                  </p:childTnLst>
                                </p:cTn>
                              </p:par>
                              <p:par>
                                <p:cTn id="148" presetID="23" presetClass="entr" presetSubtype="272" fill="hold" nodeType="withEffect">
                                  <p:stCondLst>
                                    <p:cond delay="0"/>
                                  </p:stCondLst>
                                  <p:childTnLst>
                                    <p:set>
                                      <p:cBhvr>
                                        <p:cTn id="149" dur="1" fill="hold">
                                          <p:stCondLst>
                                            <p:cond delay="0"/>
                                          </p:stCondLst>
                                        </p:cTn>
                                        <p:tgtEl>
                                          <p:spTgt spid="2"/>
                                        </p:tgtEl>
                                        <p:attrNameLst>
                                          <p:attrName>style.visibility</p:attrName>
                                        </p:attrNameLst>
                                      </p:cBhvr>
                                      <p:to>
                                        <p:strVal val="visible"/>
                                      </p:to>
                                    </p:set>
                                    <p:anim calcmode="lin" valueType="num">
                                      <p:cBhvr>
                                        <p:cTn id="150" dur="2000" fill="hold"/>
                                        <p:tgtEl>
                                          <p:spTgt spid="2"/>
                                        </p:tgtEl>
                                        <p:attrNameLst>
                                          <p:attrName>ppt_w</p:attrName>
                                        </p:attrNameLst>
                                      </p:cBhvr>
                                      <p:tavLst>
                                        <p:tav tm="0">
                                          <p:val>
                                            <p:strVal val="2/3*#ppt_w"/>
                                          </p:val>
                                        </p:tav>
                                        <p:tav tm="100000">
                                          <p:val>
                                            <p:strVal val="#ppt_w"/>
                                          </p:val>
                                        </p:tav>
                                      </p:tavLst>
                                    </p:anim>
                                    <p:anim calcmode="lin" valueType="num">
                                      <p:cBhvr>
                                        <p:cTn id="151" dur="2000" fill="hold"/>
                                        <p:tgtEl>
                                          <p:spTgt spid="2"/>
                                        </p:tgtEl>
                                        <p:attrNameLst>
                                          <p:attrName>ppt_h</p:attrName>
                                        </p:attrNameLst>
                                      </p:cBhvr>
                                      <p:tavLst>
                                        <p:tav tm="0">
                                          <p:val>
                                            <p:strVal val="2/3*#ppt_h"/>
                                          </p:val>
                                        </p:tav>
                                        <p:tav tm="100000">
                                          <p:val>
                                            <p:strVal val="#ppt_h"/>
                                          </p:val>
                                        </p:tav>
                                      </p:tavLst>
                                    </p:anim>
                                  </p:childTnLst>
                                </p:cTn>
                              </p:par>
                              <p:par>
                                <p:cTn id="152" presetID="4" presetClass="entr" presetSubtype="32"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Effect transition="in" filter="box(out)">
                                      <p:cBhvr>
                                        <p:cTn id="1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1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42F04"/>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12" name="11 Imagen" descr="eac7a268b0640ecba1fe73306327e3aa.png"/>
          <p:cNvPicPr>
            <a:picLocks noChangeAspect="1"/>
          </p:cNvPicPr>
          <p:nvPr/>
        </p:nvPicPr>
        <p:blipFill>
          <a:blip r:embed="rId2"/>
          <a:stretch>
            <a:fillRect/>
          </a:stretch>
        </p:blipFill>
        <p:spPr>
          <a:xfrm>
            <a:off x="1429261" y="0"/>
            <a:ext cx="6285477" cy="5143500"/>
          </a:xfrm>
          <a:prstGeom prst="rect">
            <a:avLst/>
          </a:prstGeom>
        </p:spPr>
      </p:pic>
      <p:pic>
        <p:nvPicPr>
          <p:cNvPr id="4" name="3 Imagen" descr="bebe98.png"/>
          <p:cNvPicPr>
            <a:picLocks noChangeAspect="1"/>
          </p:cNvPicPr>
          <p:nvPr/>
        </p:nvPicPr>
        <p:blipFill>
          <a:blip r:embed="rId3"/>
          <a:stretch>
            <a:fillRect/>
          </a:stretch>
        </p:blipFill>
        <p:spPr>
          <a:xfrm flipH="1">
            <a:off x="0" y="902878"/>
            <a:ext cx="3214678" cy="4240622"/>
          </a:xfrm>
          <a:prstGeom prst="rect">
            <a:avLst/>
          </a:prstGeom>
        </p:spPr>
      </p:pic>
      <p:sp>
        <p:nvSpPr>
          <p:cNvPr id="5" name="4 CuadroTexto"/>
          <p:cNvSpPr txBox="1"/>
          <p:nvPr/>
        </p:nvSpPr>
        <p:spPr>
          <a:xfrm>
            <a:off x="3000364" y="2000246"/>
            <a:ext cx="3571901" cy="1200329"/>
          </a:xfrm>
          <a:prstGeom prst="rect">
            <a:avLst/>
          </a:prstGeom>
          <a:noFill/>
        </p:spPr>
        <p:txBody>
          <a:bodyPr wrap="square" rtlCol="0">
            <a:spAutoFit/>
          </a:bodyPr>
          <a:lstStyle/>
          <a:p>
            <a:pPr algn="ctr"/>
            <a:r>
              <a:rPr lang="es-PE" b="1" dirty="0" smtClean="0"/>
              <a:t>Si llevas tu infancia contigo, nunca envejecerás.</a:t>
            </a:r>
          </a:p>
          <a:p>
            <a:pPr algn="ctr"/>
            <a:r>
              <a:rPr lang="es-PE" b="1" dirty="0" smtClean="0"/>
              <a:t>Rememorar viejos tiempos nos vuelve un poco de esa ilusión que solo tienen los niños</a:t>
            </a:r>
          </a:p>
          <a:p>
            <a:pPr algn="ctr"/>
            <a:endParaRPr lang="es-PE" b="1" dirty="0"/>
          </a:p>
        </p:txBody>
      </p:sp>
      <p:sp>
        <p:nvSpPr>
          <p:cNvPr id="6" name="5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01702"/>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21445020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2969075">
            <a:off x="1868751" y="1575483"/>
            <a:ext cx="1657476" cy="1799688"/>
          </a:xfrm>
          <a:prstGeom prst="teardrop">
            <a:avLst>
              <a:gd name="adj" fmla="val 154182"/>
            </a:avLst>
          </a:prstGeom>
          <a:gradFill flip="none" rotWithShape="1">
            <a:gsLst>
              <a:gs pos="49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3298246">
            <a:off x="5702625" y="1559396"/>
            <a:ext cx="1546085" cy="1701538"/>
          </a:xfrm>
          <a:prstGeom prst="teardrop">
            <a:avLst>
              <a:gd name="adj" fmla="val 154182"/>
            </a:avLst>
          </a:prstGeom>
          <a:gradFill flip="none" rotWithShape="1">
            <a:gsLst>
              <a:gs pos="49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8134133">
            <a:off x="3796332" y="154540"/>
            <a:ext cx="1555725" cy="1552620"/>
          </a:xfrm>
          <a:prstGeom prst="teardrop">
            <a:avLst>
              <a:gd name="adj" fmla="val 154182"/>
            </a:avLst>
          </a:prstGeom>
          <a:gradFill flip="none" rotWithShape="1">
            <a:gsLst>
              <a:gs pos="49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854326">
            <a:off x="3795806" y="3447199"/>
            <a:ext cx="1577242" cy="1560422"/>
          </a:xfrm>
          <a:prstGeom prst="teardrop">
            <a:avLst>
              <a:gd name="adj" fmla="val 154182"/>
            </a:avLst>
          </a:prstGeom>
          <a:gradFill flip="none" rotWithShape="1">
            <a:gsLst>
              <a:gs pos="49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0600174">
            <a:off x="5020510" y="449565"/>
            <a:ext cx="1633961" cy="1598160"/>
          </a:xfrm>
          <a:prstGeom prst="teardrop">
            <a:avLst>
              <a:gd name="adj" fmla="val 154182"/>
            </a:avLst>
          </a:prstGeom>
          <a:gradFill flip="none" rotWithShape="1">
            <a:gsLst>
              <a:gs pos="49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399565">
            <a:off x="5046909" y="3118096"/>
            <a:ext cx="1643074" cy="1643075"/>
          </a:xfrm>
          <a:prstGeom prst="teardrop">
            <a:avLst>
              <a:gd name="adj" fmla="val 154182"/>
            </a:avLst>
          </a:prstGeom>
          <a:gradFill flip="none" rotWithShape="1">
            <a:gsLst>
              <a:gs pos="49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400000">
            <a:off x="2470909" y="407684"/>
            <a:ext cx="1668120" cy="1659658"/>
          </a:xfrm>
          <a:prstGeom prst="teardrop">
            <a:avLst>
              <a:gd name="adj" fmla="val 154182"/>
            </a:avLst>
          </a:prstGeom>
          <a:gradFill flip="none" rotWithShape="1">
            <a:gsLst>
              <a:gs pos="49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7271">
            <a:off x="2370489" y="3012563"/>
            <a:ext cx="1672210" cy="1709954"/>
          </a:xfrm>
          <a:prstGeom prst="teardrop">
            <a:avLst>
              <a:gd name="adj" fmla="val 154182"/>
            </a:avLst>
          </a:prstGeom>
          <a:gradFill flip="none" rotWithShape="1">
            <a:gsLst>
              <a:gs pos="49000">
                <a:srgbClr val="D6B19C">
                  <a:alpha val="0"/>
                </a:srgb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3"/>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4"/>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5"/>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6"/>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7"/>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8"/>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0"/>
                                        </p:tgtEl>
                                        <p:attrNameLst>
                                          <p:attrName>r</p:attrName>
                                        </p:attrNameLst>
                                      </p:cBhvr>
                                    </p:animRot>
                                  </p:childTnLst>
                                </p:cTn>
                              </p:par>
                              <p:par>
                                <p:cTn id="55" presetID="23" presetClass="entr" presetSubtype="16" fill="hold" grpId="2" nodeType="with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p:cTn id="57" dur="2000" fill="hold"/>
                                        <p:tgtEl>
                                          <p:spTgt spid="3"/>
                                        </p:tgtEl>
                                        <p:attrNameLst>
                                          <p:attrName>ppt_w</p:attrName>
                                        </p:attrNameLst>
                                      </p:cBhvr>
                                      <p:tavLst>
                                        <p:tav tm="0">
                                          <p:val>
                                            <p:fltVal val="0"/>
                                          </p:val>
                                        </p:tav>
                                        <p:tav tm="100000">
                                          <p:val>
                                            <p:strVal val="#ppt_w"/>
                                          </p:val>
                                        </p:tav>
                                      </p:tavLst>
                                    </p:anim>
                                    <p:anim calcmode="lin" valueType="num">
                                      <p:cBhvr>
                                        <p:cTn id="58" dur="2000" fill="hold"/>
                                        <p:tgtEl>
                                          <p:spTgt spid="3"/>
                                        </p:tgtEl>
                                        <p:attrNameLst>
                                          <p:attrName>ppt_h</p:attrName>
                                        </p:attrNameLst>
                                      </p:cBhvr>
                                      <p:tavLst>
                                        <p:tav tm="0">
                                          <p:val>
                                            <p:fltVal val="0"/>
                                          </p:val>
                                        </p:tav>
                                        <p:tav tm="100000">
                                          <p:val>
                                            <p:strVal val="#ppt_h"/>
                                          </p:val>
                                        </p:tav>
                                      </p:tavLst>
                                    </p:anim>
                                  </p:childTnLst>
                                </p:cTn>
                              </p:par>
                              <p:par>
                                <p:cTn id="59" presetID="23" presetClass="entr" presetSubtype="16" fill="hold" grpId="2"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2000" fill="hold"/>
                                        <p:tgtEl>
                                          <p:spTgt spid="4"/>
                                        </p:tgtEl>
                                        <p:attrNameLst>
                                          <p:attrName>ppt_w</p:attrName>
                                        </p:attrNameLst>
                                      </p:cBhvr>
                                      <p:tavLst>
                                        <p:tav tm="0">
                                          <p:val>
                                            <p:fltVal val="0"/>
                                          </p:val>
                                        </p:tav>
                                        <p:tav tm="100000">
                                          <p:val>
                                            <p:strVal val="#ppt_w"/>
                                          </p:val>
                                        </p:tav>
                                      </p:tavLst>
                                    </p:anim>
                                    <p:anim calcmode="lin" valueType="num">
                                      <p:cBhvr>
                                        <p:cTn id="62" dur="2000" fill="hold"/>
                                        <p:tgtEl>
                                          <p:spTgt spid="4"/>
                                        </p:tgtEl>
                                        <p:attrNameLst>
                                          <p:attrName>ppt_h</p:attrName>
                                        </p:attrNameLst>
                                      </p:cBhvr>
                                      <p:tavLst>
                                        <p:tav tm="0">
                                          <p:val>
                                            <p:fltVal val="0"/>
                                          </p:val>
                                        </p:tav>
                                        <p:tav tm="100000">
                                          <p:val>
                                            <p:strVal val="#ppt_h"/>
                                          </p:val>
                                        </p:tav>
                                      </p:tavLst>
                                    </p:anim>
                                  </p:childTnLst>
                                </p:cTn>
                              </p:par>
                              <p:par>
                                <p:cTn id="63" presetID="23" presetClass="entr" presetSubtype="16" fill="hold" grpId="2"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p:cTn id="65" dur="2000" fill="hold"/>
                                        <p:tgtEl>
                                          <p:spTgt spid="5"/>
                                        </p:tgtEl>
                                        <p:attrNameLst>
                                          <p:attrName>ppt_w</p:attrName>
                                        </p:attrNameLst>
                                      </p:cBhvr>
                                      <p:tavLst>
                                        <p:tav tm="0">
                                          <p:val>
                                            <p:fltVal val="0"/>
                                          </p:val>
                                        </p:tav>
                                        <p:tav tm="100000">
                                          <p:val>
                                            <p:strVal val="#ppt_w"/>
                                          </p:val>
                                        </p:tav>
                                      </p:tavLst>
                                    </p:anim>
                                    <p:anim calcmode="lin" valueType="num">
                                      <p:cBhvr>
                                        <p:cTn id="66" dur="2000" fill="hold"/>
                                        <p:tgtEl>
                                          <p:spTgt spid="5"/>
                                        </p:tgtEl>
                                        <p:attrNameLst>
                                          <p:attrName>ppt_h</p:attrName>
                                        </p:attrNameLst>
                                      </p:cBhvr>
                                      <p:tavLst>
                                        <p:tav tm="0">
                                          <p:val>
                                            <p:fltVal val="0"/>
                                          </p:val>
                                        </p:tav>
                                        <p:tav tm="100000">
                                          <p:val>
                                            <p:strVal val="#ppt_h"/>
                                          </p:val>
                                        </p:tav>
                                      </p:tavLst>
                                    </p:anim>
                                  </p:childTnLst>
                                </p:cTn>
                              </p:par>
                              <p:par>
                                <p:cTn id="67" presetID="23" presetClass="entr" presetSubtype="16" fill="hold" grpId="2"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p:cTn id="69" dur="2000" fill="hold"/>
                                        <p:tgtEl>
                                          <p:spTgt spid="6"/>
                                        </p:tgtEl>
                                        <p:attrNameLst>
                                          <p:attrName>ppt_w</p:attrName>
                                        </p:attrNameLst>
                                      </p:cBhvr>
                                      <p:tavLst>
                                        <p:tav tm="0">
                                          <p:val>
                                            <p:fltVal val="0"/>
                                          </p:val>
                                        </p:tav>
                                        <p:tav tm="100000">
                                          <p:val>
                                            <p:strVal val="#ppt_w"/>
                                          </p:val>
                                        </p:tav>
                                      </p:tavLst>
                                    </p:anim>
                                    <p:anim calcmode="lin" valueType="num">
                                      <p:cBhvr>
                                        <p:cTn id="70" dur="2000" fill="hold"/>
                                        <p:tgtEl>
                                          <p:spTgt spid="6"/>
                                        </p:tgtEl>
                                        <p:attrNameLst>
                                          <p:attrName>ppt_h</p:attrName>
                                        </p:attrNameLst>
                                      </p:cBhvr>
                                      <p:tavLst>
                                        <p:tav tm="0">
                                          <p:val>
                                            <p:fltVal val="0"/>
                                          </p:val>
                                        </p:tav>
                                        <p:tav tm="100000">
                                          <p:val>
                                            <p:strVal val="#ppt_h"/>
                                          </p:val>
                                        </p:tav>
                                      </p:tavLst>
                                    </p:anim>
                                  </p:childTnLst>
                                </p:cTn>
                              </p:par>
                              <p:par>
                                <p:cTn id="71" presetID="23" presetClass="entr" presetSubtype="16" fill="hold" grpId="2"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p:cTn id="73" dur="2000" fill="hold"/>
                                        <p:tgtEl>
                                          <p:spTgt spid="7"/>
                                        </p:tgtEl>
                                        <p:attrNameLst>
                                          <p:attrName>ppt_w</p:attrName>
                                        </p:attrNameLst>
                                      </p:cBhvr>
                                      <p:tavLst>
                                        <p:tav tm="0">
                                          <p:val>
                                            <p:fltVal val="0"/>
                                          </p:val>
                                        </p:tav>
                                        <p:tav tm="100000">
                                          <p:val>
                                            <p:strVal val="#ppt_w"/>
                                          </p:val>
                                        </p:tav>
                                      </p:tavLst>
                                    </p:anim>
                                    <p:anim calcmode="lin" valueType="num">
                                      <p:cBhvr>
                                        <p:cTn id="74" dur="2000" fill="hold"/>
                                        <p:tgtEl>
                                          <p:spTgt spid="7"/>
                                        </p:tgtEl>
                                        <p:attrNameLst>
                                          <p:attrName>ppt_h</p:attrName>
                                        </p:attrNameLst>
                                      </p:cBhvr>
                                      <p:tavLst>
                                        <p:tav tm="0">
                                          <p:val>
                                            <p:fltVal val="0"/>
                                          </p:val>
                                        </p:tav>
                                        <p:tav tm="100000">
                                          <p:val>
                                            <p:strVal val="#ppt_h"/>
                                          </p:val>
                                        </p:tav>
                                      </p:tavLst>
                                    </p:anim>
                                  </p:childTnLst>
                                </p:cTn>
                              </p:par>
                              <p:par>
                                <p:cTn id="75" presetID="23" presetClass="entr" presetSubtype="16" fill="hold" grpId="2"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p:cTn id="77" dur="2000" fill="hold"/>
                                        <p:tgtEl>
                                          <p:spTgt spid="8"/>
                                        </p:tgtEl>
                                        <p:attrNameLst>
                                          <p:attrName>ppt_w</p:attrName>
                                        </p:attrNameLst>
                                      </p:cBhvr>
                                      <p:tavLst>
                                        <p:tav tm="0">
                                          <p:val>
                                            <p:fltVal val="0"/>
                                          </p:val>
                                        </p:tav>
                                        <p:tav tm="100000">
                                          <p:val>
                                            <p:strVal val="#ppt_w"/>
                                          </p:val>
                                        </p:tav>
                                      </p:tavLst>
                                    </p:anim>
                                    <p:anim calcmode="lin" valueType="num">
                                      <p:cBhvr>
                                        <p:cTn id="78" dur="2000" fill="hold"/>
                                        <p:tgtEl>
                                          <p:spTgt spid="8"/>
                                        </p:tgtEl>
                                        <p:attrNameLst>
                                          <p:attrName>ppt_h</p:attrName>
                                        </p:attrNameLst>
                                      </p:cBhvr>
                                      <p:tavLst>
                                        <p:tav tm="0">
                                          <p:val>
                                            <p:fltVal val="0"/>
                                          </p:val>
                                        </p:tav>
                                        <p:tav tm="100000">
                                          <p:val>
                                            <p:strVal val="#ppt_h"/>
                                          </p:val>
                                        </p:tav>
                                      </p:tavLst>
                                    </p:anim>
                                  </p:childTnLst>
                                </p:cTn>
                              </p:par>
                              <p:par>
                                <p:cTn id="79" presetID="23" presetClass="entr" presetSubtype="16" fill="hold" grpId="2"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p:cTn id="81" dur="2000" fill="hold"/>
                                        <p:tgtEl>
                                          <p:spTgt spid="9"/>
                                        </p:tgtEl>
                                        <p:attrNameLst>
                                          <p:attrName>ppt_w</p:attrName>
                                        </p:attrNameLst>
                                      </p:cBhvr>
                                      <p:tavLst>
                                        <p:tav tm="0">
                                          <p:val>
                                            <p:fltVal val="0"/>
                                          </p:val>
                                        </p:tav>
                                        <p:tav tm="100000">
                                          <p:val>
                                            <p:strVal val="#ppt_w"/>
                                          </p:val>
                                        </p:tav>
                                      </p:tavLst>
                                    </p:anim>
                                    <p:anim calcmode="lin" valueType="num">
                                      <p:cBhvr>
                                        <p:cTn id="82" dur="2000" fill="hold"/>
                                        <p:tgtEl>
                                          <p:spTgt spid="9"/>
                                        </p:tgtEl>
                                        <p:attrNameLst>
                                          <p:attrName>ppt_h</p:attrName>
                                        </p:attrNameLst>
                                      </p:cBhvr>
                                      <p:tavLst>
                                        <p:tav tm="0">
                                          <p:val>
                                            <p:fltVal val="0"/>
                                          </p:val>
                                        </p:tav>
                                        <p:tav tm="100000">
                                          <p:val>
                                            <p:strVal val="#ppt_h"/>
                                          </p:val>
                                        </p:tav>
                                      </p:tavLst>
                                    </p:anim>
                                  </p:childTnLst>
                                </p:cTn>
                              </p:par>
                              <p:par>
                                <p:cTn id="83" presetID="23" presetClass="entr" presetSubtype="16" fill="hold" grpId="2"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p:cTn id="85" dur="2000" fill="hold"/>
                                        <p:tgtEl>
                                          <p:spTgt spid="10"/>
                                        </p:tgtEl>
                                        <p:attrNameLst>
                                          <p:attrName>ppt_w</p:attrName>
                                        </p:attrNameLst>
                                      </p:cBhvr>
                                      <p:tavLst>
                                        <p:tav tm="0">
                                          <p:val>
                                            <p:fltVal val="0"/>
                                          </p:val>
                                        </p:tav>
                                        <p:tav tm="100000">
                                          <p:val>
                                            <p:strVal val="#ppt_w"/>
                                          </p:val>
                                        </p:tav>
                                      </p:tavLst>
                                    </p:anim>
                                    <p:anim calcmode="lin" valueType="num">
                                      <p:cBhvr>
                                        <p:cTn id="86" dur="2000" fill="hold"/>
                                        <p:tgtEl>
                                          <p:spTgt spid="10"/>
                                        </p:tgtEl>
                                        <p:attrNameLst>
                                          <p:attrName>ppt_h</p:attrName>
                                        </p:attrNameLst>
                                      </p:cBhvr>
                                      <p:tavLst>
                                        <p:tav tm="0">
                                          <p:val>
                                            <p:fltVal val="0"/>
                                          </p:val>
                                        </p:tav>
                                        <p:tav tm="100000">
                                          <p:val>
                                            <p:strVal val="#ppt_h"/>
                                          </p:val>
                                        </p:tav>
                                      </p:tavLst>
                                    </p:anim>
                                  </p:childTnLst>
                                </p:cTn>
                              </p:par>
                            </p:childTnLst>
                          </p:cTn>
                        </p:par>
                        <p:par>
                          <p:cTn id="87" fill="hold">
                            <p:stCondLst>
                              <p:cond delay="2000"/>
                            </p:stCondLst>
                            <p:childTnLst>
                              <p:par>
                                <p:cTn id="88" presetID="23" presetClass="exit" presetSubtype="32" fill="hold" grpId="3" nodeType="afterEffect">
                                  <p:stCondLst>
                                    <p:cond delay="0"/>
                                  </p:stCondLst>
                                  <p:childTnLst>
                                    <p:anim calcmode="lin" valueType="num">
                                      <p:cBhvr>
                                        <p:cTn id="89" dur="2000"/>
                                        <p:tgtEl>
                                          <p:spTgt spid="3"/>
                                        </p:tgtEl>
                                        <p:attrNameLst>
                                          <p:attrName>ppt_w</p:attrName>
                                        </p:attrNameLst>
                                      </p:cBhvr>
                                      <p:tavLst>
                                        <p:tav tm="0">
                                          <p:val>
                                            <p:strVal val="ppt_w"/>
                                          </p:val>
                                        </p:tav>
                                        <p:tav tm="100000">
                                          <p:val>
                                            <p:fltVal val="0"/>
                                          </p:val>
                                        </p:tav>
                                      </p:tavLst>
                                    </p:anim>
                                    <p:anim calcmode="lin" valueType="num">
                                      <p:cBhvr>
                                        <p:cTn id="90" dur="2000"/>
                                        <p:tgtEl>
                                          <p:spTgt spid="3"/>
                                        </p:tgtEl>
                                        <p:attrNameLst>
                                          <p:attrName>ppt_h</p:attrName>
                                        </p:attrNameLst>
                                      </p:cBhvr>
                                      <p:tavLst>
                                        <p:tav tm="0">
                                          <p:val>
                                            <p:strVal val="ppt_h"/>
                                          </p:val>
                                        </p:tav>
                                        <p:tav tm="100000">
                                          <p:val>
                                            <p:fltVal val="0"/>
                                          </p:val>
                                        </p:tav>
                                      </p:tavLst>
                                    </p:anim>
                                    <p:set>
                                      <p:cBhvr>
                                        <p:cTn id="91" dur="1" fill="hold">
                                          <p:stCondLst>
                                            <p:cond delay="1999"/>
                                          </p:stCondLst>
                                        </p:cTn>
                                        <p:tgtEl>
                                          <p:spTgt spid="3"/>
                                        </p:tgtEl>
                                        <p:attrNameLst>
                                          <p:attrName>style.visibility</p:attrName>
                                        </p:attrNameLst>
                                      </p:cBhvr>
                                      <p:to>
                                        <p:strVal val="hidden"/>
                                      </p:to>
                                    </p:set>
                                  </p:childTnLst>
                                </p:cTn>
                              </p:par>
                              <p:par>
                                <p:cTn id="92" presetID="23" presetClass="exit" presetSubtype="32" fill="hold" grpId="3" nodeType="withEffect">
                                  <p:stCondLst>
                                    <p:cond delay="0"/>
                                  </p:stCondLst>
                                  <p:childTnLst>
                                    <p:anim calcmode="lin" valueType="num">
                                      <p:cBhvr>
                                        <p:cTn id="93" dur="2000"/>
                                        <p:tgtEl>
                                          <p:spTgt spid="4"/>
                                        </p:tgtEl>
                                        <p:attrNameLst>
                                          <p:attrName>ppt_w</p:attrName>
                                        </p:attrNameLst>
                                      </p:cBhvr>
                                      <p:tavLst>
                                        <p:tav tm="0">
                                          <p:val>
                                            <p:strVal val="ppt_w"/>
                                          </p:val>
                                        </p:tav>
                                        <p:tav tm="100000">
                                          <p:val>
                                            <p:fltVal val="0"/>
                                          </p:val>
                                        </p:tav>
                                      </p:tavLst>
                                    </p:anim>
                                    <p:anim calcmode="lin" valueType="num">
                                      <p:cBhvr>
                                        <p:cTn id="94" dur="2000"/>
                                        <p:tgtEl>
                                          <p:spTgt spid="4"/>
                                        </p:tgtEl>
                                        <p:attrNameLst>
                                          <p:attrName>ppt_h</p:attrName>
                                        </p:attrNameLst>
                                      </p:cBhvr>
                                      <p:tavLst>
                                        <p:tav tm="0">
                                          <p:val>
                                            <p:strVal val="ppt_h"/>
                                          </p:val>
                                        </p:tav>
                                        <p:tav tm="100000">
                                          <p:val>
                                            <p:fltVal val="0"/>
                                          </p:val>
                                        </p:tav>
                                      </p:tavLst>
                                    </p:anim>
                                    <p:set>
                                      <p:cBhvr>
                                        <p:cTn id="95" dur="1" fill="hold">
                                          <p:stCondLst>
                                            <p:cond delay="1999"/>
                                          </p:stCondLst>
                                        </p:cTn>
                                        <p:tgtEl>
                                          <p:spTgt spid="4"/>
                                        </p:tgtEl>
                                        <p:attrNameLst>
                                          <p:attrName>style.visibility</p:attrName>
                                        </p:attrNameLst>
                                      </p:cBhvr>
                                      <p:to>
                                        <p:strVal val="hidden"/>
                                      </p:to>
                                    </p:set>
                                  </p:childTnLst>
                                </p:cTn>
                              </p:par>
                              <p:par>
                                <p:cTn id="96" presetID="23" presetClass="exit" presetSubtype="32" fill="hold" grpId="3" nodeType="withEffect">
                                  <p:stCondLst>
                                    <p:cond delay="0"/>
                                  </p:stCondLst>
                                  <p:childTnLst>
                                    <p:anim calcmode="lin" valueType="num">
                                      <p:cBhvr>
                                        <p:cTn id="97" dur="2000"/>
                                        <p:tgtEl>
                                          <p:spTgt spid="5"/>
                                        </p:tgtEl>
                                        <p:attrNameLst>
                                          <p:attrName>ppt_w</p:attrName>
                                        </p:attrNameLst>
                                      </p:cBhvr>
                                      <p:tavLst>
                                        <p:tav tm="0">
                                          <p:val>
                                            <p:strVal val="ppt_w"/>
                                          </p:val>
                                        </p:tav>
                                        <p:tav tm="100000">
                                          <p:val>
                                            <p:fltVal val="0"/>
                                          </p:val>
                                        </p:tav>
                                      </p:tavLst>
                                    </p:anim>
                                    <p:anim calcmode="lin" valueType="num">
                                      <p:cBhvr>
                                        <p:cTn id="98" dur="2000"/>
                                        <p:tgtEl>
                                          <p:spTgt spid="5"/>
                                        </p:tgtEl>
                                        <p:attrNameLst>
                                          <p:attrName>ppt_h</p:attrName>
                                        </p:attrNameLst>
                                      </p:cBhvr>
                                      <p:tavLst>
                                        <p:tav tm="0">
                                          <p:val>
                                            <p:strVal val="ppt_h"/>
                                          </p:val>
                                        </p:tav>
                                        <p:tav tm="100000">
                                          <p:val>
                                            <p:fltVal val="0"/>
                                          </p:val>
                                        </p:tav>
                                      </p:tavLst>
                                    </p:anim>
                                    <p:set>
                                      <p:cBhvr>
                                        <p:cTn id="99" dur="1" fill="hold">
                                          <p:stCondLst>
                                            <p:cond delay="1999"/>
                                          </p:stCondLst>
                                        </p:cTn>
                                        <p:tgtEl>
                                          <p:spTgt spid="5"/>
                                        </p:tgtEl>
                                        <p:attrNameLst>
                                          <p:attrName>style.visibility</p:attrName>
                                        </p:attrNameLst>
                                      </p:cBhvr>
                                      <p:to>
                                        <p:strVal val="hidden"/>
                                      </p:to>
                                    </p:set>
                                  </p:childTnLst>
                                </p:cTn>
                              </p:par>
                              <p:par>
                                <p:cTn id="100" presetID="23" presetClass="exit" presetSubtype="32" fill="hold" grpId="3" nodeType="withEffect">
                                  <p:stCondLst>
                                    <p:cond delay="0"/>
                                  </p:stCondLst>
                                  <p:childTnLst>
                                    <p:anim calcmode="lin" valueType="num">
                                      <p:cBhvr>
                                        <p:cTn id="101" dur="2000"/>
                                        <p:tgtEl>
                                          <p:spTgt spid="6"/>
                                        </p:tgtEl>
                                        <p:attrNameLst>
                                          <p:attrName>ppt_w</p:attrName>
                                        </p:attrNameLst>
                                      </p:cBhvr>
                                      <p:tavLst>
                                        <p:tav tm="0">
                                          <p:val>
                                            <p:strVal val="ppt_w"/>
                                          </p:val>
                                        </p:tav>
                                        <p:tav tm="100000">
                                          <p:val>
                                            <p:fltVal val="0"/>
                                          </p:val>
                                        </p:tav>
                                      </p:tavLst>
                                    </p:anim>
                                    <p:anim calcmode="lin" valueType="num">
                                      <p:cBhvr>
                                        <p:cTn id="102" dur="2000"/>
                                        <p:tgtEl>
                                          <p:spTgt spid="6"/>
                                        </p:tgtEl>
                                        <p:attrNameLst>
                                          <p:attrName>ppt_h</p:attrName>
                                        </p:attrNameLst>
                                      </p:cBhvr>
                                      <p:tavLst>
                                        <p:tav tm="0">
                                          <p:val>
                                            <p:strVal val="ppt_h"/>
                                          </p:val>
                                        </p:tav>
                                        <p:tav tm="100000">
                                          <p:val>
                                            <p:fltVal val="0"/>
                                          </p:val>
                                        </p:tav>
                                      </p:tavLst>
                                    </p:anim>
                                    <p:set>
                                      <p:cBhvr>
                                        <p:cTn id="103" dur="1" fill="hold">
                                          <p:stCondLst>
                                            <p:cond delay="1999"/>
                                          </p:stCondLst>
                                        </p:cTn>
                                        <p:tgtEl>
                                          <p:spTgt spid="6"/>
                                        </p:tgtEl>
                                        <p:attrNameLst>
                                          <p:attrName>style.visibility</p:attrName>
                                        </p:attrNameLst>
                                      </p:cBhvr>
                                      <p:to>
                                        <p:strVal val="hidden"/>
                                      </p:to>
                                    </p:set>
                                  </p:childTnLst>
                                </p:cTn>
                              </p:par>
                              <p:par>
                                <p:cTn id="104" presetID="23" presetClass="exit" presetSubtype="32" fill="hold" grpId="3" nodeType="withEffect">
                                  <p:stCondLst>
                                    <p:cond delay="0"/>
                                  </p:stCondLst>
                                  <p:childTnLst>
                                    <p:anim calcmode="lin" valueType="num">
                                      <p:cBhvr>
                                        <p:cTn id="105" dur="2000"/>
                                        <p:tgtEl>
                                          <p:spTgt spid="7"/>
                                        </p:tgtEl>
                                        <p:attrNameLst>
                                          <p:attrName>ppt_w</p:attrName>
                                        </p:attrNameLst>
                                      </p:cBhvr>
                                      <p:tavLst>
                                        <p:tav tm="0">
                                          <p:val>
                                            <p:strVal val="ppt_w"/>
                                          </p:val>
                                        </p:tav>
                                        <p:tav tm="100000">
                                          <p:val>
                                            <p:fltVal val="0"/>
                                          </p:val>
                                        </p:tav>
                                      </p:tavLst>
                                    </p:anim>
                                    <p:anim calcmode="lin" valueType="num">
                                      <p:cBhvr>
                                        <p:cTn id="106" dur="2000"/>
                                        <p:tgtEl>
                                          <p:spTgt spid="7"/>
                                        </p:tgtEl>
                                        <p:attrNameLst>
                                          <p:attrName>ppt_h</p:attrName>
                                        </p:attrNameLst>
                                      </p:cBhvr>
                                      <p:tavLst>
                                        <p:tav tm="0">
                                          <p:val>
                                            <p:strVal val="ppt_h"/>
                                          </p:val>
                                        </p:tav>
                                        <p:tav tm="100000">
                                          <p:val>
                                            <p:fltVal val="0"/>
                                          </p:val>
                                        </p:tav>
                                      </p:tavLst>
                                    </p:anim>
                                    <p:set>
                                      <p:cBhvr>
                                        <p:cTn id="107" dur="1" fill="hold">
                                          <p:stCondLst>
                                            <p:cond delay="1999"/>
                                          </p:stCondLst>
                                        </p:cTn>
                                        <p:tgtEl>
                                          <p:spTgt spid="7"/>
                                        </p:tgtEl>
                                        <p:attrNameLst>
                                          <p:attrName>style.visibility</p:attrName>
                                        </p:attrNameLst>
                                      </p:cBhvr>
                                      <p:to>
                                        <p:strVal val="hidden"/>
                                      </p:to>
                                    </p:set>
                                  </p:childTnLst>
                                </p:cTn>
                              </p:par>
                              <p:par>
                                <p:cTn id="108" presetID="23" presetClass="exit" presetSubtype="32" fill="hold" grpId="3" nodeType="withEffect">
                                  <p:stCondLst>
                                    <p:cond delay="0"/>
                                  </p:stCondLst>
                                  <p:childTnLst>
                                    <p:anim calcmode="lin" valueType="num">
                                      <p:cBhvr>
                                        <p:cTn id="109" dur="2000"/>
                                        <p:tgtEl>
                                          <p:spTgt spid="8"/>
                                        </p:tgtEl>
                                        <p:attrNameLst>
                                          <p:attrName>ppt_w</p:attrName>
                                        </p:attrNameLst>
                                      </p:cBhvr>
                                      <p:tavLst>
                                        <p:tav tm="0">
                                          <p:val>
                                            <p:strVal val="ppt_w"/>
                                          </p:val>
                                        </p:tav>
                                        <p:tav tm="100000">
                                          <p:val>
                                            <p:fltVal val="0"/>
                                          </p:val>
                                        </p:tav>
                                      </p:tavLst>
                                    </p:anim>
                                    <p:anim calcmode="lin" valueType="num">
                                      <p:cBhvr>
                                        <p:cTn id="110" dur="2000"/>
                                        <p:tgtEl>
                                          <p:spTgt spid="8"/>
                                        </p:tgtEl>
                                        <p:attrNameLst>
                                          <p:attrName>ppt_h</p:attrName>
                                        </p:attrNameLst>
                                      </p:cBhvr>
                                      <p:tavLst>
                                        <p:tav tm="0">
                                          <p:val>
                                            <p:strVal val="ppt_h"/>
                                          </p:val>
                                        </p:tav>
                                        <p:tav tm="100000">
                                          <p:val>
                                            <p:fltVal val="0"/>
                                          </p:val>
                                        </p:tav>
                                      </p:tavLst>
                                    </p:anim>
                                    <p:set>
                                      <p:cBhvr>
                                        <p:cTn id="111" dur="1" fill="hold">
                                          <p:stCondLst>
                                            <p:cond delay="1999"/>
                                          </p:stCondLst>
                                        </p:cTn>
                                        <p:tgtEl>
                                          <p:spTgt spid="8"/>
                                        </p:tgtEl>
                                        <p:attrNameLst>
                                          <p:attrName>style.visibility</p:attrName>
                                        </p:attrNameLst>
                                      </p:cBhvr>
                                      <p:to>
                                        <p:strVal val="hidden"/>
                                      </p:to>
                                    </p:set>
                                  </p:childTnLst>
                                </p:cTn>
                              </p:par>
                              <p:par>
                                <p:cTn id="112" presetID="23" presetClass="exit" presetSubtype="32" fill="hold" grpId="3" nodeType="withEffect">
                                  <p:stCondLst>
                                    <p:cond delay="0"/>
                                  </p:stCondLst>
                                  <p:childTnLst>
                                    <p:anim calcmode="lin" valueType="num">
                                      <p:cBhvr>
                                        <p:cTn id="113" dur="2000"/>
                                        <p:tgtEl>
                                          <p:spTgt spid="9"/>
                                        </p:tgtEl>
                                        <p:attrNameLst>
                                          <p:attrName>ppt_w</p:attrName>
                                        </p:attrNameLst>
                                      </p:cBhvr>
                                      <p:tavLst>
                                        <p:tav tm="0">
                                          <p:val>
                                            <p:strVal val="ppt_w"/>
                                          </p:val>
                                        </p:tav>
                                        <p:tav tm="100000">
                                          <p:val>
                                            <p:fltVal val="0"/>
                                          </p:val>
                                        </p:tav>
                                      </p:tavLst>
                                    </p:anim>
                                    <p:anim calcmode="lin" valueType="num">
                                      <p:cBhvr>
                                        <p:cTn id="114" dur="2000"/>
                                        <p:tgtEl>
                                          <p:spTgt spid="9"/>
                                        </p:tgtEl>
                                        <p:attrNameLst>
                                          <p:attrName>ppt_h</p:attrName>
                                        </p:attrNameLst>
                                      </p:cBhvr>
                                      <p:tavLst>
                                        <p:tav tm="0">
                                          <p:val>
                                            <p:strVal val="ppt_h"/>
                                          </p:val>
                                        </p:tav>
                                        <p:tav tm="100000">
                                          <p:val>
                                            <p:fltVal val="0"/>
                                          </p:val>
                                        </p:tav>
                                      </p:tavLst>
                                    </p:anim>
                                    <p:set>
                                      <p:cBhvr>
                                        <p:cTn id="115" dur="1" fill="hold">
                                          <p:stCondLst>
                                            <p:cond delay="1999"/>
                                          </p:stCondLst>
                                        </p:cTn>
                                        <p:tgtEl>
                                          <p:spTgt spid="9"/>
                                        </p:tgtEl>
                                        <p:attrNameLst>
                                          <p:attrName>style.visibility</p:attrName>
                                        </p:attrNameLst>
                                      </p:cBhvr>
                                      <p:to>
                                        <p:strVal val="hidden"/>
                                      </p:to>
                                    </p:set>
                                  </p:childTnLst>
                                </p:cTn>
                              </p:par>
                              <p:par>
                                <p:cTn id="116" presetID="23" presetClass="exit" presetSubtype="32" fill="hold" grpId="3" nodeType="withEffect">
                                  <p:stCondLst>
                                    <p:cond delay="0"/>
                                  </p:stCondLst>
                                  <p:childTnLst>
                                    <p:anim calcmode="lin" valueType="num">
                                      <p:cBhvr>
                                        <p:cTn id="117" dur="2000"/>
                                        <p:tgtEl>
                                          <p:spTgt spid="10"/>
                                        </p:tgtEl>
                                        <p:attrNameLst>
                                          <p:attrName>ppt_w</p:attrName>
                                        </p:attrNameLst>
                                      </p:cBhvr>
                                      <p:tavLst>
                                        <p:tav tm="0">
                                          <p:val>
                                            <p:strVal val="ppt_w"/>
                                          </p:val>
                                        </p:tav>
                                        <p:tav tm="100000">
                                          <p:val>
                                            <p:fltVal val="0"/>
                                          </p:val>
                                        </p:tav>
                                      </p:tavLst>
                                    </p:anim>
                                    <p:anim calcmode="lin" valueType="num">
                                      <p:cBhvr>
                                        <p:cTn id="118" dur="2000"/>
                                        <p:tgtEl>
                                          <p:spTgt spid="10"/>
                                        </p:tgtEl>
                                        <p:attrNameLst>
                                          <p:attrName>ppt_h</p:attrName>
                                        </p:attrNameLst>
                                      </p:cBhvr>
                                      <p:tavLst>
                                        <p:tav tm="0">
                                          <p:val>
                                            <p:strVal val="ppt_h"/>
                                          </p:val>
                                        </p:tav>
                                        <p:tav tm="100000">
                                          <p:val>
                                            <p:fltVal val="0"/>
                                          </p:val>
                                        </p:tav>
                                      </p:tavLst>
                                    </p:anim>
                                    <p:set>
                                      <p:cBhvr>
                                        <p:cTn id="119" dur="1" fill="hold">
                                          <p:stCondLst>
                                            <p:cond delay="1999"/>
                                          </p:stCondLst>
                                        </p:cTn>
                                        <p:tgtEl>
                                          <p:spTgt spid="10"/>
                                        </p:tgtEl>
                                        <p:attrNameLst>
                                          <p:attrName>style.visibility</p:attrName>
                                        </p:attrNameLst>
                                      </p:cBhvr>
                                      <p:to>
                                        <p:strVal val="hidden"/>
                                      </p:to>
                                    </p:set>
                                  </p:childTnLst>
                                </p:cTn>
                              </p:par>
                              <p:par>
                                <p:cTn id="120" presetID="23" presetClass="entr" presetSubtype="288"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2000" fill="hold"/>
                                        <p:tgtEl>
                                          <p:spTgt spid="2"/>
                                        </p:tgtEl>
                                        <p:attrNameLst>
                                          <p:attrName>ppt_w</p:attrName>
                                        </p:attrNameLst>
                                      </p:cBhvr>
                                      <p:tavLst>
                                        <p:tav tm="0">
                                          <p:val>
                                            <p:strVal val="4/3*#ppt_w"/>
                                          </p:val>
                                        </p:tav>
                                        <p:tav tm="100000">
                                          <p:val>
                                            <p:strVal val="#ppt_w"/>
                                          </p:val>
                                        </p:tav>
                                      </p:tavLst>
                                    </p:anim>
                                    <p:anim calcmode="lin" valueType="num">
                                      <p:cBhvr>
                                        <p:cTn id="123" dur="2000" fill="hold"/>
                                        <p:tgtEl>
                                          <p:spTgt spid="2"/>
                                        </p:tgtEl>
                                        <p:attrNameLst>
                                          <p:attrName>ppt_h</p:attrName>
                                        </p:attrNameLst>
                                      </p:cBhvr>
                                      <p:tavLst>
                                        <p:tav tm="0">
                                          <p:val>
                                            <p:strVal val="4/3*#ppt_h"/>
                                          </p:val>
                                        </p:tav>
                                        <p:tav tm="100000">
                                          <p:val>
                                            <p:strVal val="#ppt_h"/>
                                          </p:val>
                                        </p:tav>
                                      </p:tavLst>
                                    </p:anim>
                                  </p:childTnLst>
                                </p:cTn>
                              </p:par>
                              <p:par>
                                <p:cTn id="124" presetID="21" presetClass="entr" presetSubtype="8" fill="hold" nodeType="withEffect">
                                  <p:stCondLst>
                                    <p:cond delay="0"/>
                                  </p:stCondLst>
                                  <p:childTnLst>
                                    <p:set>
                                      <p:cBhvr>
                                        <p:cTn id="125" dur="1" fill="hold">
                                          <p:stCondLst>
                                            <p:cond delay="0"/>
                                          </p:stCondLst>
                                        </p:cTn>
                                        <p:tgtEl>
                                          <p:spTgt spid="2"/>
                                        </p:tgtEl>
                                        <p:attrNameLst>
                                          <p:attrName>style.visibility</p:attrName>
                                        </p:attrNameLst>
                                      </p:cBhvr>
                                      <p:to>
                                        <p:strVal val="visible"/>
                                      </p:to>
                                    </p:set>
                                    <p:animEffect transition="in" filter="wheel(8)">
                                      <p:cBhvr>
                                        <p:cTn id="12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bg2">
                <a:lumMod val="50000"/>
                <a:shade val="67500"/>
                <a:satMod val="115000"/>
              </a:schemeClr>
            </a:gs>
            <a:gs pos="100000">
              <a:schemeClr val="bg2">
                <a:lumMod val="5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1500479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Flecha curvada hacia la derecha"/>
          <p:cNvSpPr/>
          <p:nvPr/>
        </p:nvSpPr>
        <p:spPr>
          <a:xfrm>
            <a:off x="2071670" y="428610"/>
            <a:ext cx="2571768" cy="4143404"/>
          </a:xfrm>
          <a:prstGeom prst="curvedRightArrow">
            <a:avLst>
              <a:gd name="adj1" fmla="val 46605"/>
              <a:gd name="adj2" fmla="val 41061"/>
              <a:gd name="adj3" fmla="val 1053"/>
            </a:avLst>
          </a:prstGeom>
          <a:gradFill flip="none" rotWithShape="1">
            <a:gsLst>
              <a:gs pos="0">
                <a:srgbClr val="452103"/>
              </a:gs>
              <a:gs pos="50000">
                <a:schemeClr val="bg2">
                  <a:lumMod val="75000"/>
                  <a:shade val="67500"/>
                  <a:satMod val="115000"/>
                </a:schemeClr>
              </a:gs>
              <a:gs pos="100000">
                <a:schemeClr val="bg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lecha curvada hacia la derecha"/>
          <p:cNvSpPr/>
          <p:nvPr/>
        </p:nvSpPr>
        <p:spPr>
          <a:xfrm rot="10800000">
            <a:off x="4572000" y="428610"/>
            <a:ext cx="2571768" cy="4143404"/>
          </a:xfrm>
          <a:prstGeom prst="curvedRightArrow">
            <a:avLst>
              <a:gd name="adj1" fmla="val 46605"/>
              <a:gd name="adj2" fmla="val 41061"/>
              <a:gd name="adj3" fmla="val 1053"/>
            </a:avLst>
          </a:prstGeom>
          <a:gradFill flip="none" rotWithShape="1">
            <a:gsLst>
              <a:gs pos="0">
                <a:srgbClr val="452103"/>
              </a:gs>
              <a:gs pos="50000">
                <a:schemeClr val="bg2">
                  <a:lumMod val="75000"/>
                  <a:shade val="67500"/>
                  <a:satMod val="115000"/>
                </a:schemeClr>
              </a:gs>
              <a:gs pos="100000">
                <a:schemeClr val="bg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5" presetClass="entr" presetSubtype="1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checkerboard(across)">
                                      <p:cBhvr>
                                        <p:cTn id="9" dur="2000"/>
                                        <p:tgtEl>
                                          <p:spTgt spid="3"/>
                                        </p:tgtEl>
                                      </p:cBhvr>
                                    </p:animEffect>
                                  </p:childTnLst>
                                </p:cTn>
                              </p:par>
                              <p:par>
                                <p:cTn id="10" presetID="5" presetClass="entr" presetSubtype="1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2000"/>
                                        <p:tgtEl>
                                          <p:spTgt spid="4"/>
                                        </p:tgtEl>
                                      </p:cBhvr>
                                    </p:animEffect>
                                  </p:childTnLst>
                                </p:cTn>
                              </p:par>
                              <p:par>
                                <p:cTn id="13" presetID="2" presetClass="entr" presetSubtype="2" fill="hold" grpId="1"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2000" fill="hold"/>
                                        <p:tgtEl>
                                          <p:spTgt spid="3"/>
                                        </p:tgtEl>
                                        <p:attrNameLst>
                                          <p:attrName>ppt_x</p:attrName>
                                        </p:attrNameLst>
                                      </p:cBhvr>
                                      <p:tavLst>
                                        <p:tav tm="0">
                                          <p:val>
                                            <p:strVal val="1+#ppt_w/2"/>
                                          </p:val>
                                        </p:tav>
                                        <p:tav tm="100000">
                                          <p:val>
                                            <p:strVal val="#ppt_x"/>
                                          </p:val>
                                        </p:tav>
                                      </p:tavLst>
                                    </p:anim>
                                    <p:anim calcmode="lin" valueType="num">
                                      <p:cBhvr additive="base">
                                        <p:cTn id="16" dur="2000" fill="hold"/>
                                        <p:tgtEl>
                                          <p:spTgt spid="3"/>
                                        </p:tgtEl>
                                        <p:attrNameLst>
                                          <p:attrName>ppt_y</p:attrName>
                                        </p:attrNameLst>
                                      </p:cBhvr>
                                      <p:tavLst>
                                        <p:tav tm="0">
                                          <p:val>
                                            <p:strVal val="#ppt_y"/>
                                          </p:val>
                                        </p:tav>
                                        <p:tav tm="100000">
                                          <p:val>
                                            <p:strVal val="#ppt_y"/>
                                          </p:val>
                                        </p:tav>
                                      </p:tavLst>
                                    </p:anim>
                                  </p:childTnLst>
                                </p:cTn>
                              </p:par>
                              <p:par>
                                <p:cTn id="17" presetID="2" presetClass="entr" presetSubtype="8" fill="hold" grpId="1"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000" fill="hold"/>
                                        <p:tgtEl>
                                          <p:spTgt spid="4"/>
                                        </p:tgtEl>
                                        <p:attrNameLst>
                                          <p:attrName>ppt_x</p:attrName>
                                        </p:attrNameLst>
                                      </p:cBhvr>
                                      <p:tavLst>
                                        <p:tav tm="0">
                                          <p:val>
                                            <p:strVal val="0-#ppt_w/2"/>
                                          </p:val>
                                        </p:tav>
                                        <p:tav tm="100000">
                                          <p:val>
                                            <p:strVal val="#ppt_x"/>
                                          </p:val>
                                        </p:tav>
                                      </p:tavLst>
                                    </p:anim>
                                    <p:anim calcmode="lin" valueType="num">
                                      <p:cBhvr additive="base">
                                        <p:cTn id="20" dur="2000" fill="hold"/>
                                        <p:tgtEl>
                                          <p:spTgt spid="4"/>
                                        </p:tgtEl>
                                        <p:attrNameLst>
                                          <p:attrName>ppt_y</p:attrName>
                                        </p:attrNameLst>
                                      </p:cBhvr>
                                      <p:tavLst>
                                        <p:tav tm="0">
                                          <p:val>
                                            <p:strVal val="#ppt_y"/>
                                          </p:val>
                                        </p:tav>
                                        <p:tav tm="100000">
                                          <p:val>
                                            <p:strVal val="#ppt_y"/>
                                          </p:val>
                                        </p:tav>
                                      </p:tavLst>
                                    </p:anim>
                                  </p:childTnLst>
                                </p:cTn>
                              </p:par>
                              <p:par>
                                <p:cTn id="21" presetID="8" presetClass="emph" presetSubtype="0" fill="hold" grpId="2" nodeType="withEffect">
                                  <p:stCondLst>
                                    <p:cond delay="0"/>
                                  </p:stCondLst>
                                  <p:childTnLst>
                                    <p:animRot by="21600000">
                                      <p:cBhvr>
                                        <p:cTn id="22" dur="2000" fill="hold"/>
                                        <p:tgtEl>
                                          <p:spTgt spid="3"/>
                                        </p:tgtEl>
                                        <p:attrNameLst>
                                          <p:attrName>r</p:attrName>
                                        </p:attrNameLst>
                                      </p:cBhvr>
                                    </p:animRot>
                                  </p:childTnLst>
                                </p:cTn>
                              </p:par>
                              <p:par>
                                <p:cTn id="23" presetID="8" presetClass="emph" presetSubtype="0" fill="hold" grpId="2" nodeType="withEffect">
                                  <p:stCondLst>
                                    <p:cond delay="0"/>
                                  </p:stCondLst>
                                  <p:childTnLst>
                                    <p:animRot by="21600000">
                                      <p:cBhvr>
                                        <p:cTn id="24" dur="2000" fill="hold"/>
                                        <p:tgtEl>
                                          <p:spTgt spid="4"/>
                                        </p:tgtEl>
                                        <p:attrNameLst>
                                          <p:attrName>r</p:attrName>
                                        </p:attrNameLst>
                                      </p:cBhvr>
                                    </p:animRot>
                                  </p:childTnLst>
                                </p:cTn>
                              </p:par>
                            </p:childTnLst>
                          </p:cTn>
                        </p:par>
                        <p:par>
                          <p:cTn id="25" fill="hold">
                            <p:stCondLst>
                              <p:cond delay="2000"/>
                            </p:stCondLst>
                            <p:childTnLst>
                              <p:par>
                                <p:cTn id="26" presetID="9" presetClass="exit" presetSubtype="0" fill="hold" grpId="3" nodeType="afterEffect">
                                  <p:stCondLst>
                                    <p:cond delay="0"/>
                                  </p:stCondLst>
                                  <p:childTnLst>
                                    <p:animEffect transition="out" filter="dissolve">
                                      <p:cBhvr>
                                        <p:cTn id="27" dur="2000"/>
                                        <p:tgtEl>
                                          <p:spTgt spid="3"/>
                                        </p:tgtEl>
                                      </p:cBhvr>
                                    </p:animEffect>
                                    <p:set>
                                      <p:cBhvr>
                                        <p:cTn id="28" dur="1" fill="hold">
                                          <p:stCondLst>
                                            <p:cond delay="1999"/>
                                          </p:stCondLst>
                                        </p:cTn>
                                        <p:tgtEl>
                                          <p:spTgt spid="3"/>
                                        </p:tgtEl>
                                        <p:attrNameLst>
                                          <p:attrName>style.visibility</p:attrName>
                                        </p:attrNameLst>
                                      </p:cBhvr>
                                      <p:to>
                                        <p:strVal val="hidden"/>
                                      </p:to>
                                    </p:set>
                                  </p:childTnLst>
                                </p:cTn>
                              </p:par>
                              <p:par>
                                <p:cTn id="29" presetID="9" presetClass="exit" presetSubtype="0" fill="hold" grpId="3" nodeType="withEffect">
                                  <p:stCondLst>
                                    <p:cond delay="0"/>
                                  </p:stCondLst>
                                  <p:childTnLst>
                                    <p:animEffect transition="out" filter="dissolve">
                                      <p:cBhvr>
                                        <p:cTn id="30" dur="2000"/>
                                        <p:tgtEl>
                                          <p:spTgt spid="4"/>
                                        </p:tgtEl>
                                      </p:cBhvr>
                                    </p:animEffect>
                                    <p:set>
                                      <p:cBhvr>
                                        <p:cTn id="31" dur="1" fill="hold">
                                          <p:stCondLst>
                                            <p:cond delay="1999"/>
                                          </p:stCondLst>
                                        </p:cTn>
                                        <p:tgtEl>
                                          <p:spTgt spid="4"/>
                                        </p:tgtEl>
                                        <p:attrNameLst>
                                          <p:attrName>style.visibility</p:attrName>
                                        </p:attrNameLst>
                                      </p:cBhvr>
                                      <p:to>
                                        <p:strVal val="hidden"/>
                                      </p:to>
                                    </p:set>
                                  </p:childTnLst>
                                </p:cTn>
                              </p:par>
                              <p:par>
                                <p:cTn id="32" presetID="8" presetClass="emph" presetSubtype="0" fill="hold" grpId="4" nodeType="withEffect">
                                  <p:stCondLst>
                                    <p:cond delay="0"/>
                                  </p:stCondLst>
                                  <p:childTnLst>
                                    <p:animRot by="21600000">
                                      <p:cBhvr>
                                        <p:cTn id="33" dur="2000" fill="hold"/>
                                        <p:tgtEl>
                                          <p:spTgt spid="3"/>
                                        </p:tgtEl>
                                        <p:attrNameLst>
                                          <p:attrName>r</p:attrName>
                                        </p:attrNameLst>
                                      </p:cBhvr>
                                    </p:animRot>
                                  </p:childTnLst>
                                </p:cTn>
                              </p:par>
                              <p:par>
                                <p:cTn id="34" presetID="8" presetClass="emph" presetSubtype="0" fill="hold" grpId="4" nodeType="withEffect">
                                  <p:stCondLst>
                                    <p:cond delay="0"/>
                                  </p:stCondLst>
                                  <p:childTnLst>
                                    <p:animRot by="21600000">
                                      <p:cBhvr>
                                        <p:cTn id="35" dur="2000" fill="hold"/>
                                        <p:tgtEl>
                                          <p:spTgt spid="4"/>
                                        </p:tgtEl>
                                        <p:attrNameLst>
                                          <p:attrName>r</p:attrName>
                                        </p:attrNameLst>
                                      </p:cBhvr>
                                    </p:animRot>
                                  </p:childTnLst>
                                </p:cTn>
                              </p:par>
                              <p:par>
                                <p:cTn id="36" presetID="23" presetClass="exit" presetSubtype="544" fill="hold" grpId="5" nodeType="withEffect">
                                  <p:stCondLst>
                                    <p:cond delay="0"/>
                                  </p:stCondLst>
                                  <p:childTnLst>
                                    <p:anim calcmode="lin" valueType="num">
                                      <p:cBhvr>
                                        <p:cTn id="37" dur="2000"/>
                                        <p:tgtEl>
                                          <p:spTgt spid="3"/>
                                        </p:tgtEl>
                                        <p:attrNameLst>
                                          <p:attrName>ppt_w</p:attrName>
                                        </p:attrNameLst>
                                      </p:cBhvr>
                                      <p:tavLst>
                                        <p:tav tm="0">
                                          <p:val>
                                            <p:strVal val="ppt_w"/>
                                          </p:val>
                                        </p:tav>
                                        <p:tav tm="100000">
                                          <p:val>
                                            <p:fltVal val="0"/>
                                          </p:val>
                                        </p:tav>
                                      </p:tavLst>
                                    </p:anim>
                                    <p:anim calcmode="lin" valueType="num">
                                      <p:cBhvr>
                                        <p:cTn id="38" dur="2000"/>
                                        <p:tgtEl>
                                          <p:spTgt spid="3"/>
                                        </p:tgtEl>
                                        <p:attrNameLst>
                                          <p:attrName>ppt_h</p:attrName>
                                        </p:attrNameLst>
                                      </p:cBhvr>
                                      <p:tavLst>
                                        <p:tav tm="0">
                                          <p:val>
                                            <p:strVal val="ppt_h"/>
                                          </p:val>
                                        </p:tav>
                                        <p:tav tm="100000">
                                          <p:val>
                                            <p:fltVal val="0"/>
                                          </p:val>
                                        </p:tav>
                                      </p:tavLst>
                                    </p:anim>
                                    <p:anim calcmode="lin" valueType="num">
                                      <p:cBhvr>
                                        <p:cTn id="39" dur="2000"/>
                                        <p:tgtEl>
                                          <p:spTgt spid="3"/>
                                        </p:tgtEl>
                                        <p:attrNameLst>
                                          <p:attrName>ppt_x</p:attrName>
                                        </p:attrNameLst>
                                      </p:cBhvr>
                                      <p:tavLst>
                                        <p:tav tm="0">
                                          <p:val>
                                            <p:strVal val="ppt_x"/>
                                          </p:val>
                                        </p:tav>
                                        <p:tav tm="100000">
                                          <p:val>
                                            <p:fltVal val="0.5"/>
                                          </p:val>
                                        </p:tav>
                                      </p:tavLst>
                                    </p:anim>
                                    <p:anim calcmode="lin" valueType="num">
                                      <p:cBhvr>
                                        <p:cTn id="40" dur="2000"/>
                                        <p:tgtEl>
                                          <p:spTgt spid="3"/>
                                        </p:tgtEl>
                                        <p:attrNameLst>
                                          <p:attrName>ppt_y</p:attrName>
                                        </p:attrNameLst>
                                      </p:cBhvr>
                                      <p:tavLst>
                                        <p:tav tm="0">
                                          <p:val>
                                            <p:strVal val="ppt_y"/>
                                          </p:val>
                                        </p:tav>
                                        <p:tav tm="100000">
                                          <p:val>
                                            <p:fltVal val="0.5"/>
                                          </p:val>
                                        </p:tav>
                                      </p:tavLst>
                                    </p:anim>
                                    <p:set>
                                      <p:cBhvr>
                                        <p:cTn id="41" dur="1" fill="hold">
                                          <p:stCondLst>
                                            <p:cond delay="1999"/>
                                          </p:stCondLst>
                                        </p:cTn>
                                        <p:tgtEl>
                                          <p:spTgt spid="3"/>
                                        </p:tgtEl>
                                        <p:attrNameLst>
                                          <p:attrName>style.visibility</p:attrName>
                                        </p:attrNameLst>
                                      </p:cBhvr>
                                      <p:to>
                                        <p:strVal val="hidden"/>
                                      </p:to>
                                    </p:set>
                                  </p:childTnLst>
                                </p:cTn>
                              </p:par>
                              <p:par>
                                <p:cTn id="42" presetID="23" presetClass="exit" presetSubtype="544" fill="hold" grpId="5" nodeType="withEffect">
                                  <p:stCondLst>
                                    <p:cond delay="0"/>
                                  </p:stCondLst>
                                  <p:childTnLst>
                                    <p:anim calcmode="lin" valueType="num">
                                      <p:cBhvr>
                                        <p:cTn id="43" dur="2000"/>
                                        <p:tgtEl>
                                          <p:spTgt spid="4"/>
                                        </p:tgtEl>
                                        <p:attrNameLst>
                                          <p:attrName>ppt_w</p:attrName>
                                        </p:attrNameLst>
                                      </p:cBhvr>
                                      <p:tavLst>
                                        <p:tav tm="0">
                                          <p:val>
                                            <p:strVal val="ppt_w"/>
                                          </p:val>
                                        </p:tav>
                                        <p:tav tm="100000">
                                          <p:val>
                                            <p:fltVal val="0"/>
                                          </p:val>
                                        </p:tav>
                                      </p:tavLst>
                                    </p:anim>
                                    <p:anim calcmode="lin" valueType="num">
                                      <p:cBhvr>
                                        <p:cTn id="44" dur="2000"/>
                                        <p:tgtEl>
                                          <p:spTgt spid="4"/>
                                        </p:tgtEl>
                                        <p:attrNameLst>
                                          <p:attrName>ppt_h</p:attrName>
                                        </p:attrNameLst>
                                      </p:cBhvr>
                                      <p:tavLst>
                                        <p:tav tm="0">
                                          <p:val>
                                            <p:strVal val="ppt_h"/>
                                          </p:val>
                                        </p:tav>
                                        <p:tav tm="100000">
                                          <p:val>
                                            <p:fltVal val="0"/>
                                          </p:val>
                                        </p:tav>
                                      </p:tavLst>
                                    </p:anim>
                                    <p:anim calcmode="lin" valueType="num">
                                      <p:cBhvr>
                                        <p:cTn id="45" dur="2000"/>
                                        <p:tgtEl>
                                          <p:spTgt spid="4"/>
                                        </p:tgtEl>
                                        <p:attrNameLst>
                                          <p:attrName>ppt_x</p:attrName>
                                        </p:attrNameLst>
                                      </p:cBhvr>
                                      <p:tavLst>
                                        <p:tav tm="0">
                                          <p:val>
                                            <p:strVal val="ppt_x"/>
                                          </p:val>
                                        </p:tav>
                                        <p:tav tm="100000">
                                          <p:val>
                                            <p:fltVal val="0.5"/>
                                          </p:val>
                                        </p:tav>
                                      </p:tavLst>
                                    </p:anim>
                                    <p:anim calcmode="lin" valueType="num">
                                      <p:cBhvr>
                                        <p:cTn id="46" dur="2000"/>
                                        <p:tgtEl>
                                          <p:spTgt spid="4"/>
                                        </p:tgtEl>
                                        <p:attrNameLst>
                                          <p:attrName>ppt_y</p:attrName>
                                        </p:attrNameLst>
                                      </p:cBhvr>
                                      <p:tavLst>
                                        <p:tav tm="0">
                                          <p:val>
                                            <p:strVal val="ppt_y"/>
                                          </p:val>
                                        </p:tav>
                                        <p:tav tm="100000">
                                          <p:val>
                                            <p:fltVal val="0.5"/>
                                          </p:val>
                                        </p:tav>
                                      </p:tavLst>
                                    </p:anim>
                                    <p:set>
                                      <p:cBhvr>
                                        <p:cTn id="47" dur="1" fill="hold">
                                          <p:stCondLst>
                                            <p:cond delay="1999"/>
                                          </p:stCondLst>
                                        </p:cTn>
                                        <p:tgtEl>
                                          <p:spTgt spid="4"/>
                                        </p:tgtEl>
                                        <p:attrNameLst>
                                          <p:attrName>style.visibility</p:attrName>
                                        </p:attrNameLst>
                                      </p:cBhvr>
                                      <p:to>
                                        <p:strVal val="hidden"/>
                                      </p:to>
                                    </p:set>
                                  </p:childTnLst>
                                </p:cTn>
                              </p:par>
                              <p:par>
                                <p:cTn id="48" presetID="23" presetClass="entr" presetSubtype="288"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2000" fill="hold"/>
                                        <p:tgtEl>
                                          <p:spTgt spid="2"/>
                                        </p:tgtEl>
                                        <p:attrNameLst>
                                          <p:attrName>ppt_w</p:attrName>
                                        </p:attrNameLst>
                                      </p:cBhvr>
                                      <p:tavLst>
                                        <p:tav tm="0">
                                          <p:val>
                                            <p:strVal val="4/3*#ppt_w"/>
                                          </p:val>
                                        </p:tav>
                                        <p:tav tm="100000">
                                          <p:val>
                                            <p:strVal val="#ppt_w"/>
                                          </p:val>
                                        </p:tav>
                                      </p:tavLst>
                                    </p:anim>
                                    <p:anim calcmode="lin" valueType="num">
                                      <p:cBhvr>
                                        <p:cTn id="51" dur="2000" fill="hold"/>
                                        <p:tgtEl>
                                          <p:spTgt spid="2"/>
                                        </p:tgtEl>
                                        <p:attrNameLst>
                                          <p:attrName>ppt_h</p:attrName>
                                        </p:attrNameLst>
                                      </p:cBhvr>
                                      <p:tavLst>
                                        <p:tav tm="0">
                                          <p:val>
                                            <p:strVal val="4/3*#ppt_h"/>
                                          </p:val>
                                        </p:tav>
                                        <p:tav tm="100000">
                                          <p:val>
                                            <p:strVal val="#ppt_h"/>
                                          </p:val>
                                        </p:tav>
                                      </p:tavLst>
                                    </p:anim>
                                  </p:childTnLst>
                                </p:cTn>
                              </p:par>
                              <p:par>
                                <p:cTn id="52" presetID="21" presetClass="entr" presetSubtype="2"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wheel(2)">
                                      <p:cBhvr>
                                        <p:cTn id="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bg2">
                <a:lumMod val="50000"/>
                <a:shade val="67500"/>
                <a:satMod val="115000"/>
              </a:schemeClr>
            </a:gs>
            <a:gs pos="100000">
              <a:schemeClr val="bg2">
                <a:lumMod val="5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148258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GepxeLKvtpPoOCqpi7DelVRvpk.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9591707">
            <a:off x="4224105" y="-69569"/>
            <a:ext cx="1785297" cy="1606767"/>
          </a:xfrm>
          <a:prstGeom prst="rect">
            <a:avLst/>
          </a:prstGeom>
          <a:effectLst/>
        </p:spPr>
      </p:pic>
      <p:pic>
        <p:nvPicPr>
          <p:cNvPr id="5" name="4 Imagen" descr="CGepxeLKvtpPoOCqpi7DelVRvpk.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288507">
            <a:off x="2589565" y="-14752"/>
            <a:ext cx="1785297" cy="1606767"/>
          </a:xfrm>
          <a:prstGeom prst="rect">
            <a:avLst/>
          </a:prstGeom>
          <a:effectLst/>
        </p:spPr>
      </p:pic>
      <p:pic>
        <p:nvPicPr>
          <p:cNvPr id="6" name="5 Imagen" descr="CGepxeLKvtpPoOCqpi7DelVRvpk.png"/>
          <p:cNvPicPr>
            <a:picLocks noChangeAspect="1"/>
          </p:cNvPicPr>
          <p:nvPr/>
        </p:nvPicPr>
        <p:blipFill>
          <a:blip r:embed="rId3">
            <a:duotone>
              <a:prstClr val="black"/>
              <a:srgbClr val="FFC000">
                <a:tint val="45000"/>
                <a:satMod val="400000"/>
              </a:srgbClr>
            </a:duotone>
            <a:lum bright="-20000" contrast="40000"/>
          </a:blip>
          <a:stretch>
            <a:fillRect/>
          </a:stretch>
        </p:blipFill>
        <p:spPr>
          <a:xfrm rot="1288507">
            <a:off x="2232375" y="985380"/>
            <a:ext cx="1785297" cy="1606767"/>
          </a:xfrm>
          <a:prstGeom prst="rect">
            <a:avLst/>
          </a:prstGeom>
          <a:effectLst/>
        </p:spPr>
      </p:pic>
      <p:pic>
        <p:nvPicPr>
          <p:cNvPr id="7" name="6 Imagen" descr="CGepxeLKvtpPoOCqpi7DelVRvpk.png"/>
          <p:cNvPicPr>
            <a:picLocks noChangeAspect="1"/>
          </p:cNvPicPr>
          <p:nvPr/>
        </p:nvPicPr>
        <p:blipFill>
          <a:blip r:embed="rId3">
            <a:duotone>
              <a:prstClr val="black"/>
              <a:srgbClr val="FFC000">
                <a:tint val="45000"/>
                <a:satMod val="400000"/>
              </a:srgbClr>
            </a:duotone>
            <a:lum bright="-20000" contrast="40000"/>
          </a:blip>
          <a:stretch>
            <a:fillRect/>
          </a:stretch>
        </p:blipFill>
        <p:spPr>
          <a:xfrm rot="19591707">
            <a:off x="4795608" y="859124"/>
            <a:ext cx="1785297" cy="1606767"/>
          </a:xfrm>
          <a:prstGeom prst="rect">
            <a:avLst/>
          </a:prstGeom>
          <a:effectLst/>
        </p:spPr>
      </p:pic>
      <p:pic>
        <p:nvPicPr>
          <p:cNvPr id="8" name="7 Imagen" descr="CGepxeLKvtpPoOCqpi7DelVRvpk.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20102545">
            <a:off x="5327696" y="1944681"/>
            <a:ext cx="1785297" cy="1606767"/>
          </a:xfrm>
          <a:prstGeom prst="rect">
            <a:avLst/>
          </a:prstGeom>
          <a:effectLst/>
        </p:spPr>
      </p:pic>
      <p:pic>
        <p:nvPicPr>
          <p:cNvPr id="9" name="8 Imagen" descr="CGepxeLKvtpPoOCqpi7DelVRvpk.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288507">
            <a:off x="1875185" y="2056949"/>
            <a:ext cx="1785297" cy="1606767"/>
          </a:xfrm>
          <a:prstGeom prst="rect">
            <a:avLst/>
          </a:prstGeom>
          <a:effectLst/>
        </p:spPr>
      </p:pic>
      <p:pic>
        <p:nvPicPr>
          <p:cNvPr id="10" name="9 Imagen" descr="CGepxeLKvtpPoOCqpi7DelVRvpk.png"/>
          <p:cNvPicPr>
            <a:picLocks noChangeAspect="1"/>
          </p:cNvPicPr>
          <p:nvPr/>
        </p:nvPicPr>
        <p:blipFill>
          <a:blip r:embed="rId3">
            <a:duotone>
              <a:prstClr val="black"/>
              <a:srgbClr val="FFC000">
                <a:tint val="45000"/>
                <a:satMod val="400000"/>
              </a:srgbClr>
            </a:duotone>
            <a:lum bright="-20000" contrast="40000"/>
          </a:blip>
          <a:stretch>
            <a:fillRect/>
          </a:stretch>
        </p:blipFill>
        <p:spPr>
          <a:xfrm rot="1288507">
            <a:off x="1589435" y="2985644"/>
            <a:ext cx="1785297" cy="1606767"/>
          </a:xfrm>
          <a:prstGeom prst="rect">
            <a:avLst/>
          </a:prstGeom>
          <a:effectLst/>
        </p:spPr>
      </p:pic>
      <p:pic>
        <p:nvPicPr>
          <p:cNvPr id="11" name="10 Imagen" descr="CGepxeLKvtpPoOCqpi7DelVRvpk.png"/>
          <p:cNvPicPr>
            <a:picLocks noChangeAspect="1"/>
          </p:cNvPicPr>
          <p:nvPr/>
        </p:nvPicPr>
        <p:blipFill>
          <a:blip r:embed="rId3">
            <a:duotone>
              <a:prstClr val="black"/>
              <a:srgbClr val="FFC000">
                <a:tint val="45000"/>
                <a:satMod val="400000"/>
              </a:srgbClr>
            </a:duotone>
            <a:lum bright="-20000" contrast="40000"/>
          </a:blip>
          <a:stretch>
            <a:fillRect/>
          </a:stretch>
        </p:blipFill>
        <p:spPr>
          <a:xfrm rot="19802181">
            <a:off x="5761189" y="3022798"/>
            <a:ext cx="1785297" cy="1606767"/>
          </a:xfrm>
          <a:prstGeom prst="rect">
            <a:avLst/>
          </a:prstGeom>
          <a:effectLst/>
        </p:spPr>
      </p:pic>
      <p:pic>
        <p:nvPicPr>
          <p:cNvPr id="12" name="11 Imagen" descr="CGepxeLKvtpPoOCqpi7DelVRvpk.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1288507">
            <a:off x="1232244" y="4128652"/>
            <a:ext cx="1785297" cy="1606767"/>
          </a:xfrm>
          <a:prstGeom prst="rect">
            <a:avLst/>
          </a:prstGeom>
          <a:effectLst/>
        </p:spPr>
      </p:pic>
      <p:pic>
        <p:nvPicPr>
          <p:cNvPr id="13" name="12 Imagen" descr="CGepxeLKvtpPoOCqpi7DelVRvpk.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20303585">
            <a:off x="6162433" y="3915566"/>
            <a:ext cx="1785297" cy="1606767"/>
          </a:xfrm>
          <a:prstGeom prst="rect">
            <a:avLst/>
          </a:prstGeom>
          <a:effectLst/>
        </p:spPr>
      </p:pic>
      <p:sp>
        <p:nvSpPr>
          <p:cNvPr id="14" name="13 Rectángulo"/>
          <p:cNvSpPr/>
          <p:nvPr/>
        </p:nvSpPr>
        <p:spPr>
          <a:xfrm>
            <a:off x="-357222" y="-214332"/>
            <a:ext cx="10001320" cy="6215106"/>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0-#ppt_w/2"/>
                                          </p:val>
                                        </p:tav>
                                        <p:tav tm="100000">
                                          <p:val>
                                            <p:strVal val="#ppt_x"/>
                                          </p:val>
                                        </p:tav>
                                      </p:tavLst>
                                    </p:anim>
                                    <p:anim calcmode="lin" valueType="num">
                                      <p:cBhvr additive="base">
                                        <p:cTn id="30" dur="2000" fill="hold"/>
                                        <p:tgtEl>
                                          <p:spTgt spid="4"/>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0-#ppt_w/2"/>
                                          </p:val>
                                        </p:tav>
                                        <p:tav tm="100000">
                                          <p:val>
                                            <p:strVal val="#ppt_x"/>
                                          </p:val>
                                        </p:tav>
                                      </p:tavLst>
                                    </p:anim>
                                    <p:anim calcmode="lin" valueType="num">
                                      <p:cBhvr additive="base">
                                        <p:cTn id="34" dur="2000" fill="hold"/>
                                        <p:tgtEl>
                                          <p:spTgt spid="7"/>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0-#ppt_w/2"/>
                                          </p:val>
                                        </p:tav>
                                        <p:tav tm="100000">
                                          <p:val>
                                            <p:strVal val="#ppt_x"/>
                                          </p:val>
                                        </p:tav>
                                      </p:tavLst>
                                    </p:anim>
                                    <p:anim calcmode="lin" valueType="num">
                                      <p:cBhvr additive="base">
                                        <p:cTn id="38" dur="2000" fill="hold"/>
                                        <p:tgtEl>
                                          <p:spTgt spid="8"/>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0-#ppt_h/2"/>
                                          </p:val>
                                        </p:tav>
                                        <p:tav tm="100000">
                                          <p:val>
                                            <p:strVal val="#ppt_y"/>
                                          </p:val>
                                        </p:tav>
                                      </p:tavLst>
                                    </p:anim>
                                  </p:childTnLst>
                                </p:cTn>
                              </p:par>
                              <p:par>
                                <p:cTn id="47" presetID="8" presetClass="emph" presetSubtype="0" fill="hold"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10"/>
                                        </p:tgtEl>
                                        <p:attrNameLst>
                                          <p:attrName>r</p:attrName>
                                        </p:attrNameLst>
                                      </p:cBhvr>
                                    </p:animRot>
                                  </p:childTnLst>
                                </p:cTn>
                              </p:par>
                              <p:par>
                                <p:cTn id="55" presetID="8" presetClass="emph" presetSubtype="0" fill="hold" nodeType="withEffect">
                                  <p:stCondLst>
                                    <p:cond delay="0"/>
                                  </p:stCondLst>
                                  <p:childTnLst>
                                    <p:animRot by="21600000">
                                      <p:cBhvr>
                                        <p:cTn id="56" dur="2000" fill="hold"/>
                                        <p:tgtEl>
                                          <p:spTgt spid="12"/>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13"/>
                                        </p:tgtEl>
                                        <p:attrNameLst>
                                          <p:attrName>r</p:attrName>
                                        </p:attrNameLst>
                                      </p:cBhvr>
                                    </p:animRot>
                                  </p:childTnLst>
                                </p:cTn>
                              </p:par>
                            </p:childTnLst>
                          </p:cTn>
                        </p:par>
                        <p:par>
                          <p:cTn id="67" fill="hold">
                            <p:stCondLst>
                              <p:cond delay="2000"/>
                            </p:stCondLst>
                            <p:childTnLst>
                              <p:par>
                                <p:cTn id="68" presetID="2" presetClass="exit" presetSubtype="2" fill="hold" nodeType="afterEffect">
                                  <p:stCondLst>
                                    <p:cond delay="0"/>
                                  </p:stCondLst>
                                  <p:childTnLst>
                                    <p:anim calcmode="lin" valueType="num">
                                      <p:cBhvr additive="base">
                                        <p:cTn id="69" dur="2000"/>
                                        <p:tgtEl>
                                          <p:spTgt spid="5"/>
                                        </p:tgtEl>
                                        <p:attrNameLst>
                                          <p:attrName>ppt_x</p:attrName>
                                        </p:attrNameLst>
                                      </p:cBhvr>
                                      <p:tavLst>
                                        <p:tav tm="0">
                                          <p:val>
                                            <p:strVal val="ppt_x"/>
                                          </p:val>
                                        </p:tav>
                                        <p:tav tm="100000">
                                          <p:val>
                                            <p:strVal val="1+ppt_w/2"/>
                                          </p:val>
                                        </p:tav>
                                      </p:tavLst>
                                    </p:anim>
                                    <p:anim calcmode="lin" valueType="num">
                                      <p:cBhvr additive="base">
                                        <p:cTn id="70" dur="2000"/>
                                        <p:tgtEl>
                                          <p:spTgt spid="5"/>
                                        </p:tgtEl>
                                        <p:attrNameLst>
                                          <p:attrName>ppt_y</p:attrName>
                                        </p:attrNameLst>
                                      </p:cBhvr>
                                      <p:tavLst>
                                        <p:tav tm="0">
                                          <p:val>
                                            <p:strVal val="ppt_y"/>
                                          </p:val>
                                        </p:tav>
                                        <p:tav tm="100000">
                                          <p:val>
                                            <p:strVal val="ppt_y"/>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2" fill="hold" nodeType="with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1+ppt_w/2"/>
                                          </p:val>
                                        </p:tav>
                                      </p:tavLst>
                                    </p:anim>
                                    <p:anim calcmode="lin" valueType="num">
                                      <p:cBhvr additive="base">
                                        <p:cTn id="74" dur="2000"/>
                                        <p:tgtEl>
                                          <p:spTgt spid="6"/>
                                        </p:tgtEl>
                                        <p:attrNameLst>
                                          <p:attrName>ppt_y</p:attrName>
                                        </p:attrNameLst>
                                      </p:cBhvr>
                                      <p:tavLst>
                                        <p:tav tm="0">
                                          <p:val>
                                            <p:strVal val="ppt_y"/>
                                          </p:val>
                                        </p:tav>
                                        <p:tav tm="100000">
                                          <p:val>
                                            <p:strVal val="ppt_y"/>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1+ppt_w/2"/>
                                          </p:val>
                                        </p:tav>
                                      </p:tavLst>
                                    </p:anim>
                                    <p:anim calcmode="lin" valueType="num">
                                      <p:cBhvr additive="base">
                                        <p:cTn id="78" dur="2000"/>
                                        <p:tgtEl>
                                          <p:spTgt spid="9"/>
                                        </p:tgtEl>
                                        <p:attrNameLst>
                                          <p:attrName>ppt_y</p:attrName>
                                        </p:attrNameLst>
                                      </p:cBhvr>
                                      <p:tavLst>
                                        <p:tav tm="0">
                                          <p:val>
                                            <p:strVal val="ppt_y"/>
                                          </p:val>
                                        </p:tav>
                                        <p:tav tm="100000">
                                          <p:val>
                                            <p:strVal val="ppt_y"/>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1+ppt_w/2"/>
                                          </p:val>
                                        </p:tav>
                                      </p:tavLst>
                                    </p:anim>
                                    <p:anim calcmode="lin" valueType="num">
                                      <p:cBhvr additive="base">
                                        <p:cTn id="82" dur="2000"/>
                                        <p:tgtEl>
                                          <p:spTgt spid="10"/>
                                        </p:tgtEl>
                                        <p:attrNameLst>
                                          <p:attrName>ppt_y</p:attrName>
                                        </p:attrNameLst>
                                      </p:cBhvr>
                                      <p:tavLst>
                                        <p:tav tm="0">
                                          <p:val>
                                            <p:strVal val="ppt_y"/>
                                          </p:val>
                                        </p:tav>
                                        <p:tav tm="100000">
                                          <p:val>
                                            <p:strVal val="ppt_y"/>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12"/>
                                        </p:tgtEl>
                                        <p:attrNameLst>
                                          <p:attrName>ppt_x</p:attrName>
                                        </p:attrNameLst>
                                      </p:cBhvr>
                                      <p:tavLst>
                                        <p:tav tm="0">
                                          <p:val>
                                            <p:strVal val="ppt_x"/>
                                          </p:val>
                                        </p:tav>
                                        <p:tav tm="100000">
                                          <p:val>
                                            <p:strVal val="1+ppt_w/2"/>
                                          </p:val>
                                        </p:tav>
                                      </p:tavLst>
                                    </p:anim>
                                    <p:anim calcmode="lin" valueType="num">
                                      <p:cBhvr additive="base">
                                        <p:cTn id="86" dur="2000"/>
                                        <p:tgtEl>
                                          <p:spTgt spid="12"/>
                                        </p:tgtEl>
                                        <p:attrNameLst>
                                          <p:attrName>ppt_y</p:attrName>
                                        </p:attrNameLst>
                                      </p:cBhvr>
                                      <p:tavLst>
                                        <p:tav tm="0">
                                          <p:val>
                                            <p:strVal val="ppt_y"/>
                                          </p:val>
                                        </p:tav>
                                        <p:tav tm="100000">
                                          <p:val>
                                            <p:strVal val="ppt_y"/>
                                          </p:val>
                                        </p:tav>
                                      </p:tavLst>
                                    </p:anim>
                                    <p:set>
                                      <p:cBhvr>
                                        <p:cTn id="87" dur="1" fill="hold">
                                          <p:stCondLst>
                                            <p:cond delay="1999"/>
                                          </p:stCondLst>
                                        </p:cTn>
                                        <p:tgtEl>
                                          <p:spTgt spid="12"/>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0-ppt_w/2"/>
                                          </p:val>
                                        </p:tav>
                                      </p:tavLst>
                                    </p:anim>
                                    <p:anim calcmode="lin" valueType="num">
                                      <p:cBhvr additive="base">
                                        <p:cTn id="90" dur="2000"/>
                                        <p:tgtEl>
                                          <p:spTgt spid="4"/>
                                        </p:tgtEl>
                                        <p:attrNameLst>
                                          <p:attrName>ppt_y</p:attrName>
                                        </p:attrNameLst>
                                      </p:cBhvr>
                                      <p:tavLst>
                                        <p:tav tm="0">
                                          <p:val>
                                            <p:strVal val="ppt_y"/>
                                          </p:val>
                                        </p:tav>
                                        <p:tav tm="100000">
                                          <p:val>
                                            <p:strVal val="ppt_y"/>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7"/>
                                        </p:tgtEl>
                                        <p:attrNameLst>
                                          <p:attrName>ppt_x</p:attrName>
                                        </p:attrNameLst>
                                      </p:cBhvr>
                                      <p:tavLst>
                                        <p:tav tm="0">
                                          <p:val>
                                            <p:strVal val="ppt_x"/>
                                          </p:val>
                                        </p:tav>
                                        <p:tav tm="100000">
                                          <p:val>
                                            <p:strVal val="0-ppt_w/2"/>
                                          </p:val>
                                        </p:tav>
                                      </p:tavLst>
                                    </p:anim>
                                    <p:anim calcmode="lin" valueType="num">
                                      <p:cBhvr additive="base">
                                        <p:cTn id="94" dur="2000"/>
                                        <p:tgtEl>
                                          <p:spTgt spid="7"/>
                                        </p:tgtEl>
                                        <p:attrNameLst>
                                          <p:attrName>ppt_y</p:attrName>
                                        </p:attrNameLst>
                                      </p:cBhvr>
                                      <p:tavLst>
                                        <p:tav tm="0">
                                          <p:val>
                                            <p:strVal val="ppt_y"/>
                                          </p:val>
                                        </p:tav>
                                        <p:tav tm="100000">
                                          <p:val>
                                            <p:strVal val="ppt_y"/>
                                          </p:val>
                                        </p:tav>
                                      </p:tavLst>
                                    </p:anim>
                                    <p:set>
                                      <p:cBhvr>
                                        <p:cTn id="95" dur="1" fill="hold">
                                          <p:stCondLst>
                                            <p:cond delay="1999"/>
                                          </p:stCondLst>
                                        </p:cTn>
                                        <p:tgtEl>
                                          <p:spTgt spid="7"/>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0-ppt_w/2"/>
                                          </p:val>
                                        </p:tav>
                                      </p:tavLst>
                                    </p:anim>
                                    <p:anim calcmode="lin" valueType="num">
                                      <p:cBhvr additive="base">
                                        <p:cTn id="98" dur="2000"/>
                                        <p:tgtEl>
                                          <p:spTgt spid="8"/>
                                        </p:tgtEl>
                                        <p:attrNameLst>
                                          <p:attrName>ppt_y</p:attrName>
                                        </p:attrNameLst>
                                      </p:cBhvr>
                                      <p:tavLst>
                                        <p:tav tm="0">
                                          <p:val>
                                            <p:strVal val="ppt_y"/>
                                          </p:val>
                                        </p:tav>
                                        <p:tav tm="100000">
                                          <p:val>
                                            <p:strVal val="ppt_y"/>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0-ppt_w/2"/>
                                          </p:val>
                                        </p:tav>
                                      </p:tavLst>
                                    </p:anim>
                                    <p:anim calcmode="lin" valueType="num">
                                      <p:cBhvr additive="base">
                                        <p:cTn id="102" dur="2000"/>
                                        <p:tgtEl>
                                          <p:spTgt spid="11"/>
                                        </p:tgtEl>
                                        <p:attrNameLst>
                                          <p:attrName>ppt_y</p:attrName>
                                        </p:attrNameLst>
                                      </p:cBhvr>
                                      <p:tavLst>
                                        <p:tav tm="0">
                                          <p:val>
                                            <p:strVal val="ppt_y"/>
                                          </p:val>
                                        </p:tav>
                                        <p:tav tm="100000">
                                          <p:val>
                                            <p:strVal val="ppt_y"/>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13"/>
                                        </p:tgtEl>
                                        <p:attrNameLst>
                                          <p:attrName>ppt_x</p:attrName>
                                        </p:attrNameLst>
                                      </p:cBhvr>
                                      <p:tavLst>
                                        <p:tav tm="0">
                                          <p:val>
                                            <p:strVal val="ppt_x"/>
                                          </p:val>
                                        </p:tav>
                                        <p:tav tm="100000">
                                          <p:val>
                                            <p:strVal val="0-ppt_w/2"/>
                                          </p:val>
                                        </p:tav>
                                      </p:tavLst>
                                    </p:anim>
                                    <p:anim calcmode="lin" valueType="num">
                                      <p:cBhvr additive="base">
                                        <p:cTn id="106" dur="2000"/>
                                        <p:tgtEl>
                                          <p:spTgt spid="13"/>
                                        </p:tgtEl>
                                        <p:attrNameLst>
                                          <p:attrName>ppt_y</p:attrName>
                                        </p:attrNameLst>
                                      </p:cBhvr>
                                      <p:tavLst>
                                        <p:tav tm="0">
                                          <p:val>
                                            <p:strVal val="ppt_y"/>
                                          </p:val>
                                        </p:tav>
                                        <p:tav tm="100000">
                                          <p:val>
                                            <p:strVal val="ppt_y"/>
                                          </p:val>
                                        </p:tav>
                                      </p:tavLst>
                                    </p:anim>
                                    <p:set>
                                      <p:cBhvr>
                                        <p:cTn id="107" dur="1" fill="hold">
                                          <p:stCondLst>
                                            <p:cond delay="1999"/>
                                          </p:stCondLst>
                                        </p:cTn>
                                        <p:tgtEl>
                                          <p:spTgt spid="13"/>
                                        </p:tgtEl>
                                        <p:attrNameLst>
                                          <p:attrName>style.visibility</p:attrName>
                                        </p:attrNameLst>
                                      </p:cBhvr>
                                      <p:to>
                                        <p:strVal val="hidden"/>
                                      </p:to>
                                    </p:set>
                                  </p:childTnLst>
                                </p:cTn>
                              </p:par>
                              <p:par>
                                <p:cTn id="108" presetID="8" presetClass="emph" presetSubtype="0" fill="hold" nodeType="withEffect">
                                  <p:stCondLst>
                                    <p:cond delay="0"/>
                                  </p:stCondLst>
                                  <p:childTnLst>
                                    <p:animRot by="-21600000">
                                      <p:cBhvr>
                                        <p:cTn id="109" dur="2000" fill="hold"/>
                                        <p:tgtEl>
                                          <p:spTgt spid="4"/>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7"/>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8"/>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11"/>
                                        </p:tgtEl>
                                        <p:attrNameLst>
                                          <p:attrName>r</p:attrName>
                                        </p:attrNameLst>
                                      </p:cBhvr>
                                    </p:animRot>
                                  </p:childTnLst>
                                </p:cTn>
                              </p:par>
                              <p:par>
                                <p:cTn id="116" presetID="8" presetClass="emph" presetSubtype="0" fill="hold" nodeType="withEffect">
                                  <p:stCondLst>
                                    <p:cond delay="0"/>
                                  </p:stCondLst>
                                  <p:childTnLst>
                                    <p:animRot by="-21600000">
                                      <p:cBhvr>
                                        <p:cTn id="117" dur="2000" fill="hold"/>
                                        <p:tgtEl>
                                          <p:spTgt spid="13"/>
                                        </p:tgtEl>
                                        <p:attrNameLst>
                                          <p:attrName>r</p:attrName>
                                        </p:attrNameLst>
                                      </p:cBhvr>
                                    </p:animRot>
                                  </p:childTnLst>
                                </p:cTn>
                              </p:par>
                              <p:par>
                                <p:cTn id="118" presetID="8" presetClass="emph" presetSubtype="0" fill="hold" nodeType="withEffect">
                                  <p:stCondLst>
                                    <p:cond delay="0"/>
                                  </p:stCondLst>
                                  <p:childTnLst>
                                    <p:animRot by="21600000">
                                      <p:cBhvr>
                                        <p:cTn id="119" dur="2000" fill="hold"/>
                                        <p:tgtEl>
                                          <p:spTgt spid="5"/>
                                        </p:tgtEl>
                                        <p:attrNameLst>
                                          <p:attrName>r</p:attrName>
                                        </p:attrNameLst>
                                      </p:cBhvr>
                                    </p:animRot>
                                  </p:childTnLst>
                                </p:cTn>
                              </p:par>
                              <p:par>
                                <p:cTn id="120" presetID="8" presetClass="emph" presetSubtype="0" fill="hold" nodeType="withEffect">
                                  <p:stCondLst>
                                    <p:cond delay="0"/>
                                  </p:stCondLst>
                                  <p:childTnLst>
                                    <p:animRot by="21600000">
                                      <p:cBhvr>
                                        <p:cTn id="121" dur="2000" fill="hold"/>
                                        <p:tgtEl>
                                          <p:spTgt spid="6"/>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9"/>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10"/>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12"/>
                                        </p:tgtEl>
                                        <p:attrNameLst>
                                          <p:attrName>r</p:attrName>
                                        </p:attrNameLst>
                                      </p:cBhvr>
                                    </p:animRo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42F04"/>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12" name="11 Imagen" descr="eac7a268b0640ecba1fe73306327e3aa.png"/>
          <p:cNvPicPr>
            <a:picLocks noChangeAspect="1"/>
          </p:cNvPicPr>
          <p:nvPr/>
        </p:nvPicPr>
        <p:blipFill>
          <a:blip r:embed="rId2"/>
          <a:stretch>
            <a:fillRect/>
          </a:stretch>
        </p:blipFill>
        <p:spPr>
          <a:xfrm>
            <a:off x="1429261" y="0"/>
            <a:ext cx="6285477" cy="5143500"/>
          </a:xfrm>
          <a:prstGeom prst="rect">
            <a:avLst/>
          </a:prstGeom>
        </p:spPr>
      </p:pic>
      <p:pic>
        <p:nvPicPr>
          <p:cNvPr id="7" name="6 Imagen" descr="a3a19db8.png"/>
          <p:cNvPicPr>
            <a:picLocks noChangeAspect="1"/>
          </p:cNvPicPr>
          <p:nvPr/>
        </p:nvPicPr>
        <p:blipFill>
          <a:blip r:embed="rId3"/>
          <a:srcRect r="19609"/>
          <a:stretch>
            <a:fillRect/>
          </a:stretch>
        </p:blipFill>
        <p:spPr>
          <a:xfrm>
            <a:off x="0" y="714362"/>
            <a:ext cx="2928926" cy="4429138"/>
          </a:xfrm>
          <a:prstGeom prst="rect">
            <a:avLst/>
          </a:prstGeom>
        </p:spPr>
      </p:pic>
      <p:sp>
        <p:nvSpPr>
          <p:cNvPr id="4" name="3 CuadroTexto"/>
          <p:cNvSpPr txBox="1"/>
          <p:nvPr/>
        </p:nvSpPr>
        <p:spPr>
          <a:xfrm>
            <a:off x="2643174" y="1285866"/>
            <a:ext cx="4143403" cy="3693319"/>
          </a:xfrm>
          <a:prstGeom prst="rect">
            <a:avLst/>
          </a:prstGeom>
          <a:noFill/>
        </p:spPr>
        <p:txBody>
          <a:bodyPr wrap="square" rtlCol="0">
            <a:spAutoFit/>
          </a:bodyPr>
          <a:lstStyle/>
          <a:p>
            <a:pPr algn="ctr"/>
            <a:r>
              <a:rPr lang="es-PE" b="1" dirty="0" smtClean="0"/>
              <a:t> La infancia es una etapa maravillosa. No hay pasado, no hay futuro; sólo un presente que se mira con inocencia e ilusión . El niño que no juega no es niño, pero el hombre que no juega perdió para siempre al niño que vivía en él y que le hará mucha falta.</a:t>
            </a:r>
          </a:p>
          <a:p>
            <a:pPr algn="ctr"/>
            <a:r>
              <a:rPr lang="es-PE" b="1" dirty="0" smtClean="0"/>
              <a:t>Protegedme de la sabiduría que no llora, de la filosofía que no ríe y de la grandeza que no se inclina ante los niños.</a:t>
            </a:r>
          </a:p>
          <a:p>
            <a:pPr algn="ctr"/>
            <a:r>
              <a:rPr lang="es-PE" b="1" dirty="0" smtClean="0"/>
              <a:t>Apreciar la sonrisa de un niño es una de las mayores muestras de sabiduría moral.</a:t>
            </a:r>
          </a:p>
          <a:p>
            <a:pPr algn="ctr"/>
            <a:endParaRPr lang="es-PE" b="1" dirty="0" smtClean="0"/>
          </a:p>
          <a:p>
            <a:pPr algn="ctr"/>
            <a:endParaRPr lang="es-PE" b="1" dirty="0" smtClean="0"/>
          </a:p>
          <a:p>
            <a:endParaRPr lang="es-PE" dirty="0"/>
          </a:p>
        </p:txBody>
      </p:sp>
      <p:sp>
        <p:nvSpPr>
          <p:cNvPr id="5" name="4 Rectángulo"/>
          <p:cNvSpPr/>
          <p:nvPr/>
        </p:nvSpPr>
        <p:spPr>
          <a:xfrm>
            <a:off x="-357222" y="-214332"/>
            <a:ext cx="10001320" cy="607223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2380389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3714744" y="-500060"/>
            <a:ext cx="857256" cy="1214422"/>
          </a:xfrm>
          <a:prstGeom prst="parallelogram">
            <a:avLst>
              <a:gd name="adj" fmla="val 44999"/>
            </a:avLst>
          </a:prstGeom>
          <a:blipFill>
            <a:blip r:embed="rId3" cstate="print">
              <a:duotone>
                <a:schemeClr val="accent6">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flipH="1">
            <a:off x="4572000" y="-500060"/>
            <a:ext cx="785818" cy="1214422"/>
          </a:xfrm>
          <a:prstGeom prst="parallelogram">
            <a:avLst>
              <a:gd name="adj" fmla="val 41970"/>
            </a:avLst>
          </a:prstGeom>
          <a:blipFill>
            <a:blip r:embed="rId4" cstate="print">
              <a:duotone>
                <a:schemeClr val="accent6">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3500430" y="714362"/>
            <a:ext cx="857256" cy="1214422"/>
          </a:xfrm>
          <a:prstGeom prst="parallelogram">
            <a:avLst>
              <a:gd name="adj" fmla="val 44999"/>
            </a:avLst>
          </a:prstGeom>
          <a:blipFill>
            <a:blip r:embed="rId3" cstate="print">
              <a:duotone>
                <a:schemeClr val="accent6">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714876" y="714362"/>
            <a:ext cx="785818" cy="1214422"/>
          </a:xfrm>
          <a:prstGeom prst="parallelogram">
            <a:avLst>
              <a:gd name="adj" fmla="val 41970"/>
            </a:avLst>
          </a:prstGeom>
          <a:blipFill>
            <a:blip r:embed="rId4" cstate="print">
              <a:duotone>
                <a:schemeClr val="accent6">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3286116" y="1928808"/>
            <a:ext cx="857256" cy="1214422"/>
          </a:xfrm>
          <a:prstGeom prst="parallelogram">
            <a:avLst>
              <a:gd name="adj" fmla="val 44999"/>
            </a:avLst>
          </a:prstGeom>
          <a:blipFill>
            <a:blip r:embed="rId3" cstate="print">
              <a:duotone>
                <a:schemeClr val="accent6">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4786314" y="1928808"/>
            <a:ext cx="785818" cy="1214422"/>
          </a:xfrm>
          <a:prstGeom prst="parallelogram">
            <a:avLst>
              <a:gd name="adj" fmla="val 41970"/>
            </a:avLst>
          </a:prstGeom>
          <a:blipFill>
            <a:blip r:embed="rId4" cstate="print">
              <a:duotone>
                <a:schemeClr val="accent6">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143240" y="3143254"/>
            <a:ext cx="857256" cy="1214422"/>
          </a:xfrm>
          <a:prstGeom prst="parallelogram">
            <a:avLst>
              <a:gd name="adj" fmla="val 44999"/>
            </a:avLst>
          </a:prstGeom>
          <a:blipFill>
            <a:blip r:embed="rId3" cstate="print">
              <a:duotone>
                <a:schemeClr val="accent6">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4929190" y="3143254"/>
            <a:ext cx="785818" cy="1214422"/>
          </a:xfrm>
          <a:prstGeom prst="parallelogram">
            <a:avLst>
              <a:gd name="adj" fmla="val 41970"/>
            </a:avLst>
          </a:prstGeom>
          <a:blipFill>
            <a:blip r:embed="rId4" cstate="print">
              <a:duotone>
                <a:schemeClr val="accent6">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071802" y="4357700"/>
            <a:ext cx="857256" cy="1214422"/>
          </a:xfrm>
          <a:prstGeom prst="parallelogram">
            <a:avLst>
              <a:gd name="adj" fmla="val 44999"/>
            </a:avLst>
          </a:prstGeom>
          <a:blipFill>
            <a:blip r:embed="rId3" cstate="print">
              <a:duotone>
                <a:schemeClr val="accent6">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5000628" y="4357700"/>
            <a:ext cx="785818" cy="1214422"/>
          </a:xfrm>
          <a:prstGeom prst="parallelogram">
            <a:avLst>
              <a:gd name="adj" fmla="val 41970"/>
            </a:avLst>
          </a:prstGeom>
          <a:blipFill>
            <a:blip r:embed="rId4" cstate="print">
              <a:duotone>
                <a:schemeClr val="accent6">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50" name="Picture 2" descr="Rendered Image"/>
          <p:cNvPicPr>
            <a:picLocks noChangeAspect="1" noChangeArrowheads="1"/>
          </p:cNvPicPr>
          <p:nvPr/>
        </p:nvPicPr>
        <p:blipFill>
          <a:blip r:embed="rId5">
            <a:lum bright="40000" contrast="40000"/>
          </a:blip>
          <a:srcRect/>
          <a:stretch>
            <a:fillRect/>
          </a:stretch>
        </p:blipFill>
        <p:spPr bwMode="auto">
          <a:xfrm rot="20784768">
            <a:off x="5764702" y="2712173"/>
            <a:ext cx="1954233" cy="1264048"/>
          </a:xfrm>
          <a:prstGeom prst="rect">
            <a:avLst/>
          </a:prstGeom>
          <a:noFill/>
        </p:spPr>
      </p:pic>
      <p:sp>
        <p:nvSpPr>
          <p:cNvPr id="14" name="13 Rectángulo"/>
          <p:cNvSpPr/>
          <p:nvPr/>
        </p:nvSpPr>
        <p:spPr>
          <a:xfrm>
            <a:off x="-642974" y="-571522"/>
            <a:ext cx="10001320" cy="6429420"/>
          </a:xfrm>
          <a:prstGeom prst="rect">
            <a:avLst/>
          </a:prstGeom>
          <a:gradFill flip="none" rotWithShape="1">
            <a:gsLst>
              <a:gs pos="28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1+#ppt_w/2"/>
                                          </p:val>
                                        </p:tav>
                                        <p:tav tm="100000">
                                          <p:val>
                                            <p:strVal val="#ppt_x"/>
                                          </p:val>
                                        </p:tav>
                                      </p:tavLst>
                                    </p:anim>
                                    <p:anim calcmode="lin" valueType="num">
                                      <p:cBhvr additive="base">
                                        <p:cTn id="30" dur="20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1+#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1+#ppt_w/2"/>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1+#ppt_w/2"/>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8" presetClass="emph" presetSubtype="0" fill="hold" grpId="1"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0"/>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12"/>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3"/>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9"/>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1"/>
                                        </p:tgtEl>
                                        <p:attrNameLst>
                                          <p:attrName>r</p:attrName>
                                        </p:attrNameLst>
                                      </p:cBhvr>
                                    </p:animRot>
                                  </p:childTnLst>
                                </p:cTn>
                              </p:par>
                            </p:childTnLst>
                          </p:cTn>
                        </p:par>
                        <p:par>
                          <p:cTn id="67" fill="hold">
                            <p:stCondLst>
                              <p:cond delay="2000"/>
                            </p:stCondLst>
                            <p:childTnLst>
                              <p:par>
                                <p:cTn id="68" presetID="2" presetClass="exit" presetSubtype="2" fill="hold" grpId="2"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ppt_y"/>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1+ppt_w/2"/>
                                          </p:val>
                                        </p:tav>
                                      </p:tavLst>
                                    </p:anim>
                                    <p:anim calcmode="lin" valueType="num">
                                      <p:cBhvr additive="base">
                                        <p:cTn id="82" dur="2000"/>
                                        <p:tgtEl>
                                          <p:spTgt spid="9"/>
                                        </p:tgtEl>
                                        <p:attrNameLst>
                                          <p:attrName>ppt_y</p:attrName>
                                        </p:attrNameLst>
                                      </p:cBhvr>
                                      <p:tavLst>
                                        <p:tav tm="0">
                                          <p:val>
                                            <p:strVal val="ppt_y"/>
                                          </p:val>
                                        </p:tav>
                                        <p:tav tm="100000">
                                          <p:val>
                                            <p:strVal val="ppt_y"/>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0-ppt_w/2"/>
                                          </p:val>
                                        </p:tav>
                                      </p:tavLst>
                                    </p:anim>
                                    <p:anim calcmode="lin" valueType="num">
                                      <p:cBhvr additive="base">
                                        <p:cTn id="90" dur="2000"/>
                                        <p:tgtEl>
                                          <p:spTgt spid="4"/>
                                        </p:tgtEl>
                                        <p:attrNameLst>
                                          <p:attrName>ppt_y</p:attrName>
                                        </p:attrNameLst>
                                      </p:cBhvr>
                                      <p:tavLst>
                                        <p:tav tm="0">
                                          <p:val>
                                            <p:strVal val="ppt_y"/>
                                          </p:val>
                                        </p:tav>
                                        <p:tav tm="100000">
                                          <p:val>
                                            <p:strVal val="ppt_y"/>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ppt_y"/>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0-ppt_w/2"/>
                                          </p:val>
                                        </p:tav>
                                      </p:tavLst>
                                    </p:anim>
                                    <p:anim calcmode="lin" valueType="num">
                                      <p:cBhvr additive="base">
                                        <p:cTn id="98" dur="2000"/>
                                        <p:tgtEl>
                                          <p:spTgt spid="8"/>
                                        </p:tgtEl>
                                        <p:attrNameLst>
                                          <p:attrName>ppt_y</p:attrName>
                                        </p:attrNameLst>
                                      </p:cBhvr>
                                      <p:tavLst>
                                        <p:tav tm="0">
                                          <p:val>
                                            <p:strVal val="ppt_y"/>
                                          </p:val>
                                        </p:tav>
                                        <p:tav tm="100000">
                                          <p:val>
                                            <p:strVal val="ppt_y"/>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ppt_y"/>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ppt_y"/>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fill="hold" grpId="3" nodeType="withEffect">
                                  <p:stCondLst>
                                    <p:cond delay="0"/>
                                  </p:stCondLst>
                                  <p:childTnLst>
                                    <p:animRot by="-21600000">
                                      <p:cBhvr>
                                        <p:cTn id="109" dur="2000" fill="hold"/>
                                        <p:tgtEl>
                                          <p:spTgt spid="4"/>
                                        </p:tgtEl>
                                        <p:attrNameLst>
                                          <p:attrName>r</p:attrName>
                                        </p:attrNameLst>
                                      </p:cBhvr>
                                    </p:animRot>
                                  </p:childTnLst>
                                </p:cTn>
                              </p:par>
                              <p:par>
                                <p:cTn id="110" presetID="8" presetClass="emph" presetSubtype="0" fill="hold" grpId="3" nodeType="withEffect">
                                  <p:stCondLst>
                                    <p:cond delay="0"/>
                                  </p:stCondLst>
                                  <p:childTnLst>
                                    <p:animRot by="-21600000">
                                      <p:cBhvr>
                                        <p:cTn id="111" dur="2000" fill="hold"/>
                                        <p:tgtEl>
                                          <p:spTgt spid="6"/>
                                        </p:tgtEl>
                                        <p:attrNameLst>
                                          <p:attrName>r</p:attrName>
                                        </p:attrNameLst>
                                      </p:cBhvr>
                                    </p:animRot>
                                  </p:childTnLst>
                                </p:cTn>
                              </p:par>
                              <p:par>
                                <p:cTn id="112" presetID="8" presetClass="emph" presetSubtype="0" fill="hold" grpId="3" nodeType="withEffect">
                                  <p:stCondLst>
                                    <p:cond delay="0"/>
                                  </p:stCondLst>
                                  <p:childTnLst>
                                    <p:animRot by="-21600000">
                                      <p:cBhvr>
                                        <p:cTn id="113" dur="2000" fill="hold"/>
                                        <p:tgtEl>
                                          <p:spTgt spid="8"/>
                                        </p:tgtEl>
                                        <p:attrNameLst>
                                          <p:attrName>r</p:attrName>
                                        </p:attrNameLst>
                                      </p:cBhvr>
                                    </p:animRot>
                                  </p:childTnLst>
                                </p:cTn>
                              </p:par>
                              <p:par>
                                <p:cTn id="114" presetID="8" presetClass="emph" presetSubtype="0" fill="hold" grpId="3" nodeType="withEffect">
                                  <p:stCondLst>
                                    <p:cond delay="0"/>
                                  </p:stCondLst>
                                  <p:childTnLst>
                                    <p:animRot by="-21600000">
                                      <p:cBhvr>
                                        <p:cTn id="115" dur="2000" fill="hold"/>
                                        <p:tgtEl>
                                          <p:spTgt spid="10"/>
                                        </p:tgtEl>
                                        <p:attrNameLst>
                                          <p:attrName>r</p:attrName>
                                        </p:attrNameLst>
                                      </p:cBhvr>
                                    </p:animRot>
                                  </p:childTnLst>
                                </p:cTn>
                              </p:par>
                              <p:par>
                                <p:cTn id="116" presetID="8" presetClass="emph" presetSubtype="0" fill="hold" grpId="3" nodeType="withEffect">
                                  <p:stCondLst>
                                    <p:cond delay="0"/>
                                  </p:stCondLst>
                                  <p:childTnLst>
                                    <p:animRot by="-21600000">
                                      <p:cBhvr>
                                        <p:cTn id="117" dur="2000" fill="hold"/>
                                        <p:tgtEl>
                                          <p:spTgt spid="12"/>
                                        </p:tgtEl>
                                        <p:attrNameLst>
                                          <p:attrName>r</p:attrName>
                                        </p:attrNameLst>
                                      </p:cBhvr>
                                    </p:animRot>
                                  </p:childTnLst>
                                </p:cTn>
                              </p:par>
                              <p:par>
                                <p:cTn id="118" presetID="8" presetClass="emph" presetSubtype="0" fill="hold" grpId="3" nodeType="withEffect">
                                  <p:stCondLst>
                                    <p:cond delay="0"/>
                                  </p:stCondLst>
                                  <p:childTnLst>
                                    <p:animRot by="21600000">
                                      <p:cBhvr>
                                        <p:cTn id="119" dur="2000" fill="hold"/>
                                        <p:tgtEl>
                                          <p:spTgt spid="3"/>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5"/>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7"/>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9"/>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1"/>
                                        </p:tgtEl>
                                        <p:attrNameLst>
                                          <p:attrName>r</p:attrName>
                                        </p:attrNameLst>
                                      </p:cBhvr>
                                    </p:animRo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childTnLst>
                          </p:cTn>
                        </p:par>
                        <p:par>
                          <p:cTn id="132" fill="hold">
                            <p:stCondLst>
                              <p:cond delay="4000"/>
                            </p:stCondLst>
                            <p:childTnLst>
                              <p:par>
                                <p:cTn id="133" presetID="31" presetClass="entr" presetSubtype="0" fill="hold" nodeType="afterEffect">
                                  <p:stCondLst>
                                    <p:cond delay="0"/>
                                  </p:stCondLst>
                                  <p:iterate type="lt">
                                    <p:tmPct val="5000"/>
                                  </p:iterate>
                                  <p:childTnLst>
                                    <p:set>
                                      <p:cBhvr>
                                        <p:cTn id="134" dur="1" fill="hold">
                                          <p:stCondLst>
                                            <p:cond delay="0"/>
                                          </p:stCondLst>
                                        </p:cTn>
                                        <p:tgtEl>
                                          <p:spTgt spid="2050"/>
                                        </p:tgtEl>
                                        <p:attrNameLst>
                                          <p:attrName>style.visibility</p:attrName>
                                        </p:attrNameLst>
                                      </p:cBhvr>
                                      <p:to>
                                        <p:strVal val="visible"/>
                                      </p:to>
                                    </p:set>
                                    <p:anim calcmode="lin" valueType="num">
                                      <p:cBhvr>
                                        <p:cTn id="135" dur="2000" fill="hold"/>
                                        <p:tgtEl>
                                          <p:spTgt spid="2050"/>
                                        </p:tgtEl>
                                        <p:attrNameLst>
                                          <p:attrName>ppt_w</p:attrName>
                                        </p:attrNameLst>
                                      </p:cBhvr>
                                      <p:tavLst>
                                        <p:tav tm="0">
                                          <p:val>
                                            <p:fltVal val="0"/>
                                          </p:val>
                                        </p:tav>
                                        <p:tav tm="100000">
                                          <p:val>
                                            <p:strVal val="#ppt_w"/>
                                          </p:val>
                                        </p:tav>
                                      </p:tavLst>
                                    </p:anim>
                                    <p:anim calcmode="lin" valueType="num">
                                      <p:cBhvr>
                                        <p:cTn id="136" dur="2000" fill="hold"/>
                                        <p:tgtEl>
                                          <p:spTgt spid="2050"/>
                                        </p:tgtEl>
                                        <p:attrNameLst>
                                          <p:attrName>ppt_h</p:attrName>
                                        </p:attrNameLst>
                                      </p:cBhvr>
                                      <p:tavLst>
                                        <p:tav tm="0">
                                          <p:val>
                                            <p:fltVal val="0"/>
                                          </p:val>
                                        </p:tav>
                                        <p:tav tm="100000">
                                          <p:val>
                                            <p:strVal val="#ppt_h"/>
                                          </p:val>
                                        </p:tav>
                                      </p:tavLst>
                                    </p:anim>
                                    <p:anim calcmode="lin" valueType="num">
                                      <p:cBhvr>
                                        <p:cTn id="137" dur="2000" fill="hold"/>
                                        <p:tgtEl>
                                          <p:spTgt spid="2050"/>
                                        </p:tgtEl>
                                        <p:attrNameLst>
                                          <p:attrName>style.rotation</p:attrName>
                                        </p:attrNameLst>
                                      </p:cBhvr>
                                      <p:tavLst>
                                        <p:tav tm="0">
                                          <p:val>
                                            <p:fltVal val="90"/>
                                          </p:val>
                                        </p:tav>
                                        <p:tav tm="100000">
                                          <p:val>
                                            <p:fltVal val="0"/>
                                          </p:val>
                                        </p:tav>
                                      </p:tavLst>
                                    </p:anim>
                                    <p:animEffect transition="in" filter="fade">
                                      <p:cBhvr>
                                        <p:cTn id="138"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INFANCIA...MAS QUE UNA ETAPA DE LA VID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2">
      <a:majorFont>
        <a:latin typeface="Pristina"/>
        <a:ea typeface=""/>
        <a:cs typeface=""/>
      </a:majorFont>
      <a:minorFont>
        <a:latin typeface="Pristi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INFANCIA...MAS QUE UNA ETAPA DE LA VIDA</Template>
  <TotalTime>0</TotalTime>
  <Words>333</Words>
  <Application>Microsoft Office PowerPoint</Application>
  <PresentationFormat>Presentación en pantalla (16:9)</PresentationFormat>
  <Paragraphs>33</Paragraphs>
  <Slides>48</Slides>
  <Notes>0</Notes>
  <HiddenSlides>0</HiddenSlides>
  <MMClips>1</MMClips>
  <ScaleCrop>false</ScaleCrop>
  <HeadingPairs>
    <vt:vector size="4" baseType="variant">
      <vt:variant>
        <vt:lpstr>Tema</vt:lpstr>
      </vt:variant>
      <vt:variant>
        <vt:i4>2</vt:i4>
      </vt:variant>
      <vt:variant>
        <vt:lpstr>Títulos de diapositiva</vt:lpstr>
      </vt:variant>
      <vt:variant>
        <vt:i4>48</vt:i4>
      </vt:variant>
    </vt:vector>
  </HeadingPairs>
  <TitlesOfParts>
    <vt:vector size="50" baseType="lpstr">
      <vt:lpstr>INFANCIA...MAS QUE UNA ETAPA DE LA VIDA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2018-09-25T00:32:56Z</dcterms:created>
  <dcterms:modified xsi:type="dcterms:W3CDTF">2018-09-25T00:36:23Z</dcterms:modified>
</cp:coreProperties>
</file>