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92" r:id="rId36"/>
    <p:sldId id="293" r:id="rId37"/>
    <p:sldId id="294" r:id="rId38"/>
    <p:sldId id="295" r:id="rId39"/>
    <p:sldId id="296" r:id="rId40"/>
    <p:sldId id="297" r:id="rId41"/>
    <p:sldId id="291" r:id="rId42"/>
  </p:sldIdLst>
  <p:sldSz cx="9144000" cy="5143500" type="screen16x9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zMYFvBOuZ1TJXJgdXyh1A==" hashData="QyaJegCx61N9sCNgeljE3aeG5bI00wsyOOdbNfakrLhCLysGdHOaKgzesfHz3ZIwBgCtDonyFL7uVZjwDUjgh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81D26"/>
    <a:srgbClr val="A4B0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744" y="6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C4C97D-ACC8-4345-ACB5-0F549F4061EA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208260-AD2E-4008-A3DD-8266B07DB19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4850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s-ES" altLang="es-ES" smtClean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AAD9D81-4AF1-4723-83AF-4F4AC422267D}" type="slidenum">
              <a:rPr lang="es-ES" smtClean="0"/>
              <a:pPr>
                <a:defRPr/>
              </a:pPr>
              <a:t>33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64960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/>
              <a:t>37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192833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/>
              <a:t>38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39713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0FD4B2-FD61-4B6F-9058-4DBA08B25F8C}" type="slidenum">
              <a:rPr lang="es-ES" smtClean="0"/>
              <a:t>39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43248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38931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586507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53035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19558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2159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935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63253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787717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406598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893916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300318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8713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FD3E7-E206-45BD-A570-C256F820CE91}" type="datetimeFigureOut">
              <a:rPr lang="es-ES" smtClean="0"/>
              <a:t>24/05/2018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17F985-86F1-49B7-8CC3-F96FB420D94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3896633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23107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dios-el-taxi-y-el-instrumento-(roby)/" TargetMode="External"/><Relationship Id="rId13" Type="http://schemas.openxmlformats.org/officeDocument/2006/relationships/hyperlink" Target="http://www.mispps.com/reflexion/4o-parte-senales-de-la-segunda-venida-de-cristo-(roby)/" TargetMode="External"/><Relationship Id="rId3" Type="http://schemas.openxmlformats.org/officeDocument/2006/relationships/hyperlink" Target="http://www.mispps.com/reflexion/evidencias-cientificas-de-la-biblia-parte-1/" TargetMode="External"/><Relationship Id="rId7" Type="http://schemas.openxmlformats.org/officeDocument/2006/relationships/hyperlink" Target="http://www.mispps.com/reflexion/celebras-halloween-(roby)/" TargetMode="External"/><Relationship Id="rId12" Type="http://schemas.openxmlformats.org/officeDocument/2006/relationships/hyperlink" Target="http://www.mispps.com/reflexion/3o-parte-senales-de-la-segunda-venida-de-cristo-(roby)-21727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cuando-el-hombre-confronta-a-dios-(roby)/" TargetMode="External"/><Relationship Id="rId11" Type="http://schemas.openxmlformats.org/officeDocument/2006/relationships/hyperlink" Target="http://www.mispps.com/reflexion/2o-parte-senales-de-la-segunda-venida-de-cristo-(roby)/" TargetMode="External"/><Relationship Id="rId5" Type="http://schemas.openxmlformats.org/officeDocument/2006/relationships/hyperlink" Target="http://www.mispps.com/reflexion/jesucristo-no-es-religion-el-es-vida/" TargetMode="External"/><Relationship Id="rId15" Type="http://schemas.openxmlformats.org/officeDocument/2006/relationships/hyperlink" Target="http://www.mispps.com/reflexion/el-positivismo-humanista-vs-el-positivismo-biblico/" TargetMode="External"/><Relationship Id="rId10" Type="http://schemas.openxmlformats.org/officeDocument/2006/relationships/hyperlink" Target="http://www.mispps.com/reflexion/senales-de-la-segunda-venida-de-cristo-parte-1-(roby)" TargetMode="External"/><Relationship Id="rId4" Type="http://schemas.openxmlformats.org/officeDocument/2006/relationships/hyperlink" Target="http://www.mispps.com/reflexion/evidencias-cientificas-de-la-biblia-parte-2/" TargetMode="External"/><Relationship Id="rId9" Type="http://schemas.openxmlformats.org/officeDocument/2006/relationships/hyperlink" Target="http://www.mispps.com/misterio-82/un-mundo-invisible-pero-real-parte-1-(roby)/msg101304/" TargetMode="External"/><Relationship Id="rId14" Type="http://schemas.openxmlformats.org/officeDocument/2006/relationships/hyperlink" Target="http://www.mispps.com/naturaleza-ciencias-29/eventos-cosmicos-en-lo-que-resta-del-2015-(roby)/" TargetMode="Externa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misterio-82/el-misterio-de-la-divina-trinidad-(roby)/" TargetMode="External"/><Relationship Id="rId13" Type="http://schemas.openxmlformats.org/officeDocument/2006/relationships/hyperlink" Target="http://www.mispps.com/reflexion/cuando-el-hombre-le-cambia-la-gloria-a-dios-(roby)/" TargetMode="External"/><Relationship Id="rId3" Type="http://schemas.openxmlformats.org/officeDocument/2006/relationships/hyperlink" Target="http://www.mispps.com/reflexion/parte-ii-sabes-por-que-murio-cristo-por-ti-en-la-cruz/" TargetMode="External"/><Relationship Id="rId7" Type="http://schemas.openxmlformats.org/officeDocument/2006/relationships/hyperlink" Target="http://www.mispps.com/reflexion/salvacion-del-alma-(roby)/" TargetMode="External"/><Relationship Id="rId12" Type="http://schemas.openxmlformats.org/officeDocument/2006/relationships/hyperlink" Target="http://www.mispps.com/reflexion/mas-alla-de-la-muerte-roby-23863/" TargetMode="External"/><Relationship Id="rId2" Type="http://schemas.openxmlformats.org/officeDocument/2006/relationships/image" Target="../media/image36.jpeg"/><Relationship Id="rId16" Type="http://schemas.openxmlformats.org/officeDocument/2006/relationships/hyperlink" Target="http://www.mispps.com/reflexion/impactante-testimonio-de-un-ex-terrorista-islamico-(paloma-roby)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reflexion/el-acto-de-juzgar-(roby)/" TargetMode="External"/><Relationship Id="rId11" Type="http://schemas.openxmlformats.org/officeDocument/2006/relationships/hyperlink" Target="http://www.mispps.com/reflexion/existen-varias-maneras-de-llegar-a-dios-(roby)/" TargetMode="External"/><Relationship Id="rId5" Type="http://schemas.openxmlformats.org/officeDocument/2006/relationships/hyperlink" Target="http://www.mispps.com/reflexion/el-arrebatamiento-(roby)/" TargetMode="External"/><Relationship Id="rId15" Type="http://schemas.openxmlformats.org/officeDocument/2006/relationships/hyperlink" Target="http://www.mispps.com/reflexion/sabes-por-que-murio-cristo-por-ti-en-la-cruz-parte-1-de-2-(roby)/" TargetMode="External"/><Relationship Id="rId10" Type="http://schemas.openxmlformats.org/officeDocument/2006/relationships/hyperlink" Target="http://www.mispps.com/misterio-82/el-misterio-del-espiritu-santo-roby/" TargetMode="External"/><Relationship Id="rId4" Type="http://schemas.openxmlformats.org/officeDocument/2006/relationships/hyperlink" Target="http://www.mispps.com/naturaleza-ciencias-29/eclipses-de-luna-roja-(roby)/" TargetMode="External"/><Relationship Id="rId9" Type="http://schemas.openxmlformats.org/officeDocument/2006/relationships/hyperlink" Target="http://www.mispps.com/reflexion/radiografia-biblica-del-anticristo-(roby)/" TargetMode="External"/><Relationship Id="rId14" Type="http://schemas.openxmlformats.org/officeDocument/2006/relationships/hyperlink" Target="http://www.mispps.com/reflexion/se-puede-senalar-fechas-exactas-para-eventos-apocalipticos-roby/" TargetMode="Externa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reflexion/envejecer-es-una-obligacion-madurar-es-una-opcion-(paloma-roby)/" TargetMode="External"/><Relationship Id="rId13" Type="http://schemas.openxmlformats.org/officeDocument/2006/relationships/hyperlink" Target="http://www.mispps.com/naturaleza-ciencias-29/planeta-nibiru-amenaza-o-ficcion-(paloma-roby)/" TargetMode="External"/><Relationship Id="rId3" Type="http://schemas.openxmlformats.org/officeDocument/2006/relationships/hyperlink" Target="http://www.mispps.com/reflexion/carta-de-un-bebe-(paloma)/" TargetMode="External"/><Relationship Id="rId7" Type="http://schemas.openxmlformats.org/officeDocument/2006/relationships/hyperlink" Target="http://www.mispps.com/reflexion-73/testimonio-de-un-ex-monje-budista-que-regreso-de-la-muerte-(paloma-roby)/" TargetMode="External"/><Relationship Id="rId12" Type="http://schemas.openxmlformats.org/officeDocument/2006/relationships/hyperlink" Target="http://www.mispps.com/reflexion/la-voluntad-perfecta-de-dios-y-su-voluntad-permisiva-(paloma-roby)/" TargetMode="External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testimonio-acerca-de-halloween-(roby)/" TargetMode="External"/><Relationship Id="rId11" Type="http://schemas.openxmlformats.org/officeDocument/2006/relationships/hyperlink" Target="http://www.mispps.com/reflexion/reconoce-tus-errores-y-seras-libre-(paloma-roby)/" TargetMode="External"/><Relationship Id="rId5" Type="http://schemas.openxmlformats.org/officeDocument/2006/relationships/hyperlink" Target="http://www.mispps.com/reflexion/la-guerra-contra-el-dinero-en-efectivo-(paloma)/" TargetMode="External"/><Relationship Id="rId15" Type="http://schemas.openxmlformats.org/officeDocument/2006/relationships/hyperlink" Target="http://www.mispps.com/reflexion-73/de-cientifico-a-siervo-de-dios-(paloma-roby)/" TargetMode="External"/><Relationship Id="rId10" Type="http://schemas.openxmlformats.org/officeDocument/2006/relationships/hyperlink" Target="http://www.mispps.com/lugares/jerusalen-la-ciudad-amada-(paloma)/" TargetMode="External"/><Relationship Id="rId4" Type="http://schemas.openxmlformats.org/officeDocument/2006/relationships/hyperlink" Target="http://www.mispps.com/reflexion/el-peor-de-los-sentimientos-(paloma-roby)/" TargetMode="External"/><Relationship Id="rId9" Type="http://schemas.openxmlformats.org/officeDocument/2006/relationships/hyperlink" Target="http://www.mispps.com/reflexion/de-prostitua-a-una-vida-con-proposito-(paloma-roby)/" TargetMode="External"/><Relationship Id="rId14" Type="http://schemas.openxmlformats.org/officeDocument/2006/relationships/hyperlink" Target="http://www.mispps.com/reflexion/como-obtener-paz-interior-(paloma-roby)/" TargetMode="Externa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/reconoce-ud-los-tiempos-que-estamos-viviendo-(paloma-roby)/" TargetMode="External"/><Relationship Id="rId13" Type="http://schemas.openxmlformats.org/officeDocument/2006/relationships/hyperlink" Target="https://www.mispps.com/reflexion-73/el-evangelio-de-la-prosperidad-(paloma-roby)/" TargetMode="External"/><Relationship Id="rId3" Type="http://schemas.openxmlformats.org/officeDocument/2006/relationships/image" Target="../media/image36.jpeg"/><Relationship Id="rId7" Type="http://schemas.openxmlformats.org/officeDocument/2006/relationships/hyperlink" Target="http://www.mispps.com/fechas-especiales-66/ex-satanista-habla-acerca-de-halloween-(paloma-roby)/" TargetMode="External"/><Relationship Id="rId12" Type="http://schemas.openxmlformats.org/officeDocument/2006/relationships/hyperlink" Target="https://www.mispps.com/reflexion-73/conoce-lo-que-dios-aborrece-(paloma-roby)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fechas-especiales-66/la-cara-oculta-de-halloween-(paloma-roby)/" TargetMode="External"/><Relationship Id="rId11" Type="http://schemas.openxmlformats.org/officeDocument/2006/relationships/hyperlink" Target="https://www.mispps.com/reflexion/como-reconocer-a-una-secta-(paloma-roby)/" TargetMode="External"/><Relationship Id="rId5" Type="http://schemas.openxmlformats.org/officeDocument/2006/relationships/hyperlink" Target="http://www.mispps.com/fechas-especiales/es-halloween-un-inocente-juego-de-ninos-(paloma-roby)/" TargetMode="External"/><Relationship Id="rId10" Type="http://schemas.openxmlformats.org/officeDocument/2006/relationships/hyperlink" Target="https://www.mispps.com/reflexion/el-sacrificio-de-jesucristo-segun-el-antiguo-testamento-(paloma-roby)/" TargetMode="External"/><Relationship Id="rId4" Type="http://schemas.openxmlformats.org/officeDocument/2006/relationships/hyperlink" Target="http://www.mispps.com/reflexion/nino-regresa-del-cielo-con-un-mensaje-para-el-mundo-(paloma-roby)/" TargetMode="External"/><Relationship Id="rId9" Type="http://schemas.openxmlformats.org/officeDocument/2006/relationships/hyperlink" Target="https://www.mispps.com/reflexion/un-vistazo-a-la-eternidad-(paloma-roby)/" TargetMode="External"/><Relationship Id="rId14" Type="http://schemas.openxmlformats.org/officeDocument/2006/relationships/hyperlink" Target="https://www.mispps.com/reflexion-73/el-ecumenismo-(union-de-religiones)-paloma-roby)/" TargetMode="Externa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mispps.com/reflexion-73/lideres-que-apoyan-la-aparicion-del-anticristo-revelacion-m-gomez-(paloma-roby)/" TargetMode="External"/><Relationship Id="rId3" Type="http://schemas.openxmlformats.org/officeDocument/2006/relationships/image" Target="../media/image36.jpeg"/><Relationship Id="rId7" Type="http://schemas.openxmlformats.org/officeDocument/2006/relationships/hyperlink" Target="https://www.mispps.com/reflexion-73/jesucristo-la-roca-inamovible-(paloma-roby)/" TargetMode="External"/><Relationship Id="rId12" Type="http://schemas.openxmlformats.org/officeDocument/2006/relationships/hyperlink" Target="https://www.mispps.com/reflexion-73/monica-gomez-mas-senales-cumplidas-(paloma-roby)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mispps.com/reflexion-73/la-ultima-generacion-(paloma-roby)/" TargetMode="External"/><Relationship Id="rId11" Type="http://schemas.openxmlformats.org/officeDocument/2006/relationships/hyperlink" Target="https://www.mispps.com/reflexion-73/son-moises-y-elias-los-dos-testigos-de-apocalipsis-11-(paloma-roby)/" TargetMode="External"/><Relationship Id="rId5" Type="http://schemas.openxmlformats.org/officeDocument/2006/relationships/hyperlink" Target="https://www.mispps.com/reflexion-73/que-es-la-apostasia-y-como-reconocerla-(paloma-roby)/" TargetMode="External"/><Relationship Id="rId10" Type="http://schemas.openxmlformats.org/officeDocument/2006/relationships/hyperlink" Target="https://www.mispps.com/reflexion-73/senales-cumplidas-de-revelaciones-de-dios-a-monica-gomez-(paloma-roby)/" TargetMode="External"/><Relationship Id="rId4" Type="http://schemas.openxmlformats.org/officeDocument/2006/relationships/hyperlink" Target="https://www.mispps.com/reflexion-73/asombroso-juicio-que-viene-a-las-naciones-(paloma-roby)/msg185917/?topicseen#new" TargetMode="External"/><Relationship Id="rId9" Type="http://schemas.openxmlformats.org/officeDocument/2006/relationships/hyperlink" Target="https://www.mispps.com/naturaleza-y-ciencias/primer-eclipse-de-superluna-azul-de-sangre-en-150-anos-este-31-de-enero-del-2018/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mispps.com/reflexion-73/mas-senales-cumpliendose-de-revelaciones-a-monica-gomez-(paloma-roby)/" TargetMode="Externa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4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8.png"/><Relationship Id="rId11" Type="http://schemas.openxmlformats.org/officeDocument/2006/relationships/image" Target="../media/image41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3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7.png"/><Relationship Id="rId9" Type="http://schemas.openxmlformats.org/officeDocument/2006/relationships/image" Target="../media/image40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LABRA PROFETICA PARA ARGENTINAAAAA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3" b="733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718"/>
            <a:ext cx="8218487" cy="2225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CuadroTexto 7"/>
          <p:cNvSpPr txBox="1"/>
          <p:nvPr/>
        </p:nvSpPr>
        <p:spPr>
          <a:xfrm>
            <a:off x="7956376" y="4443958"/>
            <a:ext cx="1018064" cy="4616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bliqueBottomLeft"/>
              <a:lightRig rig="threePt" dir="t"/>
            </a:scene3d>
            <a:sp3d extrusionH="177800">
              <a:extrusionClr>
                <a:srgbClr val="181D26"/>
              </a:extrusionClr>
            </a:sp3d>
          </a:bodyPr>
          <a:lstStyle/>
          <a:p>
            <a:pPr algn="r"/>
            <a:r>
              <a:rPr lang="es-ES" sz="2400" dirty="0" err="1" smtClean="0">
                <a:solidFill>
                  <a:srgbClr val="A4B0C7"/>
                </a:solidFill>
                <a:latin typeface="Brush Script MT" panose="03060802040406070304" pitchFamily="66" charset="0"/>
              </a:rPr>
              <a:t>Roby</a:t>
            </a:r>
            <a:endParaRPr lang="es-PE" sz="2400" dirty="0">
              <a:solidFill>
                <a:srgbClr val="A4B0C7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710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 loop="1">
            <p:snd r:embed="rId2" name="GRABACIÓN AJQVALN.wav"/>
          </p:stSnd>
        </p:sndAc>
      </p:transition>
    </mc:Choice>
    <mc:Fallback xmlns="">
      <p:transition spd="slow">
        <p:sndAc>
          <p:stSnd loop="1">
            <p:snd r:embed="rId5" name="GRABACIÓN AJQVAL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716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939902"/>
            <a:ext cx="8784976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EL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SEÑOR ME DIJO, LOS QUE NO TE CREAN, NO SON MÍOS... Hermanos, Dios me ha dado una Palabra para entregar.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¡¡En este momento estoy temblando y llorando!!... </a:t>
            </a:r>
            <a:endParaRPr lang="es-PE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9534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939902"/>
            <a:ext cx="8606790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Palabra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para Argentina... Vienen grandes inundaciones para este país. Provincias y la Capital, Zona la Plata bajo agua.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0163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4083918"/>
            <a:ext cx="8606790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Guarden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harina, aceite y junten leña y lo que se pueda prender como carbón...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1534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6" b="556"/>
          <a:stretch/>
        </p:blipFill>
        <p:spPr>
          <a:xfrm>
            <a:off x="0" y="17142"/>
            <a:ext cx="9144000" cy="512635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867894"/>
            <a:ext cx="860679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Vienen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días de hambre por causa de la inundación que Dios enviará..., dice el Señor que son juicios.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Dios va a probar a sus hijos. A los que dicen ser apóstoles..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3353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6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" b="155"/>
          <a:stretch/>
        </p:blipFill>
        <p:spPr>
          <a:xfrm>
            <a:off x="0" y="11422"/>
            <a:ext cx="9144000" cy="513207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966255"/>
            <a:ext cx="860679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Veía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, falta de trabajo y saqueos. </a:t>
            </a:r>
          </a:p>
          <a:p>
            <a:pPr algn="ctr"/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¡¡Vuelven los días atrás como años pasados!! Maldad en gran manera...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722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7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4227934"/>
            <a:ext cx="8606790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comienzo a ver que no hay pan...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107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8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4227934"/>
            <a:ext cx="8606790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La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gente comienza a enloquecer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69495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FGFGFGFGG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95536" y="4083918"/>
            <a:ext cx="8317742" cy="62324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muchos que decían ser cristianos sucumben...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8860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0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45" b="-45"/>
          <a:stretch/>
        </p:blipFill>
        <p:spPr>
          <a:xfrm>
            <a:off x="0" y="-9146"/>
            <a:ext cx="9144000" cy="515264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689256"/>
            <a:ext cx="8606790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habla el Señor sobre una secta "Conspiración </a:t>
            </a:r>
            <a:r>
              <a:rPr lang="es-ES" b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Luciferiana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," y Me habla de secta de brujos, yo veo el Vaticano. "Ellos no son Míos", Me dice..., "ellos son parte de lo que viene, están con el Anticristo..., y ellos ya ni Me soportan a Mí, ni a Mi pueblo."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5121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1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966255"/>
            <a:ext cx="860679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dice el Señor que va a pasar algo terrible... y comienzo a llorar, y a llorar, porque es un dolor muy grande que siento, donde yo veía niños jugando...,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16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2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2" b="402"/>
          <a:stretch/>
        </p:blipFill>
        <p:spPr>
          <a:xfrm>
            <a:off x="0" y="1134"/>
            <a:ext cx="9144000" cy="514236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795886"/>
            <a:ext cx="8606790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Vi como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un niño de tres años y su familia enloquece, y se llevan al niño y lo cocinan, ¡¡y se comen a su propio hijo!!... Y yo oigo la voz del Señor, ¡¡se comen a sus propios hijos!!... ¡¡Se comen sus embarazos!!... ¡¡Mujeres pariendo para comer!!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5006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PALABRA PROFETICA PARA ARGENTINAAAA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4011910"/>
            <a:ext cx="8606790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Pero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el rostro de estas personas que matan estos inocentes es diabólico...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5367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4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795886"/>
            <a:ext cx="8606790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Comienzo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a llorar y a clamar pidiendo misericordia... Me dijo el Señor, que ya está ocurriendo en otros lugares del mundo, que se comen a sus hijos, volviéndose peor que las bestias, ¡¡se comen a su propia raza humana!!...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7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80" y="-5714"/>
            <a:ext cx="9144000" cy="514921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689256"/>
            <a:ext cx="8784976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le pregunto: “¿Señor esto debo decirlo ahora?” Y Él me dice: “Sierva, Yo te escogí, no calles, le he dado a muy pocos este mensaje, y no te van a creer, pero los que no te crean ¡¡no son Míos!!... ¡¡Mi pueblo fiel, sí lo va a creer!!”...</a:t>
            </a:r>
          </a:p>
          <a:p>
            <a:pPr algn="ctr"/>
            <a:endParaRPr lang="es-PE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793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VVVVV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3966255"/>
            <a:ext cx="860679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PREPÁRATE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IGLESIA, vienen días en que ¡¡van a tener que esconder a sus hijos de caníbales!! Y le digo. “Señor ¿Estoy loca o es tu voz, y esto es verdad?”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092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867894"/>
            <a:ext cx="8784976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Sigo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llorando en medio de un gran dolor, me duele el cuerpo..., la voz de Dios se volvía dulce, Me dice el Señor: “Muchos decían: estamos lejos de las guerras y del hambre ¡¡y se burlaban!!”</a:t>
            </a:r>
          </a:p>
          <a:p>
            <a:pPr algn="ctr"/>
            <a:endParaRPr lang="es-PE" b="1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8116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4083918"/>
            <a:ext cx="8606790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¡¡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Mientras yo tenía visiones muy terribles!! Vuelven los saqueos, la falta de empleo...,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214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6864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4011910"/>
            <a:ext cx="8606790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Me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dice el Señor, VOY A QUITAR DEL CIELO LAS AVES..., serán probados, Y ES PRINCIPIO DE LA GRAN TRIBULACIÓN.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65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0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966255"/>
            <a:ext cx="8606790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el Señor, como yo, ni me animé a preguntarle y no quise pedirle una señal, Me dijo: “Va a salir en las noticias lo del niño, Familia </a:t>
            </a:r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se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come a su hijo."...</a:t>
            </a:r>
          </a:p>
          <a:p>
            <a:pPr algn="ctr"/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3592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1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03" b="1403"/>
          <a:stretch/>
        </p:blipFill>
        <p:spPr>
          <a:xfrm>
            <a:off x="800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179512" y="3795886"/>
            <a:ext cx="8606790" cy="1454244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¡¡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Hermanos, no puedo parar de llorar!! Me dijo el Señor que les dijera, que sus fieles no teman, y que lo busquen pronto... Para este año comienzan las inundaciones... Pero que si debía entregar el mensaje...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6050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2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" b="291"/>
          <a:stretch/>
        </p:blipFill>
        <p:spPr>
          <a:xfrm>
            <a:off x="0" y="-10282"/>
            <a:ext cx="9144000" cy="515378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966255"/>
            <a:ext cx="860679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vi mucha oscuridad, la paz es quitada, y comienza la maldad, Me mostraba el Señor los secuestros no serán por lo que antes lo hacían</a:t>
            </a:r>
            <a:r>
              <a:rPr lang="es-ES" b="1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es-ES" b="1" smtClean="0">
                <a:solidFill>
                  <a:srgbClr val="002060"/>
                </a:solidFill>
                <a:latin typeface="Arial Black" panose="020B0A04020102020204" pitchFamily="34" charset="0"/>
              </a:rPr>
              <a:t>sino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para comer humanos ¡¡Dios mío!!...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2997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PALABRA PROFETICA PARA ARGENTINAAAAA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CuadroTexto 1"/>
          <p:cNvSpPr txBox="1"/>
          <p:nvPr/>
        </p:nvSpPr>
        <p:spPr>
          <a:xfrm>
            <a:off x="179512" y="3966255"/>
            <a:ext cx="860679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Y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hermanos, no sólo ocurrirá en Argentina, pero no me dio nombres de otros países sobre el canibalismo y secuestro de seres humanos...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056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ALABRA PROFETICA PARA ARGENTINAAAAA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7782"/>
            <a:ext cx="9144000" cy="51357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959644"/>
            <a:ext cx="8606790" cy="1177245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Pero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si Me dijo los nombres en Argentina, sobre las inundaciones, y la falta de empleo, será por causa del agua, y los campos no van a producir nada..., </a:t>
            </a: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804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5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0" b="390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323528" y="4083918"/>
            <a:ext cx="8606790" cy="9002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guarden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harina, aceite y leña..., </a:t>
            </a:r>
          </a:p>
          <a:p>
            <a:pPr algn="ctr"/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205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6"/>
          <p:cNvPicPr>
            <a:picLocks noGrp="1" noChangeAspect="1"/>
          </p:cNvPicPr>
          <p:nvPr isPhoto="1"/>
        </p:nvPicPr>
        <p:blipFill rotWithShape="1"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" b="413"/>
          <a:stretch/>
        </p:blipFill>
        <p:spPr>
          <a:xfrm>
            <a:off x="0" y="2286"/>
            <a:ext cx="9144000" cy="514121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1"/>
          <p:cNvSpPr txBox="1"/>
          <p:nvPr/>
        </p:nvSpPr>
        <p:spPr>
          <a:xfrm>
            <a:off x="251520" y="3966255"/>
            <a:ext cx="8606790" cy="126957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También </a:t>
            </a:r>
            <a:r>
              <a:rPr lang="es-ES" b="1" dirty="0">
                <a:solidFill>
                  <a:srgbClr val="002060"/>
                </a:solidFill>
                <a:latin typeface="Arial Black" panose="020B0A04020102020204" pitchFamily="34" charset="0"/>
              </a:rPr>
              <a:t>Dios Me dijo: “Vienen epidemias.” ¡¡Una es el dengue</a:t>
            </a:r>
            <a:r>
              <a:rPr lang="es-ES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!!</a:t>
            </a:r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es-ES" sz="2400" b="1" dirty="0">
                <a:solidFill>
                  <a:srgbClr val="002060"/>
                </a:solidFill>
                <a:latin typeface="Arial Black" panose="020B0A04020102020204" pitchFamily="34" charset="0"/>
              </a:rPr>
              <a:t>Dios les bendiga y guarde</a:t>
            </a:r>
            <a:r>
              <a:rPr lang="es-ES" sz="2400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.</a:t>
            </a:r>
            <a:endParaRPr lang="es-ES" sz="2400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b="1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endParaRPr lang="es-ES" b="1" dirty="0" smtClean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60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4"/>
          <p:cNvSpPr txBox="1"/>
          <p:nvPr/>
        </p:nvSpPr>
        <p:spPr>
          <a:xfrm>
            <a:off x="-6776" y="1973401"/>
            <a:ext cx="3061406" cy="317009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177800">
              <a:extrusionClr>
                <a:srgbClr val="330B0B"/>
              </a:extrusionClr>
            </a:sp3d>
          </a:bodyPr>
          <a:lstStyle/>
          <a:p>
            <a:pPr algn="ctr"/>
            <a:r>
              <a:rPr lang="es-PE" sz="2000" dirty="0">
                <a:solidFill>
                  <a:srgbClr val="FF0000"/>
                </a:solidFill>
                <a:latin typeface="Arial Black" panose="020B0A04020102020204" pitchFamily="34" charset="0"/>
              </a:rPr>
              <a:t>E</a:t>
            </a:r>
            <a:r>
              <a:rPr lang="es-PE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sta </a:t>
            </a:r>
            <a:r>
              <a:rPr lang="es-PE" sz="2000" dirty="0">
                <a:solidFill>
                  <a:srgbClr val="FF0000"/>
                </a:solidFill>
                <a:latin typeface="Arial Black" panose="020B0A04020102020204" pitchFamily="34" charset="0"/>
              </a:rPr>
              <a:t>profecía viene cumpliéndose </a:t>
            </a:r>
            <a:r>
              <a:rPr lang="es-PE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PARCIALMENTE.          Así tenemos, </a:t>
            </a:r>
            <a:r>
              <a:rPr lang="es-PE" sz="2000" dirty="0">
                <a:solidFill>
                  <a:srgbClr val="FF0000"/>
                </a:solidFill>
                <a:latin typeface="Arial Black" panose="020B0A04020102020204" pitchFamily="34" charset="0"/>
              </a:rPr>
              <a:t>que se produjo una inundación en la localidad de </a:t>
            </a:r>
            <a:r>
              <a:rPr lang="es-PE" sz="2000" dirty="0" err="1">
                <a:solidFill>
                  <a:srgbClr val="FF0000"/>
                </a:solidFill>
                <a:latin typeface="Arial Black" panose="020B0A04020102020204" pitchFamily="34" charset="0"/>
              </a:rPr>
              <a:t>Daireaux</a:t>
            </a:r>
            <a:r>
              <a:rPr lang="es-PE" sz="20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es-PE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(Buenos </a:t>
            </a:r>
            <a:r>
              <a:rPr lang="es-PE" sz="2000" dirty="0">
                <a:solidFill>
                  <a:srgbClr val="FF0000"/>
                </a:solidFill>
                <a:latin typeface="Arial Black" panose="020B0A04020102020204" pitchFamily="34" charset="0"/>
              </a:rPr>
              <a:t>Aires) el 14 de Noviembre del 2017 </a:t>
            </a:r>
          </a:p>
        </p:txBody>
      </p:sp>
    </p:spTree>
    <p:extLst>
      <p:ext uri="{BB962C8B-B14F-4D97-AF65-F5344CB8AC3E}">
        <p14:creationId xmlns:p14="http://schemas.microsoft.com/office/powerpoint/2010/main" val="3455421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24536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995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5"/>
          <p:cNvSpPr txBox="1"/>
          <p:nvPr/>
        </p:nvSpPr>
        <p:spPr>
          <a:xfrm>
            <a:off x="1115616" y="4435614"/>
            <a:ext cx="68231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ENCABEZADOS DE NOTICIAS POR INUNDACIONES EN ARGENTINA EN EL 2018</a:t>
            </a:r>
            <a:endParaRPr lang="es-PE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371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0" y="13694"/>
            <a:ext cx="9144000" cy="5129806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4"/>
          <p:cNvSpPr txBox="1"/>
          <p:nvPr/>
        </p:nvSpPr>
        <p:spPr>
          <a:xfrm>
            <a:off x="1115616" y="4435614"/>
            <a:ext cx="68231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ENCABEZADOS DE NOTICIAS POR INUNDACIONES EN ARGENTINA EN EL 2018</a:t>
            </a:r>
            <a:endParaRPr lang="es-PE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0303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270"/>
            <a:ext cx="9144000" cy="513323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uadroTexto 4"/>
          <p:cNvSpPr txBox="1"/>
          <p:nvPr/>
        </p:nvSpPr>
        <p:spPr>
          <a:xfrm>
            <a:off x="1259632" y="4447323"/>
            <a:ext cx="682312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ENCABEZADOS DE NOTICIAS POR INUNDACIONES EN ARGENTINA EN EL 2018</a:t>
            </a:r>
            <a:endParaRPr lang="es-PE" sz="20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735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UNA VISITA INDESEADAAAAA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2" b="732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63" t="14020" r="5711" b="24268"/>
          <a:stretch/>
        </p:blipFill>
        <p:spPr bwMode="auto">
          <a:xfrm>
            <a:off x="6372200" y="2355726"/>
            <a:ext cx="1090919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45" b="10110"/>
          <a:stretch>
            <a:fillRect/>
          </a:stretch>
        </p:blipFill>
        <p:spPr bwMode="auto">
          <a:xfrm>
            <a:off x="5580114" y="1059583"/>
            <a:ext cx="2554105" cy="136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314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8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2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1184" cy="5143504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4 CuadroTexto">
            <a:hlinkClick r:id="rId3"/>
          </p:cNvPr>
          <p:cNvSpPr txBox="1"/>
          <p:nvPr/>
        </p:nvSpPr>
        <p:spPr>
          <a:xfrm>
            <a:off x="323528" y="1347615"/>
            <a:ext cx="3720234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cs typeface="Arial" charset="0"/>
              </a:rPr>
              <a:t>Evidencias Científicas de la Biblia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5 CuadroTexto">
            <a:hlinkClick r:id="rId4"/>
          </p:cNvPr>
          <p:cNvSpPr txBox="1"/>
          <p:nvPr/>
        </p:nvSpPr>
        <p:spPr>
          <a:xfrm>
            <a:off x="323533" y="1851672"/>
            <a:ext cx="367864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Evidencias Científicas de la Biblia – II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7 CuadroTexto">
            <a:hlinkClick r:id="rId5"/>
          </p:cNvPr>
          <p:cNvSpPr txBox="1"/>
          <p:nvPr/>
        </p:nvSpPr>
        <p:spPr>
          <a:xfrm>
            <a:off x="323533" y="2859783"/>
            <a:ext cx="357077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Jesucristo no es Religión, Él es Vida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8 CuadroTexto">
            <a:hlinkClick r:id="rId6"/>
          </p:cNvPr>
          <p:cNvSpPr txBox="1"/>
          <p:nvPr/>
        </p:nvSpPr>
        <p:spPr>
          <a:xfrm>
            <a:off x="4572001" y="2122047"/>
            <a:ext cx="414209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Confronta a Dios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9 CuadroTexto">
            <a:hlinkClick r:id="rId7"/>
          </p:cNvPr>
          <p:cNvSpPr txBox="1"/>
          <p:nvPr/>
        </p:nvSpPr>
        <p:spPr>
          <a:xfrm>
            <a:off x="683569" y="3867897"/>
            <a:ext cx="2642372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¿Celebras </a:t>
            </a:r>
            <a:r>
              <a:rPr lang="es-ES" b="1" dirty="0" err="1">
                <a:solidFill>
                  <a:srgbClr val="002060"/>
                </a:solidFill>
                <a:cs typeface="Arial" charset="0"/>
              </a:rPr>
              <a:t>Halloween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? 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0 CuadroTexto">
            <a:hlinkClick r:id="rId8"/>
          </p:cNvPr>
          <p:cNvSpPr txBox="1"/>
          <p:nvPr/>
        </p:nvSpPr>
        <p:spPr>
          <a:xfrm>
            <a:off x="611560" y="2355729"/>
            <a:ext cx="2999450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Dios, el Taxi y el Instrumento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0" name="11 CuadroTexto">
            <a:hlinkClick r:id="rId9"/>
          </p:cNvPr>
          <p:cNvSpPr txBox="1"/>
          <p:nvPr/>
        </p:nvSpPr>
        <p:spPr>
          <a:xfrm>
            <a:off x="323530" y="3363840"/>
            <a:ext cx="3481148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Un Mundo Invisible pero Real 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1" name="12 CuadroTexto">
            <a:hlinkClick r:id="rId10"/>
          </p:cNvPr>
          <p:cNvSpPr txBox="1"/>
          <p:nvPr/>
        </p:nvSpPr>
        <p:spPr>
          <a:xfrm>
            <a:off x="4597870" y="2634141"/>
            <a:ext cx="414209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13 CuadroTexto">
            <a:hlinkClick r:id="rId11"/>
          </p:cNvPr>
          <p:cNvSpPr txBox="1"/>
          <p:nvPr/>
        </p:nvSpPr>
        <p:spPr>
          <a:xfrm>
            <a:off x="4588853" y="3080583"/>
            <a:ext cx="421351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4 CuadroTexto">
            <a:hlinkClick r:id="rId12"/>
          </p:cNvPr>
          <p:cNvSpPr txBox="1"/>
          <p:nvPr/>
        </p:nvSpPr>
        <p:spPr>
          <a:xfrm>
            <a:off x="4475371" y="3569541"/>
            <a:ext cx="4499174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III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4" name="15 CuadroTexto">
            <a:hlinkClick r:id="rId13"/>
          </p:cNvPr>
          <p:cNvSpPr txBox="1"/>
          <p:nvPr/>
        </p:nvSpPr>
        <p:spPr>
          <a:xfrm>
            <a:off x="4492678" y="4118301"/>
            <a:ext cx="4499174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Señales de la Segunda Venida de Cristo – IV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7" name="26 Pentágono"/>
          <p:cNvSpPr/>
          <p:nvPr/>
        </p:nvSpPr>
        <p:spPr>
          <a:xfrm>
            <a:off x="6133747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9" name="2 CuadroTexto"/>
          <p:cNvSpPr txBox="1"/>
          <p:nvPr/>
        </p:nvSpPr>
        <p:spPr>
          <a:xfrm>
            <a:off x="365516" y="160635"/>
            <a:ext cx="841298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31" name="13 CuadroTexto">
            <a:hlinkClick r:id="rId14"/>
          </p:cNvPr>
          <p:cNvSpPr txBox="1"/>
          <p:nvPr/>
        </p:nvSpPr>
        <p:spPr>
          <a:xfrm>
            <a:off x="5008455" y="1394347"/>
            <a:ext cx="3259355" cy="623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Eventos Cósmicos por Acontecer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en el 2015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13 CuadroTexto">
            <a:hlinkClick r:id="rId15"/>
          </p:cNvPr>
          <p:cNvSpPr txBox="1"/>
          <p:nvPr/>
        </p:nvSpPr>
        <p:spPr>
          <a:xfrm>
            <a:off x="539554" y="4371953"/>
            <a:ext cx="3100484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Bíblico vs.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Positivismo Humanista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084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  <p:sndAc>
          <p:endSnd/>
        </p:sndAc>
      </p:transition>
    </mc:Choice>
    <mc:Fallback xmlns="">
      <p:transition spd="slow">
        <p:fade/>
        <p:sndAc>
          <p:endSnd/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20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0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CuadroTexto">
            <a:hlinkClick r:id="rId3"/>
          </p:cNvPr>
          <p:cNvSpPr txBox="1"/>
          <p:nvPr/>
        </p:nvSpPr>
        <p:spPr>
          <a:xfrm>
            <a:off x="424042" y="2132643"/>
            <a:ext cx="3474901" cy="623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por ti en la cruz? - 2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7" name="6 CuadroTexto">
            <a:hlinkClick r:id="rId4"/>
          </p:cNvPr>
          <p:cNvSpPr txBox="1"/>
          <p:nvPr/>
        </p:nvSpPr>
        <p:spPr>
          <a:xfrm>
            <a:off x="4314603" y="2304939"/>
            <a:ext cx="2570957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Eclipses de Luna Roja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8" name="7 CuadroTexto">
            <a:hlinkClick r:id="rId5"/>
          </p:cNvPr>
          <p:cNvSpPr txBox="1"/>
          <p:nvPr/>
        </p:nvSpPr>
        <p:spPr>
          <a:xfrm>
            <a:off x="6987021" y="2315977"/>
            <a:ext cx="2071048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Arrebatamiento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9" name="8 CuadroTexto">
            <a:hlinkClick r:id="rId6"/>
          </p:cNvPr>
          <p:cNvSpPr txBox="1"/>
          <p:nvPr/>
        </p:nvSpPr>
        <p:spPr>
          <a:xfrm>
            <a:off x="4495208" y="1372149"/>
            <a:ext cx="1999633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Acto de Juzgar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9 CuadroTexto">
            <a:hlinkClick r:id="rId7"/>
          </p:cNvPr>
          <p:cNvSpPr txBox="1"/>
          <p:nvPr/>
        </p:nvSpPr>
        <p:spPr>
          <a:xfrm>
            <a:off x="6797537" y="1385238"/>
            <a:ext cx="2213880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Salvación del Alma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433183" y="2924865"/>
            <a:ext cx="3499358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Misterio de la Divina Trinidad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5038328" y="2777565"/>
            <a:ext cx="3570773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Radiografía Bíblica del Anticristo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3" name="12 CuadroTexto">
            <a:hlinkClick r:id="rId10"/>
          </p:cNvPr>
          <p:cNvSpPr txBox="1"/>
          <p:nvPr/>
        </p:nvSpPr>
        <p:spPr>
          <a:xfrm>
            <a:off x="698746" y="3394656"/>
            <a:ext cx="2999450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Misterio del Espíritu Santo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11"/>
          </p:cNvPr>
          <p:cNvSpPr txBox="1"/>
          <p:nvPr/>
        </p:nvSpPr>
        <p:spPr>
          <a:xfrm>
            <a:off x="4657260" y="1830699"/>
            <a:ext cx="4284928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¿Existen Varias Maneras de llegar a Dios?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5" name="14 CuadroTexto">
            <a:hlinkClick r:id="rId12"/>
          </p:cNvPr>
          <p:cNvSpPr txBox="1"/>
          <p:nvPr/>
        </p:nvSpPr>
        <p:spPr>
          <a:xfrm>
            <a:off x="986068" y="3830253"/>
            <a:ext cx="2499542" cy="346229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Más</a:t>
            </a:r>
            <a:r>
              <a:rPr lang="es-ES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charset="0"/>
              </a:rPr>
              <a:t> 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allá de la Muerte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13"/>
          </p:cNvPr>
          <p:cNvSpPr txBox="1"/>
          <p:nvPr/>
        </p:nvSpPr>
        <p:spPr>
          <a:xfrm>
            <a:off x="5222580" y="3216456"/>
            <a:ext cx="3279484" cy="623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>
            <a:noFill/>
          </a:ln>
          <a:effectLst/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  <a:extrusionClr>
              <a:srgbClr val="2D004C"/>
            </a:extrusionClr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Cuando el Hombre le Cambia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Gloria a Dios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8" name="13 CuadroTexto">
            <a:hlinkClick r:id="rId14"/>
          </p:cNvPr>
          <p:cNvSpPr txBox="1"/>
          <p:nvPr/>
        </p:nvSpPr>
        <p:spPr>
          <a:xfrm>
            <a:off x="251520" y="4371954"/>
            <a:ext cx="4161174" cy="623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¿Se puede señalar Fechas Exactas para Eventos Apocalípticos?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6 CuadroTexto">
            <a:hlinkClick r:id="rId15"/>
          </p:cNvPr>
          <p:cNvSpPr txBox="1"/>
          <p:nvPr/>
        </p:nvSpPr>
        <p:spPr>
          <a:xfrm>
            <a:off x="474423" y="1348239"/>
            <a:ext cx="3386950" cy="623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¿Sabes por qué murió Cristo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 por ti en la cruz? - I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6" y="160635"/>
            <a:ext cx="841298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5" name="24 Pentágono"/>
          <p:cNvSpPr/>
          <p:nvPr/>
        </p:nvSpPr>
        <p:spPr>
          <a:xfrm>
            <a:off x="6133747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4" name="23 CuadroTexto">
            <a:hlinkClick r:id="rId16"/>
          </p:cNvPr>
          <p:cNvSpPr txBox="1"/>
          <p:nvPr/>
        </p:nvSpPr>
        <p:spPr>
          <a:xfrm>
            <a:off x="5364094" y="4011913"/>
            <a:ext cx="2974805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56" tIns="34280" rIns="68556" bIns="3428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/>
            <a:r>
              <a:rPr lang="es-ES" b="1" dirty="0">
                <a:solidFill>
                  <a:srgbClr val="002060"/>
                </a:solidFill>
              </a:rPr>
              <a:t>Impactante Testimonio De Un</a:t>
            </a:r>
          </a:p>
          <a:p>
            <a:pPr algn="ctr"/>
            <a:r>
              <a:rPr lang="es-ES" b="1" dirty="0">
                <a:solidFill>
                  <a:srgbClr val="002060"/>
                </a:solidFill>
              </a:rPr>
              <a:t> Ex Terrorista Islámico</a:t>
            </a:r>
          </a:p>
        </p:txBody>
      </p:sp>
      <p:sp>
        <p:nvSpPr>
          <p:cNvPr id="26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997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5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9 CuadroTexto">
            <a:hlinkClick r:id="rId3"/>
          </p:cNvPr>
          <p:cNvSpPr txBox="1"/>
          <p:nvPr/>
        </p:nvSpPr>
        <p:spPr>
          <a:xfrm>
            <a:off x="1043608" y="2268003"/>
            <a:ext cx="2213880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Carta de Un Bebé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0" name="11 CuadroTexto">
            <a:hlinkClick r:id="rId4"/>
          </p:cNvPr>
          <p:cNvSpPr txBox="1"/>
          <p:nvPr/>
        </p:nvSpPr>
        <p:spPr>
          <a:xfrm>
            <a:off x="539554" y="2715768"/>
            <a:ext cx="3188732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El Peor De Los Sentimientos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1" name="13 CuadroTexto">
            <a:hlinkClick r:id="rId5"/>
          </p:cNvPr>
          <p:cNvSpPr txBox="1"/>
          <p:nvPr/>
        </p:nvSpPr>
        <p:spPr>
          <a:xfrm>
            <a:off x="4860033" y="1275609"/>
            <a:ext cx="3979660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Guerra Contra El Dinero En Efectivo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2" name="13 CuadroTexto">
            <a:hlinkClick r:id="rId6"/>
          </p:cNvPr>
          <p:cNvSpPr txBox="1"/>
          <p:nvPr/>
        </p:nvSpPr>
        <p:spPr>
          <a:xfrm>
            <a:off x="539553" y="1275609"/>
            <a:ext cx="338560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Testimonio Acerca De 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7"/>
          </p:cNvPr>
          <p:cNvSpPr txBox="1"/>
          <p:nvPr/>
        </p:nvSpPr>
        <p:spPr>
          <a:xfrm>
            <a:off x="4932041" y="2283718"/>
            <a:ext cx="3807541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 prstMaterial="metal"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Testimonio De Un Ex Monje Budista                      Que Regresó De La Muerte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4" name="13 CuadroTexto">
            <a:hlinkClick r:id="rId8"/>
          </p:cNvPr>
          <p:cNvSpPr txBox="1"/>
          <p:nvPr/>
        </p:nvSpPr>
        <p:spPr>
          <a:xfrm>
            <a:off x="539557" y="3219826"/>
            <a:ext cx="3211249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Envejecer Es Una Obligación,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Madurar Es Una Opción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6" name="13 CuadroTexto">
            <a:hlinkClick r:id="rId9"/>
          </p:cNvPr>
          <p:cNvSpPr txBox="1"/>
          <p:nvPr/>
        </p:nvSpPr>
        <p:spPr>
          <a:xfrm>
            <a:off x="4860033" y="1779663"/>
            <a:ext cx="4032722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De Prostituta A Una Vida Con Propósito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7" name="13 CuadroTexto">
            <a:hlinkClick r:id="rId10"/>
          </p:cNvPr>
          <p:cNvSpPr txBox="1"/>
          <p:nvPr/>
        </p:nvSpPr>
        <p:spPr>
          <a:xfrm>
            <a:off x="683569" y="1779663"/>
            <a:ext cx="2887940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Jerusalén, La Ciudad Amada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6" y="160635"/>
            <a:ext cx="841298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6" tIns="34280" rIns="68556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0" name="19 CuadroTexto">
            <a:hlinkClick r:id="rId11"/>
          </p:cNvPr>
          <p:cNvSpPr txBox="1"/>
          <p:nvPr/>
        </p:nvSpPr>
        <p:spPr>
          <a:xfrm>
            <a:off x="5148064" y="3003799"/>
            <a:ext cx="3427285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none" lIns="68556" tIns="34280" rIns="68556" bIns="34280" rtlCol="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r>
              <a:rPr lang="es-ES" b="1" dirty="0">
                <a:solidFill>
                  <a:srgbClr val="002060"/>
                </a:solidFill>
              </a:rPr>
              <a:t>Reconoce Tus Errores Y Serás Libre</a:t>
            </a:r>
          </a:p>
        </p:txBody>
      </p:sp>
      <p:sp>
        <p:nvSpPr>
          <p:cNvPr id="25" name="16 CuadroTexto">
            <a:hlinkClick r:id="rId12"/>
          </p:cNvPr>
          <p:cNvSpPr txBox="1"/>
          <p:nvPr/>
        </p:nvSpPr>
        <p:spPr>
          <a:xfrm>
            <a:off x="5220072" y="3507855"/>
            <a:ext cx="3386950" cy="6232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La Voluntad Perfecta de Dios y Su Voluntad Permisiva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3" name="11 CuadroTexto">
            <a:hlinkClick r:id="rId13"/>
          </p:cNvPr>
          <p:cNvSpPr txBox="1"/>
          <p:nvPr/>
        </p:nvSpPr>
        <p:spPr>
          <a:xfrm>
            <a:off x="323530" y="4011912"/>
            <a:ext cx="374441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Planeta </a:t>
            </a:r>
            <a:r>
              <a:rPr lang="es-ES" b="1" dirty="0" err="1">
                <a:solidFill>
                  <a:srgbClr val="002060"/>
                </a:solidFill>
                <a:cs typeface="Arial" charset="0"/>
              </a:rPr>
              <a:t>Nibiru</a:t>
            </a:r>
            <a:r>
              <a:rPr lang="es-ES" b="1" dirty="0">
                <a:solidFill>
                  <a:srgbClr val="002060"/>
                </a:solidFill>
                <a:cs typeface="Arial" charset="0"/>
              </a:rPr>
              <a:t> ¿Amenaza o Ficción?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19" name="11 CuadroTexto">
            <a:hlinkClick r:id="rId14"/>
          </p:cNvPr>
          <p:cNvSpPr txBox="1"/>
          <p:nvPr/>
        </p:nvSpPr>
        <p:spPr>
          <a:xfrm>
            <a:off x="323530" y="4515967"/>
            <a:ext cx="374441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6" tIns="34280" rIns="68556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cs typeface="Arial" charset="0"/>
              </a:rPr>
              <a:t>Cómo Obtener Paz Interior</a:t>
            </a:r>
            <a:endParaRPr lang="en-US" b="1" dirty="0">
              <a:solidFill>
                <a:srgbClr val="002060"/>
              </a:solidFill>
              <a:cs typeface="Arial" charset="0"/>
            </a:endParaRPr>
          </a:p>
        </p:txBody>
      </p:sp>
      <p:sp>
        <p:nvSpPr>
          <p:cNvPr id="26" name="25 Pentágono"/>
          <p:cNvSpPr/>
          <p:nvPr/>
        </p:nvSpPr>
        <p:spPr>
          <a:xfrm>
            <a:off x="6133747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1" name="13 CuadroTexto">
            <a:hlinkClick r:id="rId15"/>
          </p:cNvPr>
          <p:cNvSpPr txBox="1"/>
          <p:nvPr/>
        </p:nvSpPr>
        <p:spPr>
          <a:xfrm>
            <a:off x="5220072" y="4299943"/>
            <a:ext cx="338560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De Científico a Siervo de Dios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177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13 CuadroTexto">
            <a:hlinkClick r:id="rId4"/>
          </p:cNvPr>
          <p:cNvSpPr txBox="1"/>
          <p:nvPr/>
        </p:nvSpPr>
        <p:spPr>
          <a:xfrm>
            <a:off x="504000" y="3672001"/>
            <a:ext cx="3385606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Niño Regresa del Cielo con un Mensaje para el Mundo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2" name="2 CuadroTexto"/>
          <p:cNvSpPr txBox="1"/>
          <p:nvPr/>
        </p:nvSpPr>
        <p:spPr>
          <a:xfrm>
            <a:off x="365517" y="160635"/>
            <a:ext cx="841298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5" tIns="34280" rIns="68555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6" name="13 CuadroTexto">
            <a:hlinkClick r:id="rId5"/>
          </p:cNvPr>
          <p:cNvSpPr txBox="1"/>
          <p:nvPr/>
        </p:nvSpPr>
        <p:spPr>
          <a:xfrm>
            <a:off x="539553" y="1275607"/>
            <a:ext cx="3385606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¿Es Halloween Un Inocente Juego de Niños?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7" name="13 CuadroTexto">
            <a:hlinkClick r:id="rId6"/>
          </p:cNvPr>
          <p:cNvSpPr txBox="1"/>
          <p:nvPr/>
        </p:nvSpPr>
        <p:spPr>
          <a:xfrm>
            <a:off x="539553" y="2736001"/>
            <a:ext cx="338560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Cara Oculta de 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8" name="13 CuadroTexto">
            <a:hlinkClick r:id="rId7"/>
          </p:cNvPr>
          <p:cNvSpPr txBox="1"/>
          <p:nvPr/>
        </p:nvSpPr>
        <p:spPr>
          <a:xfrm>
            <a:off x="539553" y="1995688"/>
            <a:ext cx="3385606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Ex Satanista  Habla  Acerca de Halloween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1" name="13 CuadroTexto">
            <a:hlinkClick r:id="rId8"/>
          </p:cNvPr>
          <p:cNvSpPr txBox="1"/>
          <p:nvPr/>
        </p:nvSpPr>
        <p:spPr>
          <a:xfrm>
            <a:off x="504000" y="4428001"/>
            <a:ext cx="3385606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¡Reconoce Ud. los Tiempos que Estamos Viviendo?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3" name="13 CuadroTexto">
            <a:hlinkClick r:id="rId9"/>
          </p:cNvPr>
          <p:cNvSpPr txBox="1"/>
          <p:nvPr/>
        </p:nvSpPr>
        <p:spPr>
          <a:xfrm>
            <a:off x="504000" y="3219823"/>
            <a:ext cx="338437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Un Vistazo a la Eternidad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4" name="13 CuadroTexto">
            <a:hlinkClick r:id="rId10"/>
          </p:cNvPr>
          <p:cNvSpPr txBox="1"/>
          <p:nvPr/>
        </p:nvSpPr>
        <p:spPr>
          <a:xfrm>
            <a:off x="4932041" y="1332001"/>
            <a:ext cx="3385606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Sacrificio de Jesucristo Según el </a:t>
            </a:r>
          </a:p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Antiguo Testamento</a:t>
            </a:r>
            <a:endParaRPr lang="en-U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5" name="14 CuadroTexto">
            <a:hlinkClick r:id="rId11"/>
          </p:cNvPr>
          <p:cNvSpPr txBox="1"/>
          <p:nvPr/>
        </p:nvSpPr>
        <p:spPr>
          <a:xfrm>
            <a:off x="4932041" y="2139703"/>
            <a:ext cx="338560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Cómo Reconocer a una Secta</a:t>
            </a:r>
          </a:p>
        </p:txBody>
      </p:sp>
      <p:sp>
        <p:nvSpPr>
          <p:cNvPr id="16" name="15 CuadroTexto">
            <a:hlinkClick r:id="rId12"/>
          </p:cNvPr>
          <p:cNvSpPr txBox="1"/>
          <p:nvPr/>
        </p:nvSpPr>
        <p:spPr>
          <a:xfrm>
            <a:off x="4932041" y="2700001"/>
            <a:ext cx="338560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Conoce lo que Dios Aborrece</a:t>
            </a:r>
          </a:p>
        </p:txBody>
      </p:sp>
      <p:sp>
        <p:nvSpPr>
          <p:cNvPr id="17" name="16 CuadroTexto">
            <a:hlinkClick r:id="rId13"/>
          </p:cNvPr>
          <p:cNvSpPr txBox="1"/>
          <p:nvPr/>
        </p:nvSpPr>
        <p:spPr>
          <a:xfrm>
            <a:off x="4932041" y="3240001"/>
            <a:ext cx="338560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Evangelio de la Prosperidad</a:t>
            </a:r>
          </a:p>
        </p:txBody>
      </p:sp>
      <p:sp>
        <p:nvSpPr>
          <p:cNvPr id="19" name="18 CuadroTexto">
            <a:hlinkClick r:id="rId14"/>
          </p:cNvPr>
          <p:cNvSpPr txBox="1"/>
          <p:nvPr/>
        </p:nvSpPr>
        <p:spPr>
          <a:xfrm>
            <a:off x="4932041" y="3795886"/>
            <a:ext cx="3385606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El Ecumenismo (Unión de Religiones)</a:t>
            </a:r>
          </a:p>
        </p:txBody>
      </p:sp>
      <p:sp>
        <p:nvSpPr>
          <p:cNvPr id="23" name="22 Pentágono"/>
          <p:cNvSpPr/>
          <p:nvPr/>
        </p:nvSpPr>
        <p:spPr>
          <a:xfrm>
            <a:off x="6133747" y="4721614"/>
            <a:ext cx="2876815" cy="305828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56" tIns="34280" rIns="68556" bIns="34280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ver más mensajes cristianos</a:t>
            </a:r>
          </a:p>
        </p:txBody>
      </p:sp>
      <p:sp>
        <p:nvSpPr>
          <p:cNvPr id="20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011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365517" y="160635"/>
            <a:ext cx="841298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5" tIns="34280" rIns="68555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6732241" y="4824001"/>
            <a:ext cx="2281073" cy="229442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2" tIns="25718" rIns="51432" bIns="25718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20" name="19 CuadroTexto">
            <a:hlinkClick r:id="rId4"/>
          </p:cNvPr>
          <p:cNvSpPr txBox="1"/>
          <p:nvPr/>
        </p:nvSpPr>
        <p:spPr>
          <a:xfrm>
            <a:off x="395537" y="1381294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ASOMBROSO JUICIO QUE VIENE A LAS NACIONES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23" name="22 CuadroTexto">
            <a:hlinkClick r:id="rId5"/>
          </p:cNvPr>
          <p:cNvSpPr txBox="1"/>
          <p:nvPr/>
        </p:nvSpPr>
        <p:spPr>
          <a:xfrm>
            <a:off x="395537" y="2164270"/>
            <a:ext cx="3385606" cy="6232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¿QUÉ ES LA APOSTASÍA Y CÓMO </a:t>
            </a:r>
          </a:p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RECONOCERLA?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8" name="7 CuadroTexto">
            <a:hlinkClick r:id="rId6"/>
          </p:cNvPr>
          <p:cNvSpPr txBox="1"/>
          <p:nvPr/>
        </p:nvSpPr>
        <p:spPr>
          <a:xfrm>
            <a:off x="391377" y="2947247"/>
            <a:ext cx="3385606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LA ÚLTIMA GENERACIÓN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9" name="7 CuadroTexto">
            <a:hlinkClick r:id="rId7"/>
          </p:cNvPr>
          <p:cNvSpPr txBox="1"/>
          <p:nvPr/>
        </p:nvSpPr>
        <p:spPr>
          <a:xfrm>
            <a:off x="377446" y="3453225"/>
            <a:ext cx="3385606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JESUCRISTO LA ROCA INAMOVIBLE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0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11" name="10 CuadroTexto">
            <a:hlinkClick r:id="rId8"/>
          </p:cNvPr>
          <p:cNvSpPr txBox="1"/>
          <p:nvPr/>
        </p:nvSpPr>
        <p:spPr>
          <a:xfrm>
            <a:off x="179512" y="4268643"/>
            <a:ext cx="4032448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LÍDERES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QUE APOYAN LA APARICIÓN DEL ANTICRISTO REVELACIÓN M. </a:t>
            </a: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GÓMEZ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2" name="11 CuadroTexto">
            <a:hlinkClick r:id="rId9"/>
          </p:cNvPr>
          <p:cNvSpPr txBox="1"/>
          <p:nvPr/>
        </p:nvSpPr>
        <p:spPr>
          <a:xfrm>
            <a:off x="4608000" y="1401881"/>
            <a:ext cx="4032448" cy="900226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PRIMER </a:t>
            </a:r>
            <a:r>
              <a:rPr lang="es-ES" b="1" dirty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ECLIPSE DE SUPERLUNA AZUL DE SANGRE EN 150 AÑOS ESTE 31 DE ENERO DEL 2018 </a:t>
            </a:r>
          </a:p>
        </p:txBody>
      </p:sp>
      <p:sp>
        <p:nvSpPr>
          <p:cNvPr id="14" name="11 CuadroTexto">
            <a:hlinkClick r:id="rId10"/>
          </p:cNvPr>
          <p:cNvSpPr txBox="1"/>
          <p:nvPr/>
        </p:nvSpPr>
        <p:spPr>
          <a:xfrm>
            <a:off x="4608000" y="2441343"/>
            <a:ext cx="4032448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SEÑALES CUMPLIDAS DE REVELACIONES A MÓNICA GÓMEZ 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5" name="11 CuadroTexto">
            <a:hlinkClick r:id="rId11"/>
          </p:cNvPr>
          <p:cNvSpPr txBox="1"/>
          <p:nvPr/>
        </p:nvSpPr>
        <p:spPr>
          <a:xfrm>
            <a:off x="4605591" y="3215457"/>
            <a:ext cx="4032448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¿SON MOISÉS Y ELÍAS LOS DOS TESTIGOS DE APOCALIPSIS 11?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  <p:sp>
        <p:nvSpPr>
          <p:cNvPr id="16" name="11 CuadroTexto">
            <a:hlinkClick r:id="rId12"/>
          </p:cNvPr>
          <p:cNvSpPr txBox="1"/>
          <p:nvPr/>
        </p:nvSpPr>
        <p:spPr>
          <a:xfrm>
            <a:off x="4595039" y="4000491"/>
            <a:ext cx="4032448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MÓNICA GÓMEZ: MÁS SEÑALES CUMPLIDAS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798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17 Imagen" descr="Diapositiva35"/>
          <p:cNvPicPr>
            <a:picLocks noGrp="1" noChangeAspect="1"/>
          </p:cNvPicPr>
          <p:nvPr isPhoto="1"/>
        </p:nvPicPr>
        <p:blipFill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" y="-1"/>
            <a:ext cx="9141179" cy="5143501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 CuadroTexto"/>
          <p:cNvSpPr txBox="1"/>
          <p:nvPr/>
        </p:nvSpPr>
        <p:spPr>
          <a:xfrm>
            <a:off x="365517" y="160635"/>
            <a:ext cx="8412983" cy="346229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9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ln>
            <a:noFill/>
          </a:ln>
          <a:scene3d>
            <a:camera prst="obliqueBottomLeft"/>
            <a:lightRig rig="flat" dir="t">
              <a:rot lat="0" lon="0" rev="7200000"/>
            </a:lightRig>
          </a:scene3d>
          <a:sp3d>
            <a:bevelT/>
          </a:sp3d>
        </p:spPr>
        <p:txBody>
          <a:bodyPr wrap="square" lIns="68555" tIns="34280" rIns="68555" bIns="34280">
            <a:spAutoFit/>
            <a:sp3d extrusionH="50800">
              <a:bevelT w="82550" h="38100" prst="coolSlant"/>
              <a:extrusionClr>
                <a:schemeClr val="bg1"/>
              </a:extrusionClr>
            </a:sp3d>
          </a:bodyPr>
          <a:lstStyle/>
          <a:p>
            <a:pPr algn="ctr">
              <a:defRPr/>
            </a:pPr>
            <a:r>
              <a:rPr lang="es-ES" b="1" dirty="0">
                <a:solidFill>
                  <a:srgbClr val="002060"/>
                </a:solidFill>
                <a:latin typeface="Berlin Sans FB Demi" panose="020E0802020502020306" pitchFamily="34" charset="0"/>
                <a:cs typeface="Arial" charset="0"/>
              </a:rPr>
              <a:t>MENSAJES CRISTIANOS PUBLICADOS EN “MIS PPS”, POR PALOMA &amp; ROBY</a:t>
            </a:r>
            <a:endParaRPr lang="en-US" b="1" dirty="0">
              <a:solidFill>
                <a:srgbClr val="002060"/>
              </a:solidFill>
              <a:latin typeface="Berlin Sans FB Demi" panose="020E0802020502020306" pitchFamily="34" charset="0"/>
              <a:cs typeface="Arial" charset="0"/>
            </a:endParaRPr>
          </a:p>
        </p:txBody>
      </p:sp>
      <p:sp>
        <p:nvSpPr>
          <p:cNvPr id="21" name="20 Pentágono"/>
          <p:cNvSpPr/>
          <p:nvPr/>
        </p:nvSpPr>
        <p:spPr>
          <a:xfrm>
            <a:off x="6732241" y="4824001"/>
            <a:ext cx="2281073" cy="229442"/>
          </a:xfrm>
          <a:prstGeom prst="homePlate">
            <a:avLst>
              <a:gd name="adj" fmla="val 75497"/>
            </a:avLst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1432" tIns="25718" rIns="51432" bIns="25718" rtlCol="0" anchor="ctr">
            <a:sp3d extrusionH="57150">
              <a:bevelT w="82550" h="38100" prst="coolSlant"/>
              <a:extrusionClr>
                <a:srgbClr val="002060"/>
              </a:extrusionClr>
            </a:sp3d>
          </a:bodyPr>
          <a:lstStyle/>
          <a:p>
            <a:pPr algn="ctr"/>
            <a:r>
              <a:rPr lang="es-ES" sz="1200" b="1" dirty="0">
                <a:solidFill>
                  <a:srgbClr val="002060"/>
                </a:solidFill>
              </a:rPr>
              <a:t>Clic para la siguiente diapositiva</a:t>
            </a:r>
          </a:p>
        </p:txBody>
      </p:sp>
      <p:sp>
        <p:nvSpPr>
          <p:cNvPr id="10" name="3 CuadroTexto"/>
          <p:cNvSpPr txBox="1"/>
          <p:nvPr/>
        </p:nvSpPr>
        <p:spPr>
          <a:xfrm>
            <a:off x="371119" y="674546"/>
            <a:ext cx="8358188" cy="530913"/>
          </a:xfrm>
          <a:prstGeom prst="rect">
            <a:avLst/>
          </a:prstGeom>
          <a:gradFill>
            <a:gsLst>
              <a:gs pos="0">
                <a:srgbClr val="5E9EFF">
                  <a:lumMod val="86000"/>
                  <a:lumOff val="14000"/>
                  <a:alpha val="28000"/>
                </a:srgbClr>
              </a:gs>
              <a:gs pos="39999">
                <a:srgbClr val="85C2FF">
                  <a:alpha val="40000"/>
                </a:srgbClr>
              </a:gs>
              <a:gs pos="70000">
                <a:srgbClr val="C4D6EB">
                  <a:alpha val="40000"/>
                </a:srgbClr>
              </a:gs>
              <a:gs pos="100000">
                <a:srgbClr val="FFEBFA">
                  <a:alpha val="42000"/>
                </a:srgbClr>
              </a:gs>
            </a:gsLst>
            <a:lin ang="16200000" scaled="0"/>
          </a:gradFill>
          <a:scene3d>
            <a:camera prst="obliqueBottomLeft"/>
            <a:lightRig rig="flat" dir="t"/>
          </a:scene3d>
          <a:sp3d>
            <a:bevelT w="165100" prst="coolSlant"/>
          </a:sp3d>
        </p:spPr>
        <p:txBody>
          <a:bodyPr lIns="68577" tIns="34289" rIns="68577" bIns="34289">
            <a:spAutoFit/>
            <a:sp3d extrusionH="152400">
              <a:extrusionClr>
                <a:srgbClr val="002836"/>
              </a:extrusionClr>
            </a:sp3d>
          </a:bodyPr>
          <a:lstStyle/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Si desean visualizar las siguientes presentaciones deberán pulsar clic sobre el título deseado para</a:t>
            </a:r>
          </a:p>
          <a:p>
            <a:pPr algn="ctr">
              <a:tabLst>
                <a:tab pos="3697802" algn="l"/>
              </a:tabLst>
              <a:defRPr/>
            </a:pPr>
            <a:r>
              <a:rPr lang="es-ES" sz="1500" b="1" dirty="0">
                <a:solidFill>
                  <a:schemeClr val="bg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  <a:cs typeface="Arial" panose="020B0604020202020204" pitchFamily="34" charset="0"/>
              </a:rPr>
              <a:t>enlazar con la sección donde se encuentra ubicado en MIS PPS y así procedan a descargarlo. </a:t>
            </a:r>
            <a:endParaRPr lang="en-US" sz="1500" b="1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  <a:cs typeface="Arial" panose="020B0604020202020204" pitchFamily="34" charset="0"/>
            </a:endParaRPr>
          </a:p>
        </p:txBody>
      </p:sp>
      <p:sp>
        <p:nvSpPr>
          <p:cNvPr id="13" name="11 CuadroTexto">
            <a:hlinkClick r:id="rId4"/>
          </p:cNvPr>
          <p:cNvSpPr txBox="1"/>
          <p:nvPr/>
        </p:nvSpPr>
        <p:spPr>
          <a:xfrm>
            <a:off x="373290" y="1370815"/>
            <a:ext cx="4032448" cy="623227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1"/>
            <a:tileRect/>
          </a:gradFill>
          <a:scene3d>
            <a:camera prst="obliqueBottomLeft"/>
            <a:lightRig rig="flat" dir="t">
              <a:rot lat="0" lon="0" rev="7200000"/>
            </a:lightRig>
          </a:scene3d>
          <a:sp3d>
            <a:bevelT w="165100" prst="coolSlant"/>
          </a:sp3d>
        </p:spPr>
        <p:txBody>
          <a:bodyPr wrap="square" lIns="68555" tIns="34280" rIns="68555" bIns="34280">
            <a:spAutoFit/>
            <a:sp3d extrusionH="114300">
              <a:bevelT w="82550" h="38100" prst="coolSlant"/>
              <a:extrusionClr>
                <a:schemeClr val="bg2">
                  <a:lumMod val="20000"/>
                  <a:lumOff val="80000"/>
                </a:schemeClr>
              </a:extrusionClr>
            </a:sp3d>
          </a:bodyPr>
          <a:lstStyle/>
          <a:p>
            <a:pPr algn="ctr">
              <a:defRPr/>
            </a:pPr>
            <a:r>
              <a:rPr lang="es-ES" b="1" dirty="0" smtClean="0">
                <a:solidFill>
                  <a:srgbClr val="002060"/>
                </a:solidFill>
                <a:latin typeface="Arial Narrow" panose="020B0606020202030204" pitchFamily="34" charset="0"/>
                <a:cs typeface="Arial" charset="0"/>
              </a:rPr>
              <a:t>MÁS SEÑALES CUMPLIÉNDOSE DE REVELACIONES A MÓNICA GÓMEZ </a:t>
            </a:r>
            <a:endParaRPr lang="es-ES" b="1" dirty="0">
              <a:solidFill>
                <a:srgbClr val="002060"/>
              </a:solidFill>
              <a:latin typeface="Arial Narrow" panose="020B0606020202030204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630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alt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ES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798197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691</TotalTime>
  <Words>1582</Words>
  <Application>Microsoft Office PowerPoint</Application>
  <PresentationFormat>Presentación en pantalla (16:9)</PresentationFormat>
  <Paragraphs>136</Paragraphs>
  <Slides>40</Slides>
  <Notes>4</Notes>
  <HiddenSlides>0</HiddenSlides>
  <MMClips>1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9" baseType="lpstr">
      <vt:lpstr>Arial</vt:lpstr>
      <vt:lpstr>Arial Black</vt:lpstr>
      <vt:lpstr>Arial Narrow</vt:lpstr>
      <vt:lpstr>Berlin Sans FB Demi</vt:lpstr>
      <vt:lpstr>Brush Script MT</vt:lpstr>
      <vt:lpstr>Calibri</vt:lpstr>
      <vt:lpstr>Kristen ITC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Paloma</dc:creator>
  <cp:lastModifiedBy>AMD</cp:lastModifiedBy>
  <cp:revision>8</cp:revision>
  <dcterms:created xsi:type="dcterms:W3CDTF">2018-04-27T12:46:35Z</dcterms:created>
  <dcterms:modified xsi:type="dcterms:W3CDTF">2018-05-25T00:38:39Z</dcterms:modified>
</cp:coreProperties>
</file>