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47"/>
  </p:notesMasterIdLst>
  <p:sldIdLst>
    <p:sldId id="277" r:id="rId3"/>
    <p:sldId id="305" r:id="rId4"/>
    <p:sldId id="257" r:id="rId5"/>
    <p:sldId id="260" r:id="rId6"/>
    <p:sldId id="306" r:id="rId7"/>
    <p:sldId id="259" r:id="rId8"/>
    <p:sldId id="262" r:id="rId9"/>
    <p:sldId id="307" r:id="rId10"/>
    <p:sldId id="261" r:id="rId11"/>
    <p:sldId id="263" r:id="rId12"/>
    <p:sldId id="308" r:id="rId13"/>
    <p:sldId id="258" r:id="rId14"/>
    <p:sldId id="271" r:id="rId15"/>
    <p:sldId id="309" r:id="rId16"/>
    <p:sldId id="265" r:id="rId17"/>
    <p:sldId id="267" r:id="rId18"/>
    <p:sldId id="310" r:id="rId19"/>
    <p:sldId id="269" r:id="rId20"/>
    <p:sldId id="266" r:id="rId21"/>
    <p:sldId id="311" r:id="rId22"/>
    <p:sldId id="270" r:id="rId23"/>
    <p:sldId id="272" r:id="rId24"/>
    <p:sldId id="312" r:id="rId25"/>
    <p:sldId id="303" r:id="rId26"/>
    <p:sldId id="279" r:id="rId27"/>
    <p:sldId id="313" r:id="rId28"/>
    <p:sldId id="276" r:id="rId29"/>
    <p:sldId id="278" r:id="rId30"/>
    <p:sldId id="314" r:id="rId31"/>
    <p:sldId id="281" r:id="rId32"/>
    <p:sldId id="283" r:id="rId33"/>
    <p:sldId id="315" r:id="rId34"/>
    <p:sldId id="284" r:id="rId35"/>
    <p:sldId id="287" r:id="rId36"/>
    <p:sldId id="316" r:id="rId37"/>
    <p:sldId id="288" r:id="rId38"/>
    <p:sldId id="285" r:id="rId39"/>
    <p:sldId id="317" r:id="rId40"/>
    <p:sldId id="286" r:id="rId41"/>
    <p:sldId id="289" r:id="rId42"/>
    <p:sldId id="318" r:id="rId43"/>
    <p:sldId id="299" r:id="rId44"/>
    <p:sldId id="293" r:id="rId45"/>
    <p:sldId id="304" r:id="rId46"/>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mOYIl4Mci7jJ/psZ4592Lw" hashData="JDVjLEBBBC5pCsUnC96s/lO7p1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CCCCFF"/>
    <a:srgbClr val="990099"/>
    <a:srgbClr val="431938"/>
    <a:srgbClr val="BE4EA1"/>
    <a:srgbClr val="FF00FF"/>
    <a:srgbClr val="006C31"/>
    <a:srgbClr val="543600"/>
    <a:srgbClr val="FFCCFF"/>
    <a:srgbClr val="C400C4"/>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7011" autoAdjust="0"/>
    <p:restoredTop sz="94660"/>
  </p:normalViewPr>
  <p:slideViewPr>
    <p:cSldViewPr>
      <p:cViewPr>
        <p:scale>
          <a:sx n="400" d="100"/>
          <a:sy n="400" d="100"/>
        </p:scale>
        <p:origin x="5826" y="399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613B869-75FC-4507-889F-4A6AC550EA1B}" type="datetimeFigureOut">
              <a:rPr lang="es-PE" smtClean="0"/>
              <a:pPr/>
              <a:t>16/01/2020</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8C4D9C8-74EC-40C6-B403-878487BE7B3C}"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58C4D9C8-74EC-40C6-B403-878487BE7B3C}" type="slidenum">
              <a:rPr lang="es-PE" smtClean="0"/>
              <a:pPr/>
              <a:t>24</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B8766E12-72C4-4453-BA51-8C9A50E1CC3B}" type="datetimeFigureOut">
              <a:rPr lang="es-PE" smtClean="0"/>
              <a:pPr/>
              <a:t>16/01/2020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49411E80-4201-4A7D-B502-C62B16CA3F7E}" type="slidenum">
              <a:rPr lang="es-PE" smtClean="0"/>
              <a:pPr/>
              <a:t>‹Nº›</a:t>
            </a:fld>
            <a:endParaRPr lang="es-PE"/>
          </a:p>
        </p:txBody>
      </p:sp>
    </p:spTree>
  </p:cSld>
  <p:clrMapOvr>
    <a:masterClrMapping/>
  </p:clrMapOvr>
  <p:transition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B8766E12-72C4-4453-BA51-8C9A50E1CC3B}" type="datetimeFigureOut">
              <a:rPr lang="es-PE" smtClean="0"/>
              <a:pPr/>
              <a:t>16/01/2020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49411E80-4201-4A7D-B502-C62B16CA3F7E}" type="slidenum">
              <a:rPr lang="es-PE" smtClean="0"/>
              <a:pPr/>
              <a:t>‹Nº›</a:t>
            </a:fld>
            <a:endParaRPr lang="es-PE"/>
          </a:p>
        </p:txBody>
      </p:sp>
    </p:spTree>
  </p:cSld>
  <p:clrMapOvr>
    <a:masterClrMapping/>
  </p:clrMapOvr>
  <p:transition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8766E12-72C4-4453-BA51-8C9A50E1CC3B}" type="datetimeFigureOut">
              <a:rPr lang="es-PE" smtClean="0"/>
              <a:pPr/>
              <a:t>16/01/2020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49411E80-4201-4A7D-B502-C62B16CA3F7E}" type="slidenum">
              <a:rPr lang="es-PE" smtClean="0"/>
              <a:pPr/>
              <a:t>‹Nº›</a:t>
            </a:fld>
            <a:endParaRPr lang="es-PE"/>
          </a:p>
        </p:txBody>
      </p:sp>
    </p:spTree>
  </p:cSld>
  <p:clrMapOvr>
    <a:masterClrMapping/>
  </p:clrMapOvr>
  <p:transition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B8766E12-72C4-4453-BA51-8C9A50E1CC3B}" type="datetimeFigureOut">
              <a:rPr lang="es-PE" smtClean="0"/>
              <a:pPr/>
              <a:t>16/01/2020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49411E80-4201-4A7D-B502-C62B16CA3F7E}" type="slidenum">
              <a:rPr lang="es-PE" smtClean="0"/>
              <a:pPr/>
              <a:t>‹Nº›</a:t>
            </a:fld>
            <a:endParaRPr lang="es-PE"/>
          </a:p>
        </p:txBody>
      </p:sp>
    </p:spTree>
  </p:cSld>
  <p:clrMapOvr>
    <a:masterClrMapping/>
  </p:clrMapOvr>
  <p:transition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B8766E12-72C4-4453-BA51-8C9A50E1CC3B}" type="datetimeFigureOut">
              <a:rPr lang="es-PE" smtClean="0"/>
              <a:pPr/>
              <a:t>16/01/2020</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49411E80-4201-4A7D-B502-C62B16CA3F7E}" type="slidenum">
              <a:rPr lang="es-PE" smtClean="0"/>
              <a:pPr/>
              <a:t>‹Nº›</a:t>
            </a:fld>
            <a:endParaRPr lang="es-PE"/>
          </a:p>
        </p:txBody>
      </p:sp>
    </p:spTree>
  </p:cSld>
  <p:clrMapOvr>
    <a:masterClrMapping/>
  </p:clrMapOvr>
  <p:transition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B8766E12-72C4-4453-BA51-8C9A50E1CC3B}" type="datetimeFigureOut">
              <a:rPr lang="es-PE" smtClean="0"/>
              <a:pPr/>
              <a:t>16/01/2020</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49411E80-4201-4A7D-B502-C62B16CA3F7E}" type="slidenum">
              <a:rPr lang="es-PE" smtClean="0"/>
              <a:pPr/>
              <a:t>‹Nº›</a:t>
            </a:fld>
            <a:endParaRPr lang="es-PE"/>
          </a:p>
        </p:txBody>
      </p:sp>
    </p:spTree>
  </p:cSld>
  <p:clrMapOvr>
    <a:masterClrMapping/>
  </p:clrMapOvr>
  <p:transition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8766E12-72C4-4453-BA51-8C9A50E1CC3B}" type="datetimeFigureOut">
              <a:rPr lang="es-PE" smtClean="0"/>
              <a:pPr/>
              <a:t>16/01/2020</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49411E80-4201-4A7D-B502-C62B16CA3F7E}" type="slidenum">
              <a:rPr lang="es-PE" smtClean="0"/>
              <a:pPr/>
              <a:t>‹Nº›</a:t>
            </a:fld>
            <a:endParaRPr lang="es-PE"/>
          </a:p>
        </p:txBody>
      </p:sp>
    </p:spTree>
  </p:cSld>
  <p:clrMapOvr>
    <a:masterClrMapping/>
  </p:clrMapOvr>
  <p:transition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8766E12-72C4-4453-BA51-8C9A50E1CC3B}" type="datetimeFigureOut">
              <a:rPr lang="es-PE" smtClean="0"/>
              <a:pPr/>
              <a:t>16/01/2020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49411E80-4201-4A7D-B502-C62B16CA3F7E}" type="slidenum">
              <a:rPr lang="es-PE" smtClean="0"/>
              <a:pPr/>
              <a:t>‹Nº›</a:t>
            </a:fld>
            <a:endParaRPr lang="es-PE"/>
          </a:p>
        </p:txBody>
      </p:sp>
    </p:spTree>
  </p:cSld>
  <p:clrMapOvr>
    <a:masterClrMapping/>
  </p:clrMapOvr>
  <p:transition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8766E12-72C4-4453-BA51-8C9A50E1CC3B}" type="datetimeFigureOut">
              <a:rPr lang="es-PE" smtClean="0"/>
              <a:pPr/>
              <a:t>16/01/2020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49411E80-4201-4A7D-B502-C62B16CA3F7E}" type="slidenum">
              <a:rPr lang="es-PE" smtClean="0"/>
              <a:pPr/>
              <a:t>‹Nº›</a:t>
            </a:fld>
            <a:endParaRPr lang="es-PE"/>
          </a:p>
        </p:txBody>
      </p:sp>
    </p:spTree>
  </p:cSld>
  <p:clrMapOvr>
    <a:masterClrMapping/>
  </p:clrMapOvr>
  <p:transition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B8766E12-72C4-4453-BA51-8C9A50E1CC3B}" type="datetimeFigureOut">
              <a:rPr lang="es-PE" smtClean="0"/>
              <a:pPr/>
              <a:t>16/01/2020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49411E80-4201-4A7D-B502-C62B16CA3F7E}" type="slidenum">
              <a:rPr lang="es-PE" smtClean="0"/>
              <a:pPr/>
              <a:t>‹Nº›</a:t>
            </a:fld>
            <a:endParaRPr lang="es-PE"/>
          </a:p>
        </p:txBody>
      </p:sp>
    </p:spTree>
  </p:cSld>
  <p:clrMapOvr>
    <a:masterClrMapping/>
  </p:clrMapOvr>
  <p:transition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B8766E12-72C4-4453-BA51-8C9A50E1CC3B}" type="datetimeFigureOut">
              <a:rPr lang="es-PE" smtClean="0"/>
              <a:pPr/>
              <a:t>16/01/2020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49411E80-4201-4A7D-B502-C62B16CA3F7E}" type="slidenum">
              <a:rPr lang="es-PE" smtClean="0"/>
              <a:pPr/>
              <a:t>‹Nº›</a:t>
            </a:fld>
            <a:endParaRPr lang="es-PE"/>
          </a:p>
        </p:txBody>
      </p:sp>
    </p:spTree>
  </p:cSld>
  <p:clrMapOvr>
    <a:masterClrMapping/>
  </p:clrMapOvr>
  <p:transition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B8766E12-72C4-4453-BA51-8C9A50E1CC3B}" type="datetimeFigureOut">
              <a:rPr lang="es-PE" smtClean="0"/>
              <a:pPr/>
              <a:t>16/01/2020</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49411E80-4201-4A7D-B502-C62B16CA3F7E}"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5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9.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24.png"/><Relationship Id="rId4" Type="http://schemas.openxmlformats.org/officeDocument/2006/relationships/image" Target="../media/image23.png"/></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2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2.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3.jpeg"/><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24.png"/></Relationships>
</file>

<file path=ppt/slides/_rels/slide2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3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9.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4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1.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2.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4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3.jpeg"/><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44.png"/><Relationship Id="rId4" Type="http://schemas.openxmlformats.org/officeDocument/2006/relationships/image" Target="../media/image24.png"/></Relationships>
</file>

<file path=ppt/slides/_rels/slide44.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image" Target="../media/image50.png"/><Relationship Id="rId18" Type="http://schemas.openxmlformats.org/officeDocument/2006/relationships/image" Target="../media/image53.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2.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6.png"/><Relationship Id="rId11" Type="http://schemas.openxmlformats.org/officeDocument/2006/relationships/image" Target="../media/image49.png"/><Relationship Id="rId5" Type="http://schemas.openxmlformats.org/officeDocument/2006/relationships/hyperlink" Target="http://www.mispps.com/" TargetMode="External"/><Relationship Id="rId15" Type="http://schemas.openxmlformats.org/officeDocument/2006/relationships/image" Target="../media/image51.png"/><Relationship Id="rId10" Type="http://schemas.openxmlformats.org/officeDocument/2006/relationships/hyperlink" Target="https://www.facebook.com/mispps" TargetMode="External"/><Relationship Id="rId4" Type="http://schemas.openxmlformats.org/officeDocument/2006/relationships/image" Target="../media/image45.png"/><Relationship Id="rId9" Type="http://schemas.openxmlformats.org/officeDocument/2006/relationships/image" Target="../media/image48.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33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222681953.jpg"/>
          <p:cNvPicPr>
            <a:picLocks noGrp="1" noChangeAspect="1"/>
          </p:cNvPicPr>
          <p:nvPr isPhoto="1"/>
        </p:nvPicPr>
        <p:blipFill>
          <a:blip r:embed="rId3">
            <a:lum/>
          </a:blip>
          <a:stretch>
            <a:fillRect/>
          </a:stretch>
        </p:blipFill>
        <p:spPr>
          <a:xfrm>
            <a:off x="0" y="0"/>
            <a:ext cx="9286908" cy="5143500"/>
          </a:xfrm>
          <a:prstGeom prst="rect">
            <a:avLst/>
          </a:prstGeom>
          <a:noFill/>
          <a:ln>
            <a:noFill/>
          </a:ln>
        </p:spPr>
      </p:pic>
      <p:pic>
        <p:nvPicPr>
          <p:cNvPr id="4" name="3 Imagen" descr="ball-blue.png"/>
          <p:cNvPicPr>
            <a:picLocks noChangeAspect="1"/>
          </p:cNvPicPr>
          <p:nvPr/>
        </p:nvPicPr>
        <p:blipFill>
          <a:blip r:embed="rId4" cstate="print"/>
          <a:stretch>
            <a:fillRect/>
          </a:stretch>
        </p:blipFill>
        <p:spPr>
          <a:xfrm>
            <a:off x="3857620" y="0"/>
            <a:ext cx="690725" cy="690725"/>
          </a:xfrm>
          <a:prstGeom prst="rect">
            <a:avLst/>
          </a:prstGeom>
          <a:effectLst>
            <a:reflection blurRad="6350" stA="50000" endA="300" endPos="90000" dir="5400000" sy="-100000" algn="bl" rotWithShape="0"/>
          </a:effectLst>
        </p:spPr>
      </p:pic>
      <p:pic>
        <p:nvPicPr>
          <p:cNvPr id="5" name="4 Imagen" descr="ball-blue.png"/>
          <p:cNvPicPr>
            <a:picLocks noChangeAspect="1"/>
          </p:cNvPicPr>
          <p:nvPr/>
        </p:nvPicPr>
        <p:blipFill>
          <a:blip r:embed="rId4" cstate="print"/>
          <a:stretch>
            <a:fillRect/>
          </a:stretch>
        </p:blipFill>
        <p:spPr>
          <a:xfrm>
            <a:off x="4572000" y="0"/>
            <a:ext cx="690725" cy="690725"/>
          </a:xfrm>
          <a:prstGeom prst="rect">
            <a:avLst/>
          </a:prstGeom>
          <a:effectLst>
            <a:reflection blurRad="6350" stA="50000" endA="300" endPos="90000" dir="5400000" sy="-100000" algn="bl" rotWithShape="0"/>
          </a:effectLst>
        </p:spPr>
      </p:pic>
      <p:pic>
        <p:nvPicPr>
          <p:cNvPr id="6" name="5 Imagen" descr="ball-blue.png"/>
          <p:cNvPicPr>
            <a:picLocks noChangeAspect="1"/>
          </p:cNvPicPr>
          <p:nvPr/>
        </p:nvPicPr>
        <p:blipFill>
          <a:blip r:embed="rId4" cstate="print"/>
          <a:stretch>
            <a:fillRect/>
          </a:stretch>
        </p:blipFill>
        <p:spPr>
          <a:xfrm>
            <a:off x="0" y="4452775"/>
            <a:ext cx="690725" cy="690725"/>
          </a:xfrm>
          <a:prstGeom prst="rect">
            <a:avLst/>
          </a:prstGeom>
          <a:effectLst>
            <a:reflection blurRad="6350" stA="50000" endA="300" endPos="90000" dir="5400000" sy="-100000" algn="bl" rotWithShape="0"/>
          </a:effectLst>
        </p:spPr>
      </p:pic>
      <p:pic>
        <p:nvPicPr>
          <p:cNvPr id="7" name="6 Imagen" descr="ball-blue.png"/>
          <p:cNvPicPr>
            <a:picLocks noChangeAspect="1"/>
          </p:cNvPicPr>
          <p:nvPr/>
        </p:nvPicPr>
        <p:blipFill>
          <a:blip r:embed="rId4" cstate="print"/>
          <a:stretch>
            <a:fillRect/>
          </a:stretch>
        </p:blipFill>
        <p:spPr>
          <a:xfrm>
            <a:off x="8453275" y="4452775"/>
            <a:ext cx="690725" cy="690725"/>
          </a:xfrm>
          <a:prstGeom prst="rect">
            <a:avLst/>
          </a:prstGeom>
          <a:effectLst>
            <a:reflection blurRad="6350" stA="50000" endA="300" endPos="90000" dir="5400000" sy="-100000" algn="bl" rotWithShape="0"/>
          </a:effectLst>
        </p:spPr>
      </p:pic>
      <p:pic>
        <p:nvPicPr>
          <p:cNvPr id="8" name="7 Imagen" descr="ball-blue.png"/>
          <p:cNvPicPr>
            <a:picLocks noChangeAspect="1"/>
          </p:cNvPicPr>
          <p:nvPr/>
        </p:nvPicPr>
        <p:blipFill>
          <a:blip r:embed="rId4" cstate="print">
            <a:lum bright="30000"/>
          </a:blip>
          <a:stretch>
            <a:fillRect/>
          </a:stretch>
        </p:blipFill>
        <p:spPr>
          <a:xfrm>
            <a:off x="642910" y="4071948"/>
            <a:ext cx="690725" cy="690725"/>
          </a:xfrm>
          <a:prstGeom prst="rect">
            <a:avLst/>
          </a:prstGeom>
          <a:effectLst>
            <a:reflection blurRad="6350" stA="50000" endA="300" endPos="90000" dir="5400000" sy="-100000" algn="bl" rotWithShape="0"/>
          </a:effectLst>
        </p:spPr>
      </p:pic>
      <p:pic>
        <p:nvPicPr>
          <p:cNvPr id="9" name="8 Imagen" descr="ball-blue.png"/>
          <p:cNvPicPr>
            <a:picLocks noChangeAspect="1"/>
          </p:cNvPicPr>
          <p:nvPr/>
        </p:nvPicPr>
        <p:blipFill>
          <a:blip r:embed="rId4" cstate="print"/>
          <a:stretch>
            <a:fillRect/>
          </a:stretch>
        </p:blipFill>
        <p:spPr>
          <a:xfrm>
            <a:off x="1285852" y="3571882"/>
            <a:ext cx="690725" cy="690725"/>
          </a:xfrm>
          <a:prstGeom prst="rect">
            <a:avLst/>
          </a:prstGeom>
          <a:effectLst>
            <a:reflection blurRad="6350" stA="50000" endA="300" endPos="90000" dir="5400000" sy="-100000" algn="bl" rotWithShape="0"/>
          </a:effectLst>
        </p:spPr>
      </p:pic>
      <p:pic>
        <p:nvPicPr>
          <p:cNvPr id="10" name="9 Imagen" descr="ball-blue.png"/>
          <p:cNvPicPr>
            <a:picLocks noChangeAspect="1"/>
          </p:cNvPicPr>
          <p:nvPr/>
        </p:nvPicPr>
        <p:blipFill>
          <a:blip r:embed="rId4" cstate="print">
            <a:lum bright="30000"/>
          </a:blip>
          <a:stretch>
            <a:fillRect/>
          </a:stretch>
        </p:blipFill>
        <p:spPr>
          <a:xfrm>
            <a:off x="1928794" y="3143254"/>
            <a:ext cx="690725" cy="690725"/>
          </a:xfrm>
          <a:prstGeom prst="rect">
            <a:avLst/>
          </a:prstGeom>
          <a:effectLst>
            <a:reflection blurRad="6350" stA="50000" endA="300" endPos="90000" dir="5400000" sy="-100000" algn="bl" rotWithShape="0"/>
          </a:effectLst>
        </p:spPr>
      </p:pic>
      <p:pic>
        <p:nvPicPr>
          <p:cNvPr id="11" name="10 Imagen" descr="ball-blue.png"/>
          <p:cNvPicPr>
            <a:picLocks noChangeAspect="1"/>
          </p:cNvPicPr>
          <p:nvPr/>
        </p:nvPicPr>
        <p:blipFill>
          <a:blip r:embed="rId4" cstate="print"/>
          <a:stretch>
            <a:fillRect/>
          </a:stretch>
        </p:blipFill>
        <p:spPr>
          <a:xfrm>
            <a:off x="2500298" y="2643188"/>
            <a:ext cx="690725" cy="690725"/>
          </a:xfrm>
          <a:prstGeom prst="rect">
            <a:avLst/>
          </a:prstGeom>
          <a:effectLst>
            <a:reflection blurRad="6350" stA="50000" endA="300" endPos="90000" dir="5400000" sy="-100000" algn="bl" rotWithShape="0"/>
          </a:effectLst>
        </p:spPr>
      </p:pic>
      <p:pic>
        <p:nvPicPr>
          <p:cNvPr id="12" name="11 Imagen" descr="ball-blue.png"/>
          <p:cNvPicPr>
            <a:picLocks noChangeAspect="1"/>
          </p:cNvPicPr>
          <p:nvPr/>
        </p:nvPicPr>
        <p:blipFill>
          <a:blip r:embed="rId4" cstate="print">
            <a:lum bright="30000"/>
          </a:blip>
          <a:stretch>
            <a:fillRect/>
          </a:stretch>
        </p:blipFill>
        <p:spPr>
          <a:xfrm>
            <a:off x="3071802" y="2143122"/>
            <a:ext cx="690725" cy="690725"/>
          </a:xfrm>
          <a:prstGeom prst="rect">
            <a:avLst/>
          </a:prstGeom>
          <a:effectLst>
            <a:reflection blurRad="6350" stA="50000" endA="300" endPos="90000" dir="5400000" sy="-100000" algn="bl" rotWithShape="0"/>
          </a:effectLst>
        </p:spPr>
      </p:pic>
      <p:pic>
        <p:nvPicPr>
          <p:cNvPr id="13" name="12 Imagen" descr="ball-blue.png"/>
          <p:cNvPicPr>
            <a:picLocks noChangeAspect="1"/>
          </p:cNvPicPr>
          <p:nvPr/>
        </p:nvPicPr>
        <p:blipFill>
          <a:blip r:embed="rId4" cstate="print"/>
          <a:stretch>
            <a:fillRect/>
          </a:stretch>
        </p:blipFill>
        <p:spPr>
          <a:xfrm>
            <a:off x="3500430" y="1428742"/>
            <a:ext cx="690725" cy="690725"/>
          </a:xfrm>
          <a:prstGeom prst="rect">
            <a:avLst/>
          </a:prstGeom>
          <a:effectLst>
            <a:reflection blurRad="6350" stA="50000" endA="300" endPos="90000" dir="5400000" sy="-100000" algn="bl" rotWithShape="0"/>
          </a:effectLst>
        </p:spPr>
      </p:pic>
      <p:pic>
        <p:nvPicPr>
          <p:cNvPr id="14" name="13 Imagen" descr="ball-blue.png"/>
          <p:cNvPicPr>
            <a:picLocks noChangeAspect="1"/>
          </p:cNvPicPr>
          <p:nvPr/>
        </p:nvPicPr>
        <p:blipFill>
          <a:blip r:embed="rId4" cstate="print">
            <a:lum bright="30000"/>
          </a:blip>
          <a:stretch>
            <a:fillRect/>
          </a:stretch>
        </p:blipFill>
        <p:spPr>
          <a:xfrm>
            <a:off x="3857620" y="785800"/>
            <a:ext cx="690725" cy="690725"/>
          </a:xfrm>
          <a:prstGeom prst="rect">
            <a:avLst/>
          </a:prstGeom>
          <a:effectLst>
            <a:reflection blurRad="6350" stA="50000" endA="300" endPos="90000" dir="5400000" sy="-100000" algn="bl" rotWithShape="0"/>
          </a:effectLst>
        </p:spPr>
      </p:pic>
      <p:pic>
        <p:nvPicPr>
          <p:cNvPr id="15" name="14 Imagen" descr="ball-blue.png"/>
          <p:cNvPicPr>
            <a:picLocks noChangeAspect="1"/>
          </p:cNvPicPr>
          <p:nvPr/>
        </p:nvPicPr>
        <p:blipFill>
          <a:blip r:embed="rId4" cstate="print">
            <a:lum bright="30000"/>
          </a:blip>
          <a:stretch>
            <a:fillRect/>
          </a:stretch>
        </p:blipFill>
        <p:spPr>
          <a:xfrm>
            <a:off x="4572000" y="785800"/>
            <a:ext cx="690725" cy="690725"/>
          </a:xfrm>
          <a:prstGeom prst="rect">
            <a:avLst/>
          </a:prstGeom>
          <a:effectLst>
            <a:reflection blurRad="6350" stA="50000" endA="300" endPos="90000" dir="5400000" sy="-100000" algn="bl" rotWithShape="0"/>
          </a:effectLst>
        </p:spPr>
      </p:pic>
      <p:pic>
        <p:nvPicPr>
          <p:cNvPr id="16" name="15 Imagen" descr="ball-blue.png"/>
          <p:cNvPicPr>
            <a:picLocks noChangeAspect="1"/>
          </p:cNvPicPr>
          <p:nvPr/>
        </p:nvPicPr>
        <p:blipFill>
          <a:blip r:embed="rId4" cstate="print"/>
          <a:stretch>
            <a:fillRect/>
          </a:stretch>
        </p:blipFill>
        <p:spPr>
          <a:xfrm>
            <a:off x="4857752" y="1500180"/>
            <a:ext cx="690725" cy="690725"/>
          </a:xfrm>
          <a:prstGeom prst="rect">
            <a:avLst/>
          </a:prstGeom>
          <a:effectLst>
            <a:reflection blurRad="6350" stA="50000" endA="300" endPos="90000" dir="5400000" sy="-100000" algn="bl" rotWithShape="0"/>
          </a:effectLst>
        </p:spPr>
      </p:pic>
      <p:pic>
        <p:nvPicPr>
          <p:cNvPr id="17" name="16 Imagen" descr="ball-blue.png"/>
          <p:cNvPicPr>
            <a:picLocks noChangeAspect="1"/>
          </p:cNvPicPr>
          <p:nvPr/>
        </p:nvPicPr>
        <p:blipFill>
          <a:blip r:embed="rId4" cstate="print">
            <a:lum bright="30000"/>
          </a:blip>
          <a:stretch>
            <a:fillRect/>
          </a:stretch>
        </p:blipFill>
        <p:spPr>
          <a:xfrm>
            <a:off x="5143504" y="2214560"/>
            <a:ext cx="690725" cy="690725"/>
          </a:xfrm>
          <a:prstGeom prst="rect">
            <a:avLst/>
          </a:prstGeom>
          <a:effectLst>
            <a:reflection blurRad="6350" stA="50000" endA="300" endPos="90000" dir="5400000" sy="-100000" algn="bl" rotWithShape="0"/>
          </a:effectLst>
        </p:spPr>
      </p:pic>
      <p:pic>
        <p:nvPicPr>
          <p:cNvPr id="18" name="17 Imagen" descr="ball-blue.png"/>
          <p:cNvPicPr>
            <a:picLocks noChangeAspect="1"/>
          </p:cNvPicPr>
          <p:nvPr/>
        </p:nvPicPr>
        <p:blipFill>
          <a:blip r:embed="rId4" cstate="print"/>
          <a:stretch>
            <a:fillRect/>
          </a:stretch>
        </p:blipFill>
        <p:spPr>
          <a:xfrm>
            <a:off x="5715008" y="2786064"/>
            <a:ext cx="690725" cy="690725"/>
          </a:xfrm>
          <a:prstGeom prst="rect">
            <a:avLst/>
          </a:prstGeom>
          <a:effectLst>
            <a:reflection blurRad="6350" stA="50000" endA="300" endPos="90000" dir="5400000" sy="-100000" algn="bl" rotWithShape="0"/>
          </a:effectLst>
        </p:spPr>
      </p:pic>
      <p:pic>
        <p:nvPicPr>
          <p:cNvPr id="19" name="18 Imagen" descr="ball-blue.png"/>
          <p:cNvPicPr>
            <a:picLocks noChangeAspect="1"/>
          </p:cNvPicPr>
          <p:nvPr/>
        </p:nvPicPr>
        <p:blipFill>
          <a:blip r:embed="rId4" cstate="print">
            <a:lum bright="30000"/>
          </a:blip>
          <a:stretch>
            <a:fillRect/>
          </a:stretch>
        </p:blipFill>
        <p:spPr>
          <a:xfrm>
            <a:off x="6357950" y="3357568"/>
            <a:ext cx="690725" cy="690725"/>
          </a:xfrm>
          <a:prstGeom prst="rect">
            <a:avLst/>
          </a:prstGeom>
          <a:effectLst>
            <a:reflection blurRad="6350" stA="50000" endA="300" endPos="90000" dir="5400000" sy="-100000" algn="bl" rotWithShape="0"/>
          </a:effectLst>
        </p:spPr>
      </p:pic>
      <p:pic>
        <p:nvPicPr>
          <p:cNvPr id="20" name="19 Imagen" descr="ball-blue.png"/>
          <p:cNvPicPr>
            <a:picLocks noChangeAspect="1"/>
          </p:cNvPicPr>
          <p:nvPr/>
        </p:nvPicPr>
        <p:blipFill>
          <a:blip r:embed="rId4" cstate="print"/>
          <a:stretch>
            <a:fillRect/>
          </a:stretch>
        </p:blipFill>
        <p:spPr>
          <a:xfrm>
            <a:off x="7072330" y="3857634"/>
            <a:ext cx="690725" cy="690725"/>
          </a:xfrm>
          <a:prstGeom prst="rect">
            <a:avLst/>
          </a:prstGeom>
          <a:effectLst>
            <a:reflection blurRad="6350" stA="50000" endA="300" endPos="90000" dir="5400000" sy="-100000" algn="bl" rotWithShape="0"/>
          </a:effectLst>
        </p:spPr>
      </p:pic>
      <p:pic>
        <p:nvPicPr>
          <p:cNvPr id="21" name="20 Imagen" descr="ball-blue.png"/>
          <p:cNvPicPr>
            <a:picLocks noChangeAspect="1"/>
          </p:cNvPicPr>
          <p:nvPr/>
        </p:nvPicPr>
        <p:blipFill>
          <a:blip r:embed="rId4" cstate="print">
            <a:lum bright="30000"/>
          </a:blip>
          <a:stretch>
            <a:fillRect/>
          </a:stretch>
        </p:blipFill>
        <p:spPr>
          <a:xfrm>
            <a:off x="7858148" y="4143386"/>
            <a:ext cx="690725" cy="690725"/>
          </a:xfrm>
          <a:prstGeom prst="rect">
            <a:avLst/>
          </a:prstGeom>
          <a:effectLst>
            <a:reflection blurRad="6350" stA="50000" endA="300" endPos="90000" dir="5400000" sy="-100000" algn="bl" rotWithShape="0"/>
          </a:effectLst>
        </p:spPr>
      </p:pic>
      <p:pic>
        <p:nvPicPr>
          <p:cNvPr id="31746" name="Picture 2" descr="Rendered Image"/>
          <p:cNvPicPr>
            <a:picLocks noChangeAspect="1" noChangeArrowheads="1"/>
          </p:cNvPicPr>
          <p:nvPr/>
        </p:nvPicPr>
        <p:blipFill>
          <a:blip r:embed="rId5">
            <a:lum contrast="40000"/>
          </a:blip>
          <a:srcRect/>
          <a:stretch>
            <a:fillRect/>
          </a:stretch>
        </p:blipFill>
        <p:spPr bwMode="auto">
          <a:xfrm>
            <a:off x="1000100" y="1357304"/>
            <a:ext cx="2495550" cy="2057401"/>
          </a:xfrm>
          <a:prstGeom prst="rect">
            <a:avLst/>
          </a:prstGeom>
          <a:noFill/>
        </p:spPr>
      </p:pic>
      <p:pic>
        <p:nvPicPr>
          <p:cNvPr id="23" name="22 Imagen" descr="cooltext346612817288275.png"/>
          <p:cNvPicPr>
            <a:picLocks noChangeAspect="1"/>
          </p:cNvPicPr>
          <p:nvPr/>
        </p:nvPicPr>
        <p:blipFill>
          <a:blip r:embed="rId6">
            <a:duotone>
              <a:prstClr val="black"/>
              <a:srgbClr val="FFFF00">
                <a:tint val="45000"/>
                <a:satMod val="400000"/>
              </a:srgbClr>
            </a:duotone>
            <a:lum bright="40000" contrast="40000"/>
          </a:blip>
          <a:stretch>
            <a:fillRect/>
          </a:stretch>
        </p:blipFill>
        <p:spPr>
          <a:xfrm>
            <a:off x="5500694" y="3929072"/>
            <a:ext cx="2695033" cy="571504"/>
          </a:xfrm>
          <a:prstGeom prst="rect">
            <a:avLst/>
          </a:prstGeom>
        </p:spPr>
      </p:pic>
      <p:pic>
        <p:nvPicPr>
          <p:cNvPr id="24" name="23 Imagen" descr="stock-photo-222681953.jpg"/>
          <p:cNvPicPr>
            <a:picLocks noGrp="1" noChangeAspect="1"/>
          </p:cNvPicPr>
          <p:nvPr isPhoto="1"/>
        </p:nvPicPr>
        <p:blipFill>
          <a:blip r:embed="rId3">
            <a:lum/>
          </a:blip>
          <a:stretch>
            <a:fillRect/>
          </a:stretch>
        </p:blipFill>
        <p:spPr>
          <a:xfrm>
            <a:off x="0" y="0"/>
            <a:ext cx="9286908" cy="5143500"/>
          </a:xfrm>
          <a:prstGeom prst="rect">
            <a:avLst/>
          </a:prstGeom>
          <a:noFill/>
          <a:ln>
            <a:noFill/>
          </a:ln>
        </p:spPr>
      </p:pic>
    </p:spTree>
  </p:cSld>
  <p:clrMapOvr>
    <a:masterClrMapping/>
  </p:clrMapOvr>
  <p:transition advTm="20000">
    <p:sndAc>
      <p:stSnd loop="1">
        <p:snd r:embed="rId2" name="Alegria_-_Chris_Spheeris_-_MP3_mp3cut_net_.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1+#ppt_w/2"/>
                                          </p:val>
                                        </p:tav>
                                        <p:tav tm="100000">
                                          <p:val>
                                            <p:strVal val="#ppt_x"/>
                                          </p:val>
                                        </p:tav>
                                      </p:tavLst>
                                    </p:anim>
                                    <p:anim calcmode="lin" valueType="num">
                                      <p:cBhvr additive="base">
                                        <p:cTn id="26" dur="2000" fill="hold"/>
                                        <p:tgtEl>
                                          <p:spTgt spid="10"/>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1+#ppt_w/2"/>
                                          </p:val>
                                        </p:tav>
                                        <p:tav tm="100000">
                                          <p:val>
                                            <p:strVal val="#ppt_x"/>
                                          </p:val>
                                        </p:tav>
                                      </p:tavLst>
                                    </p:anim>
                                    <p:anim calcmode="lin" valueType="num">
                                      <p:cBhvr additive="base">
                                        <p:cTn id="30" dur="2000" fill="hold"/>
                                        <p:tgtEl>
                                          <p:spTgt spid="11"/>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1+#ppt_w/2"/>
                                          </p:val>
                                        </p:tav>
                                        <p:tav tm="100000">
                                          <p:val>
                                            <p:strVal val="#ppt_x"/>
                                          </p:val>
                                        </p:tav>
                                      </p:tavLst>
                                    </p:anim>
                                    <p:anim calcmode="lin" valueType="num">
                                      <p:cBhvr additive="base">
                                        <p:cTn id="34" dur="2000" fill="hold"/>
                                        <p:tgtEl>
                                          <p:spTgt spid="12"/>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1+#ppt_w/2"/>
                                          </p:val>
                                        </p:tav>
                                        <p:tav tm="100000">
                                          <p:val>
                                            <p:strVal val="#ppt_x"/>
                                          </p:val>
                                        </p:tav>
                                      </p:tavLst>
                                    </p:anim>
                                    <p:anim calcmode="lin" valueType="num">
                                      <p:cBhvr additive="base">
                                        <p:cTn id="38" dur="2000" fill="hold"/>
                                        <p:tgtEl>
                                          <p:spTgt spid="13"/>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000" fill="hold"/>
                                        <p:tgtEl>
                                          <p:spTgt spid="14"/>
                                        </p:tgtEl>
                                        <p:attrNameLst>
                                          <p:attrName>ppt_x</p:attrName>
                                        </p:attrNameLst>
                                      </p:cBhvr>
                                      <p:tavLst>
                                        <p:tav tm="0">
                                          <p:val>
                                            <p:strVal val="1+#ppt_w/2"/>
                                          </p:val>
                                        </p:tav>
                                        <p:tav tm="100000">
                                          <p:val>
                                            <p:strVal val="#ppt_x"/>
                                          </p:val>
                                        </p:tav>
                                      </p:tavLst>
                                    </p:anim>
                                    <p:anim calcmode="lin" valueType="num">
                                      <p:cBhvr additive="base">
                                        <p:cTn id="42" dur="2000" fill="hold"/>
                                        <p:tgtEl>
                                          <p:spTgt spid="14"/>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2000" fill="hold"/>
                                        <p:tgtEl>
                                          <p:spTgt spid="5"/>
                                        </p:tgtEl>
                                        <p:attrNameLst>
                                          <p:attrName>ppt_x</p:attrName>
                                        </p:attrNameLst>
                                      </p:cBhvr>
                                      <p:tavLst>
                                        <p:tav tm="0">
                                          <p:val>
                                            <p:strVal val="0-#ppt_w/2"/>
                                          </p:val>
                                        </p:tav>
                                        <p:tav tm="100000">
                                          <p:val>
                                            <p:strVal val="#ppt_x"/>
                                          </p:val>
                                        </p:tav>
                                      </p:tavLst>
                                    </p:anim>
                                    <p:anim calcmode="lin" valueType="num">
                                      <p:cBhvr additive="base">
                                        <p:cTn id="46" dur="2000" fill="hold"/>
                                        <p:tgtEl>
                                          <p:spTgt spid="5"/>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2000" fill="hold"/>
                                        <p:tgtEl>
                                          <p:spTgt spid="7"/>
                                        </p:tgtEl>
                                        <p:attrNameLst>
                                          <p:attrName>ppt_x</p:attrName>
                                        </p:attrNameLst>
                                      </p:cBhvr>
                                      <p:tavLst>
                                        <p:tav tm="0">
                                          <p:val>
                                            <p:strVal val="0-#ppt_w/2"/>
                                          </p:val>
                                        </p:tav>
                                        <p:tav tm="100000">
                                          <p:val>
                                            <p:strVal val="#ppt_x"/>
                                          </p:val>
                                        </p:tav>
                                      </p:tavLst>
                                    </p:anim>
                                    <p:anim calcmode="lin" valueType="num">
                                      <p:cBhvr additive="base">
                                        <p:cTn id="50" dur="2000" fill="hold"/>
                                        <p:tgtEl>
                                          <p:spTgt spid="7"/>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0-#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7"/>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5"/>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6"/>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7"/>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8"/>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9"/>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2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21"/>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8"/>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9"/>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0"/>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1"/>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2"/>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3"/>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4"/>
                                        </p:tgtEl>
                                        <p:attrNameLst>
                                          <p:attrName>r</p:attrName>
                                        </p:attrNameLst>
                                      </p:cBhvr>
                                    </p:animRot>
                                  </p:childTnLst>
                                </p:cTn>
                              </p:par>
                            </p:childTnLst>
                          </p:cTn>
                        </p:par>
                        <p:par>
                          <p:cTn id="115" fill="hold">
                            <p:stCondLst>
                              <p:cond delay="4000"/>
                            </p:stCondLst>
                            <p:childTnLst>
                              <p:par>
                                <p:cTn id="116" presetID="2" presetClass="exit" presetSubtype="3" fill="hold" nodeType="after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1+ppt_w/2"/>
                                          </p:val>
                                        </p:tav>
                                      </p:tavLst>
                                    </p:anim>
                                    <p:anim calcmode="lin" valueType="num">
                                      <p:cBhvr additive="base">
                                        <p:cTn id="118" dur="2000"/>
                                        <p:tgtEl>
                                          <p:spTgt spid="4"/>
                                        </p:tgtEl>
                                        <p:attrNameLst>
                                          <p:attrName>ppt_y</p:attrName>
                                        </p:attrNameLst>
                                      </p:cBhvr>
                                      <p:tavLst>
                                        <p:tav tm="0">
                                          <p:val>
                                            <p:strVal val="ppt_y"/>
                                          </p:val>
                                        </p:tav>
                                        <p:tav tm="100000">
                                          <p:val>
                                            <p:strVal val="0-ppt_h/2"/>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3"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1+ppt_w/2"/>
                                          </p:val>
                                        </p:tav>
                                      </p:tavLst>
                                    </p:anim>
                                    <p:anim calcmode="lin" valueType="num">
                                      <p:cBhvr additive="base">
                                        <p:cTn id="122" dur="2000"/>
                                        <p:tgtEl>
                                          <p:spTgt spid="6"/>
                                        </p:tgtEl>
                                        <p:attrNameLst>
                                          <p:attrName>ppt_y</p:attrName>
                                        </p:attrNameLst>
                                      </p:cBhvr>
                                      <p:tavLst>
                                        <p:tav tm="0">
                                          <p:val>
                                            <p:strVal val="ppt_y"/>
                                          </p:val>
                                        </p:tav>
                                        <p:tav tm="100000">
                                          <p:val>
                                            <p:strVal val="0-ppt_h/2"/>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3"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1+ppt_w/2"/>
                                          </p:val>
                                        </p:tav>
                                      </p:tavLst>
                                    </p:anim>
                                    <p:anim calcmode="lin" valueType="num">
                                      <p:cBhvr additive="base">
                                        <p:cTn id="126" dur="2000"/>
                                        <p:tgtEl>
                                          <p:spTgt spid="8"/>
                                        </p:tgtEl>
                                        <p:attrNameLst>
                                          <p:attrName>ppt_y</p:attrName>
                                        </p:attrNameLst>
                                      </p:cBhvr>
                                      <p:tavLst>
                                        <p:tav tm="0">
                                          <p:val>
                                            <p:strVal val="ppt_y"/>
                                          </p:val>
                                        </p:tav>
                                        <p:tav tm="100000">
                                          <p:val>
                                            <p:strVal val="0-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3"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0-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3" fill="hold"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1+ppt_w/2"/>
                                          </p:val>
                                        </p:tav>
                                      </p:tavLst>
                                    </p:anim>
                                    <p:anim calcmode="lin" valueType="num">
                                      <p:cBhvr additive="base">
                                        <p:cTn id="134" dur="2000"/>
                                        <p:tgtEl>
                                          <p:spTgt spid="10"/>
                                        </p:tgtEl>
                                        <p:attrNameLst>
                                          <p:attrName>ppt_y</p:attrName>
                                        </p:attrNameLst>
                                      </p:cBhvr>
                                      <p:tavLst>
                                        <p:tav tm="0">
                                          <p:val>
                                            <p:strVal val="ppt_y"/>
                                          </p:val>
                                        </p:tav>
                                        <p:tav tm="100000">
                                          <p:val>
                                            <p:strVal val="0-ppt_h/2"/>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1+ppt_w/2"/>
                                          </p:val>
                                        </p:tav>
                                      </p:tavLst>
                                    </p:anim>
                                    <p:anim calcmode="lin" valueType="num">
                                      <p:cBhvr additive="base">
                                        <p:cTn id="138" dur="2000"/>
                                        <p:tgtEl>
                                          <p:spTgt spid="11"/>
                                        </p:tgtEl>
                                        <p:attrNameLst>
                                          <p:attrName>ppt_y</p:attrName>
                                        </p:attrNameLst>
                                      </p:cBhvr>
                                      <p:tavLst>
                                        <p:tav tm="0">
                                          <p:val>
                                            <p:strVal val="ppt_y"/>
                                          </p:val>
                                        </p:tav>
                                        <p:tav tm="100000">
                                          <p:val>
                                            <p:strVal val="0-ppt_h/2"/>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3" fill="hold"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1+ppt_w/2"/>
                                          </p:val>
                                        </p:tav>
                                      </p:tavLst>
                                    </p:anim>
                                    <p:anim calcmode="lin" valueType="num">
                                      <p:cBhvr additive="base">
                                        <p:cTn id="142" dur="2000"/>
                                        <p:tgtEl>
                                          <p:spTgt spid="12"/>
                                        </p:tgtEl>
                                        <p:attrNameLst>
                                          <p:attrName>ppt_y</p:attrName>
                                        </p:attrNameLst>
                                      </p:cBhvr>
                                      <p:tavLst>
                                        <p:tav tm="0">
                                          <p:val>
                                            <p:strVal val="ppt_y"/>
                                          </p:val>
                                        </p:tav>
                                        <p:tav tm="100000">
                                          <p:val>
                                            <p:strVal val="0-ppt_h/2"/>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3" fill="hold"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1+ppt_w/2"/>
                                          </p:val>
                                        </p:tav>
                                      </p:tavLst>
                                    </p:anim>
                                    <p:anim calcmode="lin" valueType="num">
                                      <p:cBhvr additive="base">
                                        <p:cTn id="146" dur="2000"/>
                                        <p:tgtEl>
                                          <p:spTgt spid="13"/>
                                        </p:tgtEl>
                                        <p:attrNameLst>
                                          <p:attrName>ppt_y</p:attrName>
                                        </p:attrNameLst>
                                      </p:cBhvr>
                                      <p:tavLst>
                                        <p:tav tm="0">
                                          <p:val>
                                            <p:strVal val="ppt_y"/>
                                          </p:val>
                                        </p:tav>
                                        <p:tav tm="100000">
                                          <p:val>
                                            <p:strVal val="0-ppt_h/2"/>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3"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1+ppt_w/2"/>
                                          </p:val>
                                        </p:tav>
                                      </p:tavLst>
                                    </p:anim>
                                    <p:anim calcmode="lin" valueType="num">
                                      <p:cBhvr additive="base">
                                        <p:cTn id="150" dur="2000"/>
                                        <p:tgtEl>
                                          <p:spTgt spid="14"/>
                                        </p:tgtEl>
                                        <p:attrNameLst>
                                          <p:attrName>ppt_y</p:attrName>
                                        </p:attrNameLst>
                                      </p:cBhvr>
                                      <p:tavLst>
                                        <p:tav tm="0">
                                          <p:val>
                                            <p:strVal val="ppt_y"/>
                                          </p:val>
                                        </p:tav>
                                        <p:tav tm="100000">
                                          <p:val>
                                            <p:strVal val="0-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0-ppt_w/2"/>
                                          </p:val>
                                        </p:tav>
                                      </p:tavLst>
                                    </p:anim>
                                    <p:anim calcmode="lin" valueType="num">
                                      <p:cBhvr additive="base">
                                        <p:cTn id="154" dur="2000"/>
                                        <p:tgtEl>
                                          <p:spTgt spid="5"/>
                                        </p:tgtEl>
                                        <p:attrNameLst>
                                          <p:attrName>ppt_y</p:attrName>
                                        </p:attrNameLst>
                                      </p:cBhvr>
                                      <p:tavLst>
                                        <p:tav tm="0">
                                          <p:val>
                                            <p:strVal val="ppt_y"/>
                                          </p:val>
                                        </p:tav>
                                        <p:tav tm="100000">
                                          <p:val>
                                            <p:strVal val="0-ppt_h/2"/>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7"/>
                                        </p:tgtEl>
                                        <p:attrNameLst>
                                          <p:attrName>ppt_x</p:attrName>
                                        </p:attrNameLst>
                                      </p:cBhvr>
                                      <p:tavLst>
                                        <p:tav tm="0">
                                          <p:val>
                                            <p:strVal val="ppt_x"/>
                                          </p:val>
                                        </p:tav>
                                        <p:tav tm="100000">
                                          <p:val>
                                            <p:strVal val="0-ppt_w/2"/>
                                          </p:val>
                                        </p:tav>
                                      </p:tavLst>
                                    </p:anim>
                                    <p:anim calcmode="lin" valueType="num">
                                      <p:cBhvr additive="base">
                                        <p:cTn id="158" dur="2000"/>
                                        <p:tgtEl>
                                          <p:spTgt spid="7"/>
                                        </p:tgtEl>
                                        <p:attrNameLst>
                                          <p:attrName>ppt_y</p:attrName>
                                        </p:attrNameLst>
                                      </p:cBhvr>
                                      <p:tavLst>
                                        <p:tav tm="0">
                                          <p:val>
                                            <p:strVal val="ppt_y"/>
                                          </p:val>
                                        </p:tav>
                                        <p:tav tm="100000">
                                          <p:val>
                                            <p:strVal val="0-ppt_h/2"/>
                                          </p:val>
                                        </p:tav>
                                      </p:tavLst>
                                    </p:anim>
                                    <p:set>
                                      <p:cBhvr>
                                        <p:cTn id="159" dur="1" fill="hold">
                                          <p:stCondLst>
                                            <p:cond delay="1999"/>
                                          </p:stCondLst>
                                        </p:cTn>
                                        <p:tgtEl>
                                          <p:spTgt spid="7"/>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15"/>
                                        </p:tgtEl>
                                        <p:attrNameLst>
                                          <p:attrName>ppt_x</p:attrName>
                                        </p:attrNameLst>
                                      </p:cBhvr>
                                      <p:tavLst>
                                        <p:tav tm="0">
                                          <p:val>
                                            <p:strVal val="ppt_x"/>
                                          </p:val>
                                        </p:tav>
                                        <p:tav tm="100000">
                                          <p:val>
                                            <p:strVal val="0-ppt_w/2"/>
                                          </p:val>
                                        </p:tav>
                                      </p:tavLst>
                                    </p:anim>
                                    <p:anim calcmode="lin" valueType="num">
                                      <p:cBhvr additive="base">
                                        <p:cTn id="162" dur="2000"/>
                                        <p:tgtEl>
                                          <p:spTgt spid="15"/>
                                        </p:tgtEl>
                                        <p:attrNameLst>
                                          <p:attrName>ppt_y</p:attrName>
                                        </p:attrNameLst>
                                      </p:cBhvr>
                                      <p:tavLst>
                                        <p:tav tm="0">
                                          <p:val>
                                            <p:strVal val="ppt_y"/>
                                          </p:val>
                                        </p:tav>
                                        <p:tav tm="100000">
                                          <p:val>
                                            <p:strVal val="0-ppt_h/2"/>
                                          </p:val>
                                        </p:tav>
                                      </p:tavLst>
                                    </p:anim>
                                    <p:set>
                                      <p:cBhvr>
                                        <p:cTn id="163" dur="1" fill="hold">
                                          <p:stCondLst>
                                            <p:cond delay="1999"/>
                                          </p:stCondLst>
                                        </p:cTn>
                                        <p:tgtEl>
                                          <p:spTgt spid="15"/>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16"/>
                                        </p:tgtEl>
                                        <p:attrNameLst>
                                          <p:attrName>ppt_x</p:attrName>
                                        </p:attrNameLst>
                                      </p:cBhvr>
                                      <p:tavLst>
                                        <p:tav tm="0">
                                          <p:val>
                                            <p:strVal val="ppt_x"/>
                                          </p:val>
                                        </p:tav>
                                        <p:tav tm="100000">
                                          <p:val>
                                            <p:strVal val="0-ppt_w/2"/>
                                          </p:val>
                                        </p:tav>
                                      </p:tavLst>
                                    </p:anim>
                                    <p:anim calcmode="lin" valueType="num">
                                      <p:cBhvr additive="base">
                                        <p:cTn id="166" dur="2000"/>
                                        <p:tgtEl>
                                          <p:spTgt spid="16"/>
                                        </p:tgtEl>
                                        <p:attrNameLst>
                                          <p:attrName>ppt_y</p:attrName>
                                        </p:attrNameLst>
                                      </p:cBhvr>
                                      <p:tavLst>
                                        <p:tav tm="0">
                                          <p:val>
                                            <p:strVal val="ppt_y"/>
                                          </p:val>
                                        </p:tav>
                                        <p:tav tm="100000">
                                          <p:val>
                                            <p:strVal val="0-ppt_h/2"/>
                                          </p:val>
                                        </p:tav>
                                      </p:tavLst>
                                    </p:anim>
                                    <p:set>
                                      <p:cBhvr>
                                        <p:cTn id="167" dur="1" fill="hold">
                                          <p:stCondLst>
                                            <p:cond delay="1999"/>
                                          </p:stCondLst>
                                        </p:cTn>
                                        <p:tgtEl>
                                          <p:spTgt spid="16"/>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17"/>
                                        </p:tgtEl>
                                        <p:attrNameLst>
                                          <p:attrName>ppt_x</p:attrName>
                                        </p:attrNameLst>
                                      </p:cBhvr>
                                      <p:tavLst>
                                        <p:tav tm="0">
                                          <p:val>
                                            <p:strVal val="ppt_x"/>
                                          </p:val>
                                        </p:tav>
                                        <p:tav tm="100000">
                                          <p:val>
                                            <p:strVal val="0-ppt_w/2"/>
                                          </p:val>
                                        </p:tav>
                                      </p:tavLst>
                                    </p:anim>
                                    <p:anim calcmode="lin" valueType="num">
                                      <p:cBhvr additive="base">
                                        <p:cTn id="170" dur="2000"/>
                                        <p:tgtEl>
                                          <p:spTgt spid="17"/>
                                        </p:tgtEl>
                                        <p:attrNameLst>
                                          <p:attrName>ppt_y</p:attrName>
                                        </p:attrNameLst>
                                      </p:cBhvr>
                                      <p:tavLst>
                                        <p:tav tm="0">
                                          <p:val>
                                            <p:strVal val="ppt_y"/>
                                          </p:val>
                                        </p:tav>
                                        <p:tav tm="100000">
                                          <p:val>
                                            <p:strVal val="0-ppt_h/2"/>
                                          </p:val>
                                        </p:tav>
                                      </p:tavLst>
                                    </p:anim>
                                    <p:set>
                                      <p:cBhvr>
                                        <p:cTn id="171" dur="1" fill="hold">
                                          <p:stCondLst>
                                            <p:cond delay="1999"/>
                                          </p:stCondLst>
                                        </p:cTn>
                                        <p:tgtEl>
                                          <p:spTgt spid="17"/>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18"/>
                                        </p:tgtEl>
                                        <p:attrNameLst>
                                          <p:attrName>ppt_x</p:attrName>
                                        </p:attrNameLst>
                                      </p:cBhvr>
                                      <p:tavLst>
                                        <p:tav tm="0">
                                          <p:val>
                                            <p:strVal val="ppt_x"/>
                                          </p:val>
                                        </p:tav>
                                        <p:tav tm="100000">
                                          <p:val>
                                            <p:strVal val="0-ppt_w/2"/>
                                          </p:val>
                                        </p:tav>
                                      </p:tavLst>
                                    </p:anim>
                                    <p:anim calcmode="lin" valueType="num">
                                      <p:cBhvr additive="base">
                                        <p:cTn id="174" dur="2000"/>
                                        <p:tgtEl>
                                          <p:spTgt spid="18"/>
                                        </p:tgtEl>
                                        <p:attrNameLst>
                                          <p:attrName>ppt_y</p:attrName>
                                        </p:attrNameLst>
                                      </p:cBhvr>
                                      <p:tavLst>
                                        <p:tav tm="0">
                                          <p:val>
                                            <p:strVal val="ppt_y"/>
                                          </p:val>
                                        </p:tav>
                                        <p:tav tm="100000">
                                          <p:val>
                                            <p:strVal val="0-ppt_h/2"/>
                                          </p:val>
                                        </p:tav>
                                      </p:tavLst>
                                    </p:anim>
                                    <p:set>
                                      <p:cBhvr>
                                        <p:cTn id="175" dur="1" fill="hold">
                                          <p:stCondLst>
                                            <p:cond delay="1999"/>
                                          </p:stCondLst>
                                        </p:cTn>
                                        <p:tgtEl>
                                          <p:spTgt spid="18"/>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19"/>
                                        </p:tgtEl>
                                        <p:attrNameLst>
                                          <p:attrName>ppt_x</p:attrName>
                                        </p:attrNameLst>
                                      </p:cBhvr>
                                      <p:tavLst>
                                        <p:tav tm="0">
                                          <p:val>
                                            <p:strVal val="ppt_x"/>
                                          </p:val>
                                        </p:tav>
                                        <p:tav tm="100000">
                                          <p:val>
                                            <p:strVal val="0-ppt_w/2"/>
                                          </p:val>
                                        </p:tav>
                                      </p:tavLst>
                                    </p:anim>
                                    <p:anim calcmode="lin" valueType="num">
                                      <p:cBhvr additive="base">
                                        <p:cTn id="178" dur="2000"/>
                                        <p:tgtEl>
                                          <p:spTgt spid="19"/>
                                        </p:tgtEl>
                                        <p:attrNameLst>
                                          <p:attrName>ppt_y</p:attrName>
                                        </p:attrNameLst>
                                      </p:cBhvr>
                                      <p:tavLst>
                                        <p:tav tm="0">
                                          <p:val>
                                            <p:strVal val="ppt_y"/>
                                          </p:val>
                                        </p:tav>
                                        <p:tav tm="100000">
                                          <p:val>
                                            <p:strVal val="0-ppt_h/2"/>
                                          </p:val>
                                        </p:tav>
                                      </p:tavLst>
                                    </p:anim>
                                    <p:set>
                                      <p:cBhvr>
                                        <p:cTn id="179" dur="1" fill="hold">
                                          <p:stCondLst>
                                            <p:cond delay="1999"/>
                                          </p:stCondLst>
                                        </p:cTn>
                                        <p:tgtEl>
                                          <p:spTgt spid="19"/>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20"/>
                                        </p:tgtEl>
                                        <p:attrNameLst>
                                          <p:attrName>ppt_x</p:attrName>
                                        </p:attrNameLst>
                                      </p:cBhvr>
                                      <p:tavLst>
                                        <p:tav tm="0">
                                          <p:val>
                                            <p:strVal val="ppt_x"/>
                                          </p:val>
                                        </p:tav>
                                        <p:tav tm="100000">
                                          <p:val>
                                            <p:strVal val="0-ppt_w/2"/>
                                          </p:val>
                                        </p:tav>
                                      </p:tavLst>
                                    </p:anim>
                                    <p:anim calcmode="lin" valueType="num">
                                      <p:cBhvr additive="base">
                                        <p:cTn id="182" dur="2000"/>
                                        <p:tgtEl>
                                          <p:spTgt spid="20"/>
                                        </p:tgtEl>
                                        <p:attrNameLst>
                                          <p:attrName>ppt_y</p:attrName>
                                        </p:attrNameLst>
                                      </p:cBhvr>
                                      <p:tavLst>
                                        <p:tav tm="0">
                                          <p:val>
                                            <p:strVal val="ppt_y"/>
                                          </p:val>
                                        </p:tav>
                                        <p:tav tm="100000">
                                          <p:val>
                                            <p:strVal val="0-ppt_h/2"/>
                                          </p:val>
                                        </p:tav>
                                      </p:tavLst>
                                    </p:anim>
                                    <p:set>
                                      <p:cBhvr>
                                        <p:cTn id="183" dur="1" fill="hold">
                                          <p:stCondLst>
                                            <p:cond delay="1999"/>
                                          </p:stCondLst>
                                        </p:cTn>
                                        <p:tgtEl>
                                          <p:spTgt spid="20"/>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2000"/>
                                        <p:tgtEl>
                                          <p:spTgt spid="21"/>
                                        </p:tgtEl>
                                        <p:attrNameLst>
                                          <p:attrName>ppt_x</p:attrName>
                                        </p:attrNameLst>
                                      </p:cBhvr>
                                      <p:tavLst>
                                        <p:tav tm="0">
                                          <p:val>
                                            <p:strVal val="ppt_x"/>
                                          </p:val>
                                        </p:tav>
                                        <p:tav tm="100000">
                                          <p:val>
                                            <p:strVal val="0-ppt_w/2"/>
                                          </p:val>
                                        </p:tav>
                                      </p:tavLst>
                                    </p:anim>
                                    <p:anim calcmode="lin" valueType="num">
                                      <p:cBhvr additive="base">
                                        <p:cTn id="186" dur="2000"/>
                                        <p:tgtEl>
                                          <p:spTgt spid="21"/>
                                        </p:tgtEl>
                                        <p:attrNameLst>
                                          <p:attrName>ppt_y</p:attrName>
                                        </p:attrNameLst>
                                      </p:cBhvr>
                                      <p:tavLst>
                                        <p:tav tm="0">
                                          <p:val>
                                            <p:strVal val="ppt_y"/>
                                          </p:val>
                                        </p:tav>
                                        <p:tav tm="100000">
                                          <p:val>
                                            <p:strVal val="0-ppt_h/2"/>
                                          </p:val>
                                        </p:tav>
                                      </p:tavLst>
                                    </p:anim>
                                    <p:set>
                                      <p:cBhvr>
                                        <p:cTn id="187" dur="1" fill="hold">
                                          <p:stCondLst>
                                            <p:cond delay="1999"/>
                                          </p:stCondLst>
                                        </p:cTn>
                                        <p:tgtEl>
                                          <p:spTgt spid="21"/>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5"/>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7"/>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5"/>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6"/>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7"/>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8"/>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9"/>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20"/>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21"/>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4"/>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6"/>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8"/>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9"/>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0"/>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1"/>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2"/>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3"/>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4"/>
                                        </p:tgtEl>
                                        <p:attrNameLst>
                                          <p:attrName>r</p:attrName>
                                        </p:attrNameLst>
                                      </p:cBhvr>
                                    </p:animRot>
                                  </p:childTnLst>
                                </p:cTn>
                              </p:par>
                              <p:par>
                                <p:cTn id="224" presetID="17" presetClass="entr" presetSubtype="4"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
                                          </p:val>
                                        </p:tav>
                                        <p:tav tm="100000">
                                          <p:val>
                                            <p:strVal val="#ppt_x"/>
                                          </p:val>
                                        </p:tav>
                                      </p:tavLst>
                                    </p:anim>
                                    <p:anim calcmode="lin" valueType="num">
                                      <p:cBhvr>
                                        <p:cTn id="227" dur="2000" fill="hold"/>
                                        <p:tgtEl>
                                          <p:spTgt spid="2"/>
                                        </p:tgtEl>
                                        <p:attrNameLst>
                                          <p:attrName>ppt_y</p:attrName>
                                        </p:attrNameLst>
                                      </p:cBhvr>
                                      <p:tavLst>
                                        <p:tav tm="0">
                                          <p:val>
                                            <p:strVal val="#ppt_y+#ppt_h/2"/>
                                          </p:val>
                                        </p:tav>
                                        <p:tav tm="100000">
                                          <p:val>
                                            <p:strVal val="#ppt_y"/>
                                          </p:val>
                                        </p:tav>
                                      </p:tavLst>
                                    </p:anim>
                                    <p:anim calcmode="lin" valueType="num">
                                      <p:cBhvr>
                                        <p:cTn id="228" dur="2000" fill="hold"/>
                                        <p:tgtEl>
                                          <p:spTgt spid="2"/>
                                        </p:tgtEl>
                                        <p:attrNameLst>
                                          <p:attrName>ppt_w</p:attrName>
                                        </p:attrNameLst>
                                      </p:cBhvr>
                                      <p:tavLst>
                                        <p:tav tm="0">
                                          <p:val>
                                            <p:strVal val="#ppt_w"/>
                                          </p:val>
                                        </p:tav>
                                        <p:tav tm="100000">
                                          <p:val>
                                            <p:strVal val="#ppt_w"/>
                                          </p:val>
                                        </p:tav>
                                      </p:tavLst>
                                    </p:anim>
                                    <p:anim calcmode="lin" valueType="num">
                                      <p:cBhvr>
                                        <p:cTn id="229" dur="2000" fill="hold"/>
                                        <p:tgtEl>
                                          <p:spTgt spid="2"/>
                                        </p:tgtEl>
                                        <p:attrNameLst>
                                          <p:attrName>ppt_h</p:attrName>
                                        </p:attrNameLst>
                                      </p:cBhvr>
                                      <p:tavLst>
                                        <p:tav tm="0">
                                          <p:val>
                                            <p:fltVal val="0"/>
                                          </p:val>
                                        </p:tav>
                                        <p:tav tm="100000">
                                          <p:val>
                                            <p:strVal val="#ppt_h"/>
                                          </p:val>
                                        </p:tav>
                                      </p:tavLst>
                                    </p:anim>
                                  </p:childTnLst>
                                </p:cTn>
                              </p:par>
                              <p:par>
                                <p:cTn id="230" presetID="5" presetClass="entr" presetSubtype="5" fill="hold" nodeType="withEffect">
                                  <p:stCondLst>
                                    <p:cond delay="0"/>
                                  </p:stCondLst>
                                  <p:childTnLst>
                                    <p:set>
                                      <p:cBhvr>
                                        <p:cTn id="231" dur="1" fill="hold">
                                          <p:stCondLst>
                                            <p:cond delay="0"/>
                                          </p:stCondLst>
                                        </p:cTn>
                                        <p:tgtEl>
                                          <p:spTgt spid="2"/>
                                        </p:tgtEl>
                                        <p:attrNameLst>
                                          <p:attrName>style.visibility</p:attrName>
                                        </p:attrNameLst>
                                      </p:cBhvr>
                                      <p:to>
                                        <p:strVal val="visible"/>
                                      </p:to>
                                    </p:set>
                                    <p:animEffect transition="in" filter="checkerboard(down)">
                                      <p:cBhvr>
                                        <p:cTn id="232" dur="2000"/>
                                        <p:tgtEl>
                                          <p:spTgt spid="2"/>
                                        </p:tgtEl>
                                      </p:cBhvr>
                                    </p:animEffect>
                                  </p:childTnLst>
                                </p:cTn>
                              </p:par>
                            </p:childTnLst>
                          </p:cTn>
                        </p:par>
                        <p:par>
                          <p:cTn id="233" fill="hold">
                            <p:stCondLst>
                              <p:cond delay="8000"/>
                            </p:stCondLst>
                            <p:childTnLst>
                              <p:par>
                                <p:cTn id="234" presetID="15" presetClass="entr" presetSubtype="0" fill="hold" nodeType="afterEffect">
                                  <p:stCondLst>
                                    <p:cond delay="0"/>
                                  </p:stCondLst>
                                  <p:childTnLst>
                                    <p:set>
                                      <p:cBhvr>
                                        <p:cTn id="235" dur="1" fill="hold">
                                          <p:stCondLst>
                                            <p:cond delay="0"/>
                                          </p:stCondLst>
                                        </p:cTn>
                                        <p:tgtEl>
                                          <p:spTgt spid="31746"/>
                                        </p:tgtEl>
                                        <p:attrNameLst>
                                          <p:attrName>style.visibility</p:attrName>
                                        </p:attrNameLst>
                                      </p:cBhvr>
                                      <p:to>
                                        <p:strVal val="visible"/>
                                      </p:to>
                                    </p:set>
                                    <p:anim calcmode="lin" valueType="num">
                                      <p:cBhvr>
                                        <p:cTn id="236" dur="2000" fill="hold"/>
                                        <p:tgtEl>
                                          <p:spTgt spid="31746"/>
                                        </p:tgtEl>
                                        <p:attrNameLst>
                                          <p:attrName>ppt_w</p:attrName>
                                        </p:attrNameLst>
                                      </p:cBhvr>
                                      <p:tavLst>
                                        <p:tav tm="0">
                                          <p:val>
                                            <p:fltVal val="0"/>
                                          </p:val>
                                        </p:tav>
                                        <p:tav tm="100000">
                                          <p:val>
                                            <p:strVal val="#ppt_w"/>
                                          </p:val>
                                        </p:tav>
                                      </p:tavLst>
                                    </p:anim>
                                    <p:anim calcmode="lin" valueType="num">
                                      <p:cBhvr>
                                        <p:cTn id="237" dur="2000" fill="hold"/>
                                        <p:tgtEl>
                                          <p:spTgt spid="31746"/>
                                        </p:tgtEl>
                                        <p:attrNameLst>
                                          <p:attrName>ppt_h</p:attrName>
                                        </p:attrNameLst>
                                      </p:cBhvr>
                                      <p:tavLst>
                                        <p:tav tm="0">
                                          <p:val>
                                            <p:fltVal val="0"/>
                                          </p:val>
                                        </p:tav>
                                        <p:tav tm="100000">
                                          <p:val>
                                            <p:strVal val="#ppt_h"/>
                                          </p:val>
                                        </p:tav>
                                      </p:tavLst>
                                    </p:anim>
                                    <p:anim calcmode="lin" valueType="num">
                                      <p:cBhvr>
                                        <p:cTn id="238" dur="2000" fill="hold"/>
                                        <p:tgtEl>
                                          <p:spTgt spid="31746"/>
                                        </p:tgtEl>
                                        <p:attrNameLst>
                                          <p:attrName>ppt_x</p:attrName>
                                        </p:attrNameLst>
                                      </p:cBhvr>
                                      <p:tavLst>
                                        <p:tav tm="0" fmla="#ppt_x+(cos(-2*pi*(1-$))*-#ppt_x-sin(-2*pi*(1-$))*(1-#ppt_y))*(1-$)">
                                          <p:val>
                                            <p:fltVal val="0"/>
                                          </p:val>
                                        </p:tav>
                                        <p:tav tm="100000">
                                          <p:val>
                                            <p:fltVal val="1"/>
                                          </p:val>
                                        </p:tav>
                                      </p:tavLst>
                                    </p:anim>
                                    <p:anim calcmode="lin" valueType="num">
                                      <p:cBhvr>
                                        <p:cTn id="239" dur="2000" fill="hold"/>
                                        <p:tgtEl>
                                          <p:spTgt spid="31746"/>
                                        </p:tgtEl>
                                        <p:attrNameLst>
                                          <p:attrName>ppt_y</p:attrName>
                                        </p:attrNameLst>
                                      </p:cBhvr>
                                      <p:tavLst>
                                        <p:tav tm="0" fmla="#ppt_y+(sin(-2*pi*(1-$))*-#ppt_x+cos(-2*pi*(1-$))*(1-#ppt_y))*(1-$)">
                                          <p:val>
                                            <p:fltVal val="0"/>
                                          </p:val>
                                        </p:tav>
                                        <p:tav tm="100000">
                                          <p:val>
                                            <p:fltVal val="1"/>
                                          </p:val>
                                        </p:tav>
                                      </p:tavLst>
                                    </p:anim>
                                  </p:childTnLst>
                                </p:cTn>
                              </p:par>
                            </p:childTnLst>
                          </p:cTn>
                        </p:par>
                        <p:par>
                          <p:cTn id="240" fill="hold">
                            <p:stCondLst>
                              <p:cond delay="10000"/>
                            </p:stCondLst>
                            <p:childTnLst>
                              <p:par>
                                <p:cTn id="241" presetID="29" presetClass="entr" presetSubtype="0" fill="hold" nodeType="afterEffect">
                                  <p:stCondLst>
                                    <p:cond delay="0"/>
                                  </p:stCondLst>
                                  <p:childTnLst>
                                    <p:set>
                                      <p:cBhvr>
                                        <p:cTn id="242" dur="1" fill="hold">
                                          <p:stCondLst>
                                            <p:cond delay="0"/>
                                          </p:stCondLst>
                                        </p:cTn>
                                        <p:tgtEl>
                                          <p:spTgt spid="23"/>
                                        </p:tgtEl>
                                        <p:attrNameLst>
                                          <p:attrName>style.visibility</p:attrName>
                                        </p:attrNameLst>
                                      </p:cBhvr>
                                      <p:to>
                                        <p:strVal val="visible"/>
                                      </p:to>
                                    </p:set>
                                    <p:anim calcmode="lin" valueType="num">
                                      <p:cBhvr>
                                        <p:cTn id="243" dur="2000" fill="hold"/>
                                        <p:tgtEl>
                                          <p:spTgt spid="23"/>
                                        </p:tgtEl>
                                        <p:attrNameLst>
                                          <p:attrName>ppt_x</p:attrName>
                                        </p:attrNameLst>
                                      </p:cBhvr>
                                      <p:tavLst>
                                        <p:tav tm="0">
                                          <p:val>
                                            <p:strVal val="#ppt_x-.2"/>
                                          </p:val>
                                        </p:tav>
                                        <p:tav tm="100000">
                                          <p:val>
                                            <p:strVal val="#ppt_x"/>
                                          </p:val>
                                        </p:tav>
                                      </p:tavLst>
                                    </p:anim>
                                    <p:anim calcmode="lin" valueType="num">
                                      <p:cBhvr>
                                        <p:cTn id="244" dur="2000" fill="hold"/>
                                        <p:tgtEl>
                                          <p:spTgt spid="23"/>
                                        </p:tgtEl>
                                        <p:attrNameLst>
                                          <p:attrName>ppt_y</p:attrName>
                                        </p:attrNameLst>
                                      </p:cBhvr>
                                      <p:tavLst>
                                        <p:tav tm="0">
                                          <p:val>
                                            <p:strVal val="#ppt_y"/>
                                          </p:val>
                                        </p:tav>
                                        <p:tav tm="100000">
                                          <p:val>
                                            <p:strVal val="#ppt_y"/>
                                          </p:val>
                                        </p:tav>
                                      </p:tavLst>
                                    </p:anim>
                                    <p:animEffect transition="in" filter="wipe(right)" prLst="gradientSize: 0.1">
                                      <p:cBhvr>
                                        <p:cTn id="245" dur="2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50000"/>
              </a:schemeClr>
            </a:gs>
            <a:gs pos="50000">
              <a:schemeClr val="accent2">
                <a:lumMod val="20000"/>
                <a:lumOff val="80000"/>
                <a:shade val="67500"/>
                <a:satMod val="115000"/>
              </a:schemeClr>
            </a:gs>
            <a:gs pos="100000">
              <a:schemeClr val="accent2">
                <a:lumMod val="20000"/>
                <a:lumOff val="8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3" name="2 Imagen" descr="f2b97225.png"/>
          <p:cNvPicPr>
            <a:picLocks noChangeAspect="1"/>
          </p:cNvPicPr>
          <p:nvPr/>
        </p:nvPicPr>
        <p:blipFill>
          <a:blip r:embed="rId2"/>
          <a:stretch>
            <a:fillRect/>
          </a:stretch>
        </p:blipFill>
        <p:spPr>
          <a:xfrm>
            <a:off x="1850571" y="0"/>
            <a:ext cx="5442857" cy="5143500"/>
          </a:xfrm>
          <a:prstGeom prst="rect">
            <a:avLst/>
          </a:prstGeom>
        </p:spPr>
      </p:pic>
      <p:sp>
        <p:nvSpPr>
          <p:cNvPr id="5" name="4 CuadroTexto"/>
          <p:cNvSpPr txBox="1"/>
          <p:nvPr/>
        </p:nvSpPr>
        <p:spPr>
          <a:xfrm>
            <a:off x="3286116" y="1142990"/>
            <a:ext cx="3286148" cy="1354217"/>
          </a:xfrm>
          <a:prstGeom prst="rect">
            <a:avLst/>
          </a:prstGeom>
          <a:noFill/>
        </p:spPr>
        <p:txBody>
          <a:bodyPr wrap="square" rtlCol="0">
            <a:spAutoFit/>
          </a:bodyPr>
          <a:lstStyle/>
          <a:p>
            <a:pPr algn="ctr"/>
            <a:r>
              <a:rPr lang="es-PE" sz="1600" dirty="0" smtClean="0"/>
              <a:t>Ríe </a:t>
            </a:r>
            <a:r>
              <a:rPr lang="es-PE" sz="1600" b="1" dirty="0" smtClean="0"/>
              <a:t>Hoy</a:t>
            </a:r>
            <a:r>
              <a:rPr lang="es-PE" sz="1600" dirty="0" smtClean="0"/>
              <a:t> tanto como puedas.. Grita </a:t>
            </a:r>
            <a:r>
              <a:rPr lang="es-PE" sz="1600" b="1" dirty="0" smtClean="0"/>
              <a:t>Hoy </a:t>
            </a:r>
            <a:r>
              <a:rPr lang="es-PE" sz="1600" dirty="0" smtClean="0"/>
              <a:t>tan fuerte como quieras..  Llora </a:t>
            </a:r>
            <a:r>
              <a:rPr lang="es-PE" sz="1600" b="1" dirty="0" smtClean="0"/>
              <a:t>Hoy</a:t>
            </a:r>
            <a:r>
              <a:rPr lang="es-PE" sz="1600" dirty="0" smtClean="0"/>
              <a:t>, tanto como tus ojos te lo permitan!.. </a:t>
            </a:r>
          </a:p>
          <a:p>
            <a:pPr algn="ctr"/>
            <a:r>
              <a:rPr lang="es-PE" sz="1600" dirty="0" smtClean="0"/>
              <a:t>Lucha</a:t>
            </a:r>
            <a:r>
              <a:rPr lang="es-PE" sz="1600" b="1" dirty="0" smtClean="0"/>
              <a:t> Hoy </a:t>
            </a:r>
            <a:r>
              <a:rPr lang="es-PE" sz="1600" dirty="0" smtClean="0"/>
              <a:t>por aquello que tanto anhelas!.. </a:t>
            </a:r>
          </a:p>
          <a:p>
            <a:pPr algn="ctr"/>
            <a:endParaRPr lang="es-PE" sz="1600" dirty="0"/>
          </a:p>
        </p:txBody>
      </p:sp>
      <p:sp>
        <p:nvSpPr>
          <p:cNvPr id="6" name="5 Rectángulo"/>
          <p:cNvSpPr/>
          <p:nvPr/>
        </p:nvSpPr>
        <p:spPr>
          <a:xfrm>
            <a:off x="-285784" y="-285770"/>
            <a:ext cx="9644130" cy="571504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3300"/>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stock-photo-1454287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14" name="13 Imagen" descr="kisscc0-3d-computer-graphics-abstraction-abstract-art-prismatic-abstract-design-2-5b762fe23f4e16.7334218215344721622593.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rot="16200000">
            <a:off x="3718431" y="3669"/>
            <a:ext cx="782132" cy="782132"/>
          </a:xfrm>
          <a:prstGeom prst="rect">
            <a:avLst/>
          </a:prstGeom>
        </p:spPr>
      </p:pic>
      <p:pic>
        <p:nvPicPr>
          <p:cNvPr id="16" name="15 Imagen" descr="kisscc0-3d-computer-graphics-abstraction-abstract-art-prismatic-abstract-design-2-5b762fe23f4e16.7334218215344721622593.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rot="16200000">
            <a:off x="4572000" y="0"/>
            <a:ext cx="782132" cy="782132"/>
          </a:xfrm>
          <a:prstGeom prst="rect">
            <a:avLst/>
          </a:prstGeom>
        </p:spPr>
      </p:pic>
      <p:pic>
        <p:nvPicPr>
          <p:cNvPr id="17" name="16 Imagen" descr="kisscc0-3d-computer-graphics-abstraction-abstract-art-prismatic-abstract-design-2-5b762fe23f4e16.7334218215344721622593.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rot="16200000">
            <a:off x="3718431" y="4361368"/>
            <a:ext cx="782132" cy="782132"/>
          </a:xfrm>
          <a:prstGeom prst="rect">
            <a:avLst/>
          </a:prstGeom>
        </p:spPr>
      </p:pic>
      <p:pic>
        <p:nvPicPr>
          <p:cNvPr id="18" name="17 Imagen" descr="kisscc0-3d-computer-graphics-abstraction-abstract-art-prismatic-abstract-design-2-5b762fe23f4e16.7334218215344721622593.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rot="16200000">
            <a:off x="4572000" y="4357699"/>
            <a:ext cx="782132" cy="782132"/>
          </a:xfrm>
          <a:prstGeom prst="rect">
            <a:avLst/>
          </a:prstGeom>
        </p:spPr>
      </p:pic>
      <p:pic>
        <p:nvPicPr>
          <p:cNvPr id="19" name="18 Imagen" descr="kisscc0-3d-computer-graphics-abstraction-abstract-art-prismatic-abstract-design-2-5b762fe23f4e16.7334218215344721622593.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6200000">
            <a:off x="0" y="1857370"/>
            <a:ext cx="782132" cy="782132"/>
          </a:xfrm>
          <a:prstGeom prst="rect">
            <a:avLst/>
          </a:prstGeom>
        </p:spPr>
      </p:pic>
      <p:pic>
        <p:nvPicPr>
          <p:cNvPr id="20" name="19 Imagen" descr="kisscc0-3d-computer-graphics-abstraction-abstract-art-prismatic-abstract-design-2-5b762fe23f4e16.7334218215344721622593.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6200000">
            <a:off x="0" y="2643188"/>
            <a:ext cx="782132" cy="782132"/>
          </a:xfrm>
          <a:prstGeom prst="rect">
            <a:avLst/>
          </a:prstGeom>
        </p:spPr>
      </p:pic>
      <p:pic>
        <p:nvPicPr>
          <p:cNvPr id="21" name="20 Imagen" descr="kisscc0-3d-computer-graphics-abstraction-abstract-art-prismatic-abstract-design-2-5b762fe23f4e16.7334218215344721622593.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6200000">
            <a:off x="8361868" y="1857370"/>
            <a:ext cx="782132" cy="782132"/>
          </a:xfrm>
          <a:prstGeom prst="rect">
            <a:avLst/>
          </a:prstGeom>
        </p:spPr>
      </p:pic>
      <p:pic>
        <p:nvPicPr>
          <p:cNvPr id="22" name="21 Imagen" descr="kisscc0-3d-computer-graphics-abstraction-abstract-art-prismatic-abstract-design-2-5b762fe23f4e16.7334218215344721622593.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6200000">
            <a:off x="8361868" y="2643188"/>
            <a:ext cx="782132" cy="782132"/>
          </a:xfrm>
          <a:prstGeom prst="rect">
            <a:avLst/>
          </a:prstGeom>
        </p:spPr>
      </p:pic>
      <p:pic>
        <p:nvPicPr>
          <p:cNvPr id="23" name="22 Imagen" descr="kisscc0-3d-computer-graphics-abstraction-abstract-art-prismatic-abstract-design-2-5b762fe23f4e16.7334218215344721622593.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rot="16200000">
            <a:off x="928662" y="1714494"/>
            <a:ext cx="782132" cy="782132"/>
          </a:xfrm>
          <a:prstGeom prst="rect">
            <a:avLst/>
          </a:prstGeom>
        </p:spPr>
      </p:pic>
      <p:pic>
        <p:nvPicPr>
          <p:cNvPr id="24" name="23 Imagen" descr="kisscc0-3d-computer-graphics-abstraction-abstract-art-prismatic-abstract-design-2-5b762fe23f4e16.7334218215344721622593.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6200000">
            <a:off x="1857356" y="1500180"/>
            <a:ext cx="782132" cy="782132"/>
          </a:xfrm>
          <a:prstGeom prst="rect">
            <a:avLst/>
          </a:prstGeom>
        </p:spPr>
      </p:pic>
      <p:pic>
        <p:nvPicPr>
          <p:cNvPr id="25" name="24 Imagen" descr="kisscc0-3d-computer-graphics-abstraction-abstract-art-prismatic-abstract-design-2-5b762fe23f4e16.7334218215344721622593.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rot="16200000">
            <a:off x="2643174" y="1071552"/>
            <a:ext cx="782132" cy="782132"/>
          </a:xfrm>
          <a:prstGeom prst="rect">
            <a:avLst/>
          </a:prstGeom>
        </p:spPr>
      </p:pic>
      <p:pic>
        <p:nvPicPr>
          <p:cNvPr id="26" name="25 Imagen" descr="kisscc0-3d-computer-graphics-abstraction-abstract-art-prismatic-abstract-design-2-5b762fe23f4e16.7334218215344721622593.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6200000">
            <a:off x="3214678" y="571486"/>
            <a:ext cx="782132" cy="782132"/>
          </a:xfrm>
          <a:prstGeom prst="rect">
            <a:avLst/>
          </a:prstGeom>
        </p:spPr>
      </p:pic>
      <p:pic>
        <p:nvPicPr>
          <p:cNvPr id="27" name="26 Imagen" descr="kisscc0-3d-computer-graphics-abstraction-abstract-art-prismatic-abstract-design-2-5b762fe23f4e16.7334218215344721622593.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6200000">
            <a:off x="5143504" y="642924"/>
            <a:ext cx="782132" cy="782132"/>
          </a:xfrm>
          <a:prstGeom prst="rect">
            <a:avLst/>
          </a:prstGeom>
        </p:spPr>
      </p:pic>
      <p:pic>
        <p:nvPicPr>
          <p:cNvPr id="28" name="27 Imagen" descr="kisscc0-3d-computer-graphics-abstraction-abstract-art-prismatic-abstract-design-2-5b762fe23f4e16.7334218215344721622593.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rot="16200000">
            <a:off x="5857884" y="1071552"/>
            <a:ext cx="782132" cy="782132"/>
          </a:xfrm>
          <a:prstGeom prst="rect">
            <a:avLst/>
          </a:prstGeom>
        </p:spPr>
      </p:pic>
      <p:pic>
        <p:nvPicPr>
          <p:cNvPr id="29" name="28 Imagen" descr="kisscc0-3d-computer-graphics-abstraction-abstract-art-prismatic-abstract-design-2-5b762fe23f4e16.7334218215344721622593.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6200000">
            <a:off x="6643702" y="1571618"/>
            <a:ext cx="782132" cy="782132"/>
          </a:xfrm>
          <a:prstGeom prst="rect">
            <a:avLst/>
          </a:prstGeom>
        </p:spPr>
      </p:pic>
      <p:pic>
        <p:nvPicPr>
          <p:cNvPr id="30" name="29 Imagen" descr="kisscc0-3d-computer-graphics-abstraction-abstract-art-prismatic-abstract-design-2-5b762fe23f4e16.7334218215344721622593.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rot="16200000">
            <a:off x="7572396" y="1785932"/>
            <a:ext cx="782132" cy="782132"/>
          </a:xfrm>
          <a:prstGeom prst="rect">
            <a:avLst/>
          </a:prstGeom>
        </p:spPr>
      </p:pic>
      <p:pic>
        <p:nvPicPr>
          <p:cNvPr id="31" name="30 Imagen" descr="kisscc0-3d-computer-graphics-abstraction-abstract-art-prismatic-abstract-design-2-5b762fe23f4e16.7334218215344721622593.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rot="16200000">
            <a:off x="7572396" y="2714626"/>
            <a:ext cx="782132" cy="782132"/>
          </a:xfrm>
          <a:prstGeom prst="rect">
            <a:avLst/>
          </a:prstGeom>
        </p:spPr>
      </p:pic>
      <p:pic>
        <p:nvPicPr>
          <p:cNvPr id="32" name="31 Imagen" descr="kisscc0-3d-computer-graphics-abstraction-abstract-art-prismatic-abstract-design-2-5b762fe23f4e16.7334218215344721622593.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6200000">
            <a:off x="6715140" y="2857502"/>
            <a:ext cx="782132" cy="782132"/>
          </a:xfrm>
          <a:prstGeom prst="rect">
            <a:avLst/>
          </a:prstGeom>
        </p:spPr>
      </p:pic>
      <p:pic>
        <p:nvPicPr>
          <p:cNvPr id="33" name="32 Imagen" descr="kisscc0-3d-computer-graphics-abstraction-abstract-art-prismatic-abstract-design-2-5b762fe23f4e16.7334218215344721622593.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rot="16200000">
            <a:off x="5929322" y="3214692"/>
            <a:ext cx="782132" cy="782132"/>
          </a:xfrm>
          <a:prstGeom prst="rect">
            <a:avLst/>
          </a:prstGeom>
        </p:spPr>
      </p:pic>
      <p:pic>
        <p:nvPicPr>
          <p:cNvPr id="34" name="33 Imagen" descr="kisscc0-3d-computer-graphics-abstraction-abstract-art-prismatic-abstract-design-2-5b762fe23f4e16.7334218215344721622593.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6200000">
            <a:off x="5214942" y="3714758"/>
            <a:ext cx="782132" cy="782132"/>
          </a:xfrm>
          <a:prstGeom prst="rect">
            <a:avLst/>
          </a:prstGeom>
        </p:spPr>
      </p:pic>
      <p:pic>
        <p:nvPicPr>
          <p:cNvPr id="35" name="34 Imagen" descr="kisscc0-3d-computer-graphics-abstraction-abstract-art-prismatic-abstract-design-2-5b762fe23f4e16.7334218215344721622593.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rot="16200000">
            <a:off x="928662" y="2643188"/>
            <a:ext cx="782132" cy="782132"/>
          </a:xfrm>
          <a:prstGeom prst="rect">
            <a:avLst/>
          </a:prstGeom>
        </p:spPr>
      </p:pic>
      <p:pic>
        <p:nvPicPr>
          <p:cNvPr id="36" name="35 Imagen" descr="kisscc0-3d-computer-graphics-abstraction-abstract-art-prismatic-abstract-design-2-5b762fe23f4e16.7334218215344721622593.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6200000">
            <a:off x="1714480" y="2928940"/>
            <a:ext cx="782132" cy="782132"/>
          </a:xfrm>
          <a:prstGeom prst="rect">
            <a:avLst/>
          </a:prstGeom>
        </p:spPr>
      </p:pic>
      <p:pic>
        <p:nvPicPr>
          <p:cNvPr id="37" name="36 Imagen" descr="kisscc0-3d-computer-graphics-abstraction-abstract-art-prismatic-abstract-design-2-5b762fe23f4e16.7334218215344721622593.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rot="16200000">
            <a:off x="2500298" y="3286130"/>
            <a:ext cx="782132" cy="782132"/>
          </a:xfrm>
          <a:prstGeom prst="rect">
            <a:avLst/>
          </a:prstGeom>
        </p:spPr>
      </p:pic>
      <p:pic>
        <p:nvPicPr>
          <p:cNvPr id="38" name="37 Imagen" descr="kisscc0-3d-computer-graphics-abstraction-abstract-art-prismatic-abstract-design-2-5b762fe23f4e16.7334218215344721622593.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6200000">
            <a:off x="3286116" y="3714758"/>
            <a:ext cx="782132" cy="782132"/>
          </a:xfrm>
          <a:prstGeom prst="rect">
            <a:avLst/>
          </a:prstGeom>
        </p:spPr>
      </p:pic>
      <p:sp>
        <p:nvSpPr>
          <p:cNvPr id="39" name="38 Rectángulo"/>
          <p:cNvSpPr/>
          <p:nvPr/>
        </p:nvSpPr>
        <p:spPr>
          <a:xfrm>
            <a:off x="-285784" y="-285770"/>
            <a:ext cx="9644130" cy="571504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9"/>
                                        </p:tgtEl>
                                        <p:attrNameLst>
                                          <p:attrName>style.visibility</p:attrName>
                                        </p:attrNameLst>
                                      </p:cBhvr>
                                      <p:to>
                                        <p:strVal val="hidden"/>
                                      </p:to>
                                    </p:set>
                                  </p:childTnLst>
                                </p:cTn>
                              </p:par>
                              <p:par>
                                <p:cTn id="7" presetID="2" presetClass="exit" presetSubtype="6" fill="hold" nodeType="withEffect">
                                  <p:stCondLst>
                                    <p:cond delay="0"/>
                                  </p:stCondLst>
                                  <p:childTnLst>
                                    <p:anim calcmode="lin" valueType="num">
                                      <p:cBhvr additive="base">
                                        <p:cTn id="8" dur="3000"/>
                                        <p:tgtEl>
                                          <p:spTgt spid="14"/>
                                        </p:tgtEl>
                                        <p:attrNameLst>
                                          <p:attrName>ppt_x</p:attrName>
                                        </p:attrNameLst>
                                      </p:cBhvr>
                                      <p:tavLst>
                                        <p:tav tm="0">
                                          <p:val>
                                            <p:strVal val="ppt_x"/>
                                          </p:val>
                                        </p:tav>
                                        <p:tav tm="100000">
                                          <p:val>
                                            <p:strVal val="1+ppt_w/2"/>
                                          </p:val>
                                        </p:tav>
                                      </p:tavLst>
                                    </p:anim>
                                    <p:anim calcmode="lin" valueType="num">
                                      <p:cBhvr additive="base">
                                        <p:cTn id="9" dur="3000"/>
                                        <p:tgtEl>
                                          <p:spTgt spid="14"/>
                                        </p:tgtEl>
                                        <p:attrNameLst>
                                          <p:attrName>ppt_y</p:attrName>
                                        </p:attrNameLst>
                                      </p:cBhvr>
                                      <p:tavLst>
                                        <p:tav tm="0">
                                          <p:val>
                                            <p:strVal val="ppt_y"/>
                                          </p:val>
                                        </p:tav>
                                        <p:tav tm="100000">
                                          <p:val>
                                            <p:strVal val="1+ppt_h/2"/>
                                          </p:val>
                                        </p:tav>
                                      </p:tavLst>
                                    </p:anim>
                                    <p:set>
                                      <p:cBhvr>
                                        <p:cTn id="10" dur="1" fill="hold">
                                          <p:stCondLst>
                                            <p:cond delay="2999"/>
                                          </p:stCondLst>
                                        </p:cTn>
                                        <p:tgtEl>
                                          <p:spTgt spid="14"/>
                                        </p:tgtEl>
                                        <p:attrNameLst>
                                          <p:attrName>style.visibility</p:attrName>
                                        </p:attrNameLst>
                                      </p:cBhvr>
                                      <p:to>
                                        <p:strVal val="hidden"/>
                                      </p:to>
                                    </p:set>
                                  </p:childTnLst>
                                </p:cTn>
                              </p:par>
                              <p:par>
                                <p:cTn id="11" presetID="2" presetClass="exit" presetSubtype="6" fill="hold" nodeType="withEffect">
                                  <p:stCondLst>
                                    <p:cond delay="0"/>
                                  </p:stCondLst>
                                  <p:childTnLst>
                                    <p:anim calcmode="lin" valueType="num">
                                      <p:cBhvr additive="base">
                                        <p:cTn id="12" dur="3000"/>
                                        <p:tgtEl>
                                          <p:spTgt spid="19"/>
                                        </p:tgtEl>
                                        <p:attrNameLst>
                                          <p:attrName>ppt_x</p:attrName>
                                        </p:attrNameLst>
                                      </p:cBhvr>
                                      <p:tavLst>
                                        <p:tav tm="0">
                                          <p:val>
                                            <p:strVal val="ppt_x"/>
                                          </p:val>
                                        </p:tav>
                                        <p:tav tm="100000">
                                          <p:val>
                                            <p:strVal val="1+ppt_w/2"/>
                                          </p:val>
                                        </p:tav>
                                      </p:tavLst>
                                    </p:anim>
                                    <p:anim calcmode="lin" valueType="num">
                                      <p:cBhvr additive="base">
                                        <p:cTn id="13" dur="3000"/>
                                        <p:tgtEl>
                                          <p:spTgt spid="19"/>
                                        </p:tgtEl>
                                        <p:attrNameLst>
                                          <p:attrName>ppt_y</p:attrName>
                                        </p:attrNameLst>
                                      </p:cBhvr>
                                      <p:tavLst>
                                        <p:tav tm="0">
                                          <p:val>
                                            <p:strVal val="ppt_y"/>
                                          </p:val>
                                        </p:tav>
                                        <p:tav tm="100000">
                                          <p:val>
                                            <p:strVal val="1+ppt_h/2"/>
                                          </p:val>
                                        </p:tav>
                                      </p:tavLst>
                                    </p:anim>
                                    <p:set>
                                      <p:cBhvr>
                                        <p:cTn id="14" dur="1" fill="hold">
                                          <p:stCondLst>
                                            <p:cond delay="2999"/>
                                          </p:stCondLst>
                                        </p:cTn>
                                        <p:tgtEl>
                                          <p:spTgt spid="19"/>
                                        </p:tgtEl>
                                        <p:attrNameLst>
                                          <p:attrName>style.visibility</p:attrName>
                                        </p:attrNameLst>
                                      </p:cBhvr>
                                      <p:to>
                                        <p:strVal val="hidden"/>
                                      </p:to>
                                    </p:set>
                                  </p:childTnLst>
                                </p:cTn>
                              </p:par>
                              <p:par>
                                <p:cTn id="15" presetID="2" presetClass="exit" presetSubtype="6" fill="hold" nodeType="withEffect">
                                  <p:stCondLst>
                                    <p:cond delay="0"/>
                                  </p:stCondLst>
                                  <p:childTnLst>
                                    <p:anim calcmode="lin" valueType="num">
                                      <p:cBhvr additive="base">
                                        <p:cTn id="16" dur="3000"/>
                                        <p:tgtEl>
                                          <p:spTgt spid="23"/>
                                        </p:tgtEl>
                                        <p:attrNameLst>
                                          <p:attrName>ppt_x</p:attrName>
                                        </p:attrNameLst>
                                      </p:cBhvr>
                                      <p:tavLst>
                                        <p:tav tm="0">
                                          <p:val>
                                            <p:strVal val="ppt_x"/>
                                          </p:val>
                                        </p:tav>
                                        <p:tav tm="100000">
                                          <p:val>
                                            <p:strVal val="1+ppt_w/2"/>
                                          </p:val>
                                        </p:tav>
                                      </p:tavLst>
                                    </p:anim>
                                    <p:anim calcmode="lin" valueType="num">
                                      <p:cBhvr additive="base">
                                        <p:cTn id="17" dur="3000"/>
                                        <p:tgtEl>
                                          <p:spTgt spid="23"/>
                                        </p:tgtEl>
                                        <p:attrNameLst>
                                          <p:attrName>ppt_y</p:attrName>
                                        </p:attrNameLst>
                                      </p:cBhvr>
                                      <p:tavLst>
                                        <p:tav tm="0">
                                          <p:val>
                                            <p:strVal val="ppt_y"/>
                                          </p:val>
                                        </p:tav>
                                        <p:tav tm="100000">
                                          <p:val>
                                            <p:strVal val="1+ppt_h/2"/>
                                          </p:val>
                                        </p:tav>
                                      </p:tavLst>
                                    </p:anim>
                                    <p:set>
                                      <p:cBhvr>
                                        <p:cTn id="18" dur="1" fill="hold">
                                          <p:stCondLst>
                                            <p:cond delay="2999"/>
                                          </p:stCondLst>
                                        </p:cTn>
                                        <p:tgtEl>
                                          <p:spTgt spid="23"/>
                                        </p:tgtEl>
                                        <p:attrNameLst>
                                          <p:attrName>style.visibility</p:attrName>
                                        </p:attrNameLst>
                                      </p:cBhvr>
                                      <p:to>
                                        <p:strVal val="hidden"/>
                                      </p:to>
                                    </p:set>
                                  </p:childTnLst>
                                </p:cTn>
                              </p:par>
                              <p:par>
                                <p:cTn id="19" presetID="2" presetClass="exit" presetSubtype="6" fill="hold" nodeType="withEffect">
                                  <p:stCondLst>
                                    <p:cond delay="0"/>
                                  </p:stCondLst>
                                  <p:childTnLst>
                                    <p:anim calcmode="lin" valueType="num">
                                      <p:cBhvr additive="base">
                                        <p:cTn id="20" dur="3000"/>
                                        <p:tgtEl>
                                          <p:spTgt spid="24"/>
                                        </p:tgtEl>
                                        <p:attrNameLst>
                                          <p:attrName>ppt_x</p:attrName>
                                        </p:attrNameLst>
                                      </p:cBhvr>
                                      <p:tavLst>
                                        <p:tav tm="0">
                                          <p:val>
                                            <p:strVal val="ppt_x"/>
                                          </p:val>
                                        </p:tav>
                                        <p:tav tm="100000">
                                          <p:val>
                                            <p:strVal val="1+ppt_w/2"/>
                                          </p:val>
                                        </p:tav>
                                      </p:tavLst>
                                    </p:anim>
                                    <p:anim calcmode="lin" valueType="num">
                                      <p:cBhvr additive="base">
                                        <p:cTn id="21" dur="3000"/>
                                        <p:tgtEl>
                                          <p:spTgt spid="24"/>
                                        </p:tgtEl>
                                        <p:attrNameLst>
                                          <p:attrName>ppt_y</p:attrName>
                                        </p:attrNameLst>
                                      </p:cBhvr>
                                      <p:tavLst>
                                        <p:tav tm="0">
                                          <p:val>
                                            <p:strVal val="ppt_y"/>
                                          </p:val>
                                        </p:tav>
                                        <p:tav tm="100000">
                                          <p:val>
                                            <p:strVal val="1+ppt_h/2"/>
                                          </p:val>
                                        </p:tav>
                                      </p:tavLst>
                                    </p:anim>
                                    <p:set>
                                      <p:cBhvr>
                                        <p:cTn id="22" dur="1" fill="hold">
                                          <p:stCondLst>
                                            <p:cond delay="2999"/>
                                          </p:stCondLst>
                                        </p:cTn>
                                        <p:tgtEl>
                                          <p:spTgt spid="24"/>
                                        </p:tgtEl>
                                        <p:attrNameLst>
                                          <p:attrName>style.visibility</p:attrName>
                                        </p:attrNameLst>
                                      </p:cBhvr>
                                      <p:to>
                                        <p:strVal val="hidden"/>
                                      </p:to>
                                    </p:set>
                                  </p:childTnLst>
                                </p:cTn>
                              </p:par>
                              <p:par>
                                <p:cTn id="23" presetID="2" presetClass="exit" presetSubtype="6" fill="hold" nodeType="withEffect">
                                  <p:stCondLst>
                                    <p:cond delay="0"/>
                                  </p:stCondLst>
                                  <p:childTnLst>
                                    <p:anim calcmode="lin" valueType="num">
                                      <p:cBhvr additive="base">
                                        <p:cTn id="24" dur="3000"/>
                                        <p:tgtEl>
                                          <p:spTgt spid="25"/>
                                        </p:tgtEl>
                                        <p:attrNameLst>
                                          <p:attrName>ppt_x</p:attrName>
                                        </p:attrNameLst>
                                      </p:cBhvr>
                                      <p:tavLst>
                                        <p:tav tm="0">
                                          <p:val>
                                            <p:strVal val="ppt_x"/>
                                          </p:val>
                                        </p:tav>
                                        <p:tav tm="100000">
                                          <p:val>
                                            <p:strVal val="1+ppt_w/2"/>
                                          </p:val>
                                        </p:tav>
                                      </p:tavLst>
                                    </p:anim>
                                    <p:anim calcmode="lin" valueType="num">
                                      <p:cBhvr additive="base">
                                        <p:cTn id="25" dur="3000"/>
                                        <p:tgtEl>
                                          <p:spTgt spid="25"/>
                                        </p:tgtEl>
                                        <p:attrNameLst>
                                          <p:attrName>ppt_y</p:attrName>
                                        </p:attrNameLst>
                                      </p:cBhvr>
                                      <p:tavLst>
                                        <p:tav tm="0">
                                          <p:val>
                                            <p:strVal val="ppt_y"/>
                                          </p:val>
                                        </p:tav>
                                        <p:tav tm="100000">
                                          <p:val>
                                            <p:strVal val="1+ppt_h/2"/>
                                          </p:val>
                                        </p:tav>
                                      </p:tavLst>
                                    </p:anim>
                                    <p:set>
                                      <p:cBhvr>
                                        <p:cTn id="26" dur="1" fill="hold">
                                          <p:stCondLst>
                                            <p:cond delay="2999"/>
                                          </p:stCondLst>
                                        </p:cTn>
                                        <p:tgtEl>
                                          <p:spTgt spid="25"/>
                                        </p:tgtEl>
                                        <p:attrNameLst>
                                          <p:attrName>style.visibility</p:attrName>
                                        </p:attrNameLst>
                                      </p:cBhvr>
                                      <p:to>
                                        <p:strVal val="hidden"/>
                                      </p:to>
                                    </p:set>
                                  </p:childTnLst>
                                </p:cTn>
                              </p:par>
                              <p:par>
                                <p:cTn id="27" presetID="2" presetClass="exit" presetSubtype="6" fill="hold" nodeType="withEffect">
                                  <p:stCondLst>
                                    <p:cond delay="0"/>
                                  </p:stCondLst>
                                  <p:childTnLst>
                                    <p:anim calcmode="lin" valueType="num">
                                      <p:cBhvr additive="base">
                                        <p:cTn id="28" dur="3000"/>
                                        <p:tgtEl>
                                          <p:spTgt spid="26"/>
                                        </p:tgtEl>
                                        <p:attrNameLst>
                                          <p:attrName>ppt_x</p:attrName>
                                        </p:attrNameLst>
                                      </p:cBhvr>
                                      <p:tavLst>
                                        <p:tav tm="0">
                                          <p:val>
                                            <p:strVal val="ppt_x"/>
                                          </p:val>
                                        </p:tav>
                                        <p:tav tm="100000">
                                          <p:val>
                                            <p:strVal val="1+ppt_w/2"/>
                                          </p:val>
                                        </p:tav>
                                      </p:tavLst>
                                    </p:anim>
                                    <p:anim calcmode="lin" valueType="num">
                                      <p:cBhvr additive="base">
                                        <p:cTn id="29" dur="3000"/>
                                        <p:tgtEl>
                                          <p:spTgt spid="26"/>
                                        </p:tgtEl>
                                        <p:attrNameLst>
                                          <p:attrName>ppt_y</p:attrName>
                                        </p:attrNameLst>
                                      </p:cBhvr>
                                      <p:tavLst>
                                        <p:tav tm="0">
                                          <p:val>
                                            <p:strVal val="ppt_y"/>
                                          </p:val>
                                        </p:tav>
                                        <p:tav tm="100000">
                                          <p:val>
                                            <p:strVal val="1+ppt_h/2"/>
                                          </p:val>
                                        </p:tav>
                                      </p:tavLst>
                                    </p:anim>
                                    <p:set>
                                      <p:cBhvr>
                                        <p:cTn id="30" dur="1" fill="hold">
                                          <p:stCondLst>
                                            <p:cond delay="2999"/>
                                          </p:stCondLst>
                                        </p:cTn>
                                        <p:tgtEl>
                                          <p:spTgt spid="26"/>
                                        </p:tgtEl>
                                        <p:attrNameLst>
                                          <p:attrName>style.visibility</p:attrName>
                                        </p:attrNameLst>
                                      </p:cBhvr>
                                      <p:to>
                                        <p:strVal val="hidden"/>
                                      </p:to>
                                    </p:set>
                                  </p:childTnLst>
                                </p:cTn>
                              </p:par>
                              <p:par>
                                <p:cTn id="31" presetID="2" presetClass="exit" presetSubtype="12" fill="hold" nodeType="withEffect">
                                  <p:stCondLst>
                                    <p:cond delay="0"/>
                                  </p:stCondLst>
                                  <p:childTnLst>
                                    <p:anim calcmode="lin" valueType="num">
                                      <p:cBhvr additive="base">
                                        <p:cTn id="32" dur="3000"/>
                                        <p:tgtEl>
                                          <p:spTgt spid="16"/>
                                        </p:tgtEl>
                                        <p:attrNameLst>
                                          <p:attrName>ppt_x</p:attrName>
                                        </p:attrNameLst>
                                      </p:cBhvr>
                                      <p:tavLst>
                                        <p:tav tm="0">
                                          <p:val>
                                            <p:strVal val="ppt_x"/>
                                          </p:val>
                                        </p:tav>
                                        <p:tav tm="100000">
                                          <p:val>
                                            <p:strVal val="0-ppt_w/2"/>
                                          </p:val>
                                        </p:tav>
                                      </p:tavLst>
                                    </p:anim>
                                    <p:anim calcmode="lin" valueType="num">
                                      <p:cBhvr additive="base">
                                        <p:cTn id="33" dur="3000"/>
                                        <p:tgtEl>
                                          <p:spTgt spid="16"/>
                                        </p:tgtEl>
                                        <p:attrNameLst>
                                          <p:attrName>ppt_y</p:attrName>
                                        </p:attrNameLst>
                                      </p:cBhvr>
                                      <p:tavLst>
                                        <p:tav tm="0">
                                          <p:val>
                                            <p:strVal val="ppt_y"/>
                                          </p:val>
                                        </p:tav>
                                        <p:tav tm="100000">
                                          <p:val>
                                            <p:strVal val="1+ppt_h/2"/>
                                          </p:val>
                                        </p:tav>
                                      </p:tavLst>
                                    </p:anim>
                                    <p:set>
                                      <p:cBhvr>
                                        <p:cTn id="34" dur="1" fill="hold">
                                          <p:stCondLst>
                                            <p:cond delay="2999"/>
                                          </p:stCondLst>
                                        </p:cTn>
                                        <p:tgtEl>
                                          <p:spTgt spid="16"/>
                                        </p:tgtEl>
                                        <p:attrNameLst>
                                          <p:attrName>style.visibility</p:attrName>
                                        </p:attrNameLst>
                                      </p:cBhvr>
                                      <p:to>
                                        <p:strVal val="hidden"/>
                                      </p:to>
                                    </p:set>
                                  </p:childTnLst>
                                </p:cTn>
                              </p:par>
                              <p:par>
                                <p:cTn id="35" presetID="2" presetClass="exit" presetSubtype="12" fill="hold" nodeType="withEffect">
                                  <p:stCondLst>
                                    <p:cond delay="0"/>
                                  </p:stCondLst>
                                  <p:childTnLst>
                                    <p:anim calcmode="lin" valueType="num">
                                      <p:cBhvr additive="base">
                                        <p:cTn id="36" dur="3000"/>
                                        <p:tgtEl>
                                          <p:spTgt spid="21"/>
                                        </p:tgtEl>
                                        <p:attrNameLst>
                                          <p:attrName>ppt_x</p:attrName>
                                        </p:attrNameLst>
                                      </p:cBhvr>
                                      <p:tavLst>
                                        <p:tav tm="0">
                                          <p:val>
                                            <p:strVal val="ppt_x"/>
                                          </p:val>
                                        </p:tav>
                                        <p:tav tm="100000">
                                          <p:val>
                                            <p:strVal val="0-ppt_w/2"/>
                                          </p:val>
                                        </p:tav>
                                      </p:tavLst>
                                    </p:anim>
                                    <p:anim calcmode="lin" valueType="num">
                                      <p:cBhvr additive="base">
                                        <p:cTn id="37" dur="3000"/>
                                        <p:tgtEl>
                                          <p:spTgt spid="21"/>
                                        </p:tgtEl>
                                        <p:attrNameLst>
                                          <p:attrName>ppt_y</p:attrName>
                                        </p:attrNameLst>
                                      </p:cBhvr>
                                      <p:tavLst>
                                        <p:tav tm="0">
                                          <p:val>
                                            <p:strVal val="ppt_y"/>
                                          </p:val>
                                        </p:tav>
                                        <p:tav tm="100000">
                                          <p:val>
                                            <p:strVal val="1+ppt_h/2"/>
                                          </p:val>
                                        </p:tav>
                                      </p:tavLst>
                                    </p:anim>
                                    <p:set>
                                      <p:cBhvr>
                                        <p:cTn id="38" dur="1" fill="hold">
                                          <p:stCondLst>
                                            <p:cond delay="2999"/>
                                          </p:stCondLst>
                                        </p:cTn>
                                        <p:tgtEl>
                                          <p:spTgt spid="21"/>
                                        </p:tgtEl>
                                        <p:attrNameLst>
                                          <p:attrName>style.visibility</p:attrName>
                                        </p:attrNameLst>
                                      </p:cBhvr>
                                      <p:to>
                                        <p:strVal val="hidden"/>
                                      </p:to>
                                    </p:set>
                                  </p:childTnLst>
                                </p:cTn>
                              </p:par>
                              <p:par>
                                <p:cTn id="39" presetID="2" presetClass="exit" presetSubtype="12" fill="hold" nodeType="withEffect">
                                  <p:stCondLst>
                                    <p:cond delay="0"/>
                                  </p:stCondLst>
                                  <p:childTnLst>
                                    <p:anim calcmode="lin" valueType="num">
                                      <p:cBhvr additive="base">
                                        <p:cTn id="40" dur="3000"/>
                                        <p:tgtEl>
                                          <p:spTgt spid="27"/>
                                        </p:tgtEl>
                                        <p:attrNameLst>
                                          <p:attrName>ppt_x</p:attrName>
                                        </p:attrNameLst>
                                      </p:cBhvr>
                                      <p:tavLst>
                                        <p:tav tm="0">
                                          <p:val>
                                            <p:strVal val="ppt_x"/>
                                          </p:val>
                                        </p:tav>
                                        <p:tav tm="100000">
                                          <p:val>
                                            <p:strVal val="0-ppt_w/2"/>
                                          </p:val>
                                        </p:tav>
                                      </p:tavLst>
                                    </p:anim>
                                    <p:anim calcmode="lin" valueType="num">
                                      <p:cBhvr additive="base">
                                        <p:cTn id="41" dur="3000"/>
                                        <p:tgtEl>
                                          <p:spTgt spid="27"/>
                                        </p:tgtEl>
                                        <p:attrNameLst>
                                          <p:attrName>ppt_y</p:attrName>
                                        </p:attrNameLst>
                                      </p:cBhvr>
                                      <p:tavLst>
                                        <p:tav tm="0">
                                          <p:val>
                                            <p:strVal val="ppt_y"/>
                                          </p:val>
                                        </p:tav>
                                        <p:tav tm="100000">
                                          <p:val>
                                            <p:strVal val="1+ppt_h/2"/>
                                          </p:val>
                                        </p:tav>
                                      </p:tavLst>
                                    </p:anim>
                                    <p:set>
                                      <p:cBhvr>
                                        <p:cTn id="42" dur="1" fill="hold">
                                          <p:stCondLst>
                                            <p:cond delay="2999"/>
                                          </p:stCondLst>
                                        </p:cTn>
                                        <p:tgtEl>
                                          <p:spTgt spid="27"/>
                                        </p:tgtEl>
                                        <p:attrNameLst>
                                          <p:attrName>style.visibility</p:attrName>
                                        </p:attrNameLst>
                                      </p:cBhvr>
                                      <p:to>
                                        <p:strVal val="hidden"/>
                                      </p:to>
                                    </p:set>
                                  </p:childTnLst>
                                </p:cTn>
                              </p:par>
                              <p:par>
                                <p:cTn id="43" presetID="2" presetClass="exit" presetSubtype="12" fill="hold" nodeType="withEffect">
                                  <p:stCondLst>
                                    <p:cond delay="0"/>
                                  </p:stCondLst>
                                  <p:childTnLst>
                                    <p:anim calcmode="lin" valueType="num">
                                      <p:cBhvr additive="base">
                                        <p:cTn id="44" dur="3000"/>
                                        <p:tgtEl>
                                          <p:spTgt spid="28"/>
                                        </p:tgtEl>
                                        <p:attrNameLst>
                                          <p:attrName>ppt_x</p:attrName>
                                        </p:attrNameLst>
                                      </p:cBhvr>
                                      <p:tavLst>
                                        <p:tav tm="0">
                                          <p:val>
                                            <p:strVal val="ppt_x"/>
                                          </p:val>
                                        </p:tav>
                                        <p:tav tm="100000">
                                          <p:val>
                                            <p:strVal val="0-ppt_w/2"/>
                                          </p:val>
                                        </p:tav>
                                      </p:tavLst>
                                    </p:anim>
                                    <p:anim calcmode="lin" valueType="num">
                                      <p:cBhvr additive="base">
                                        <p:cTn id="45" dur="3000"/>
                                        <p:tgtEl>
                                          <p:spTgt spid="28"/>
                                        </p:tgtEl>
                                        <p:attrNameLst>
                                          <p:attrName>ppt_y</p:attrName>
                                        </p:attrNameLst>
                                      </p:cBhvr>
                                      <p:tavLst>
                                        <p:tav tm="0">
                                          <p:val>
                                            <p:strVal val="ppt_y"/>
                                          </p:val>
                                        </p:tav>
                                        <p:tav tm="100000">
                                          <p:val>
                                            <p:strVal val="1+ppt_h/2"/>
                                          </p:val>
                                        </p:tav>
                                      </p:tavLst>
                                    </p:anim>
                                    <p:set>
                                      <p:cBhvr>
                                        <p:cTn id="46" dur="1" fill="hold">
                                          <p:stCondLst>
                                            <p:cond delay="2999"/>
                                          </p:stCondLst>
                                        </p:cTn>
                                        <p:tgtEl>
                                          <p:spTgt spid="28"/>
                                        </p:tgtEl>
                                        <p:attrNameLst>
                                          <p:attrName>style.visibility</p:attrName>
                                        </p:attrNameLst>
                                      </p:cBhvr>
                                      <p:to>
                                        <p:strVal val="hidden"/>
                                      </p:to>
                                    </p:set>
                                  </p:childTnLst>
                                </p:cTn>
                              </p:par>
                              <p:par>
                                <p:cTn id="47" presetID="2" presetClass="exit" presetSubtype="12" fill="hold" nodeType="withEffect">
                                  <p:stCondLst>
                                    <p:cond delay="0"/>
                                  </p:stCondLst>
                                  <p:childTnLst>
                                    <p:anim calcmode="lin" valueType="num">
                                      <p:cBhvr additive="base">
                                        <p:cTn id="48" dur="3000"/>
                                        <p:tgtEl>
                                          <p:spTgt spid="29"/>
                                        </p:tgtEl>
                                        <p:attrNameLst>
                                          <p:attrName>ppt_x</p:attrName>
                                        </p:attrNameLst>
                                      </p:cBhvr>
                                      <p:tavLst>
                                        <p:tav tm="0">
                                          <p:val>
                                            <p:strVal val="ppt_x"/>
                                          </p:val>
                                        </p:tav>
                                        <p:tav tm="100000">
                                          <p:val>
                                            <p:strVal val="0-ppt_w/2"/>
                                          </p:val>
                                        </p:tav>
                                      </p:tavLst>
                                    </p:anim>
                                    <p:anim calcmode="lin" valueType="num">
                                      <p:cBhvr additive="base">
                                        <p:cTn id="49" dur="3000"/>
                                        <p:tgtEl>
                                          <p:spTgt spid="29"/>
                                        </p:tgtEl>
                                        <p:attrNameLst>
                                          <p:attrName>ppt_y</p:attrName>
                                        </p:attrNameLst>
                                      </p:cBhvr>
                                      <p:tavLst>
                                        <p:tav tm="0">
                                          <p:val>
                                            <p:strVal val="ppt_y"/>
                                          </p:val>
                                        </p:tav>
                                        <p:tav tm="100000">
                                          <p:val>
                                            <p:strVal val="1+ppt_h/2"/>
                                          </p:val>
                                        </p:tav>
                                      </p:tavLst>
                                    </p:anim>
                                    <p:set>
                                      <p:cBhvr>
                                        <p:cTn id="50" dur="1" fill="hold">
                                          <p:stCondLst>
                                            <p:cond delay="2999"/>
                                          </p:stCondLst>
                                        </p:cTn>
                                        <p:tgtEl>
                                          <p:spTgt spid="29"/>
                                        </p:tgtEl>
                                        <p:attrNameLst>
                                          <p:attrName>style.visibility</p:attrName>
                                        </p:attrNameLst>
                                      </p:cBhvr>
                                      <p:to>
                                        <p:strVal val="hidden"/>
                                      </p:to>
                                    </p:set>
                                  </p:childTnLst>
                                </p:cTn>
                              </p:par>
                              <p:par>
                                <p:cTn id="51" presetID="2" presetClass="exit" presetSubtype="12" fill="hold" nodeType="withEffect">
                                  <p:stCondLst>
                                    <p:cond delay="0"/>
                                  </p:stCondLst>
                                  <p:childTnLst>
                                    <p:anim calcmode="lin" valueType="num">
                                      <p:cBhvr additive="base">
                                        <p:cTn id="52" dur="3000"/>
                                        <p:tgtEl>
                                          <p:spTgt spid="30"/>
                                        </p:tgtEl>
                                        <p:attrNameLst>
                                          <p:attrName>ppt_x</p:attrName>
                                        </p:attrNameLst>
                                      </p:cBhvr>
                                      <p:tavLst>
                                        <p:tav tm="0">
                                          <p:val>
                                            <p:strVal val="ppt_x"/>
                                          </p:val>
                                        </p:tav>
                                        <p:tav tm="100000">
                                          <p:val>
                                            <p:strVal val="0-ppt_w/2"/>
                                          </p:val>
                                        </p:tav>
                                      </p:tavLst>
                                    </p:anim>
                                    <p:anim calcmode="lin" valueType="num">
                                      <p:cBhvr additive="base">
                                        <p:cTn id="53" dur="3000"/>
                                        <p:tgtEl>
                                          <p:spTgt spid="30"/>
                                        </p:tgtEl>
                                        <p:attrNameLst>
                                          <p:attrName>ppt_y</p:attrName>
                                        </p:attrNameLst>
                                      </p:cBhvr>
                                      <p:tavLst>
                                        <p:tav tm="0">
                                          <p:val>
                                            <p:strVal val="ppt_y"/>
                                          </p:val>
                                        </p:tav>
                                        <p:tav tm="100000">
                                          <p:val>
                                            <p:strVal val="1+ppt_h/2"/>
                                          </p:val>
                                        </p:tav>
                                      </p:tavLst>
                                    </p:anim>
                                    <p:set>
                                      <p:cBhvr>
                                        <p:cTn id="54" dur="1" fill="hold">
                                          <p:stCondLst>
                                            <p:cond delay="2999"/>
                                          </p:stCondLst>
                                        </p:cTn>
                                        <p:tgtEl>
                                          <p:spTgt spid="30"/>
                                        </p:tgtEl>
                                        <p:attrNameLst>
                                          <p:attrName>style.visibility</p:attrName>
                                        </p:attrNameLst>
                                      </p:cBhvr>
                                      <p:to>
                                        <p:strVal val="hidden"/>
                                      </p:to>
                                    </p:set>
                                  </p:childTnLst>
                                </p:cTn>
                              </p:par>
                              <p:par>
                                <p:cTn id="55" presetID="2" presetClass="exit" presetSubtype="9" fill="hold" nodeType="withEffect">
                                  <p:stCondLst>
                                    <p:cond delay="0"/>
                                  </p:stCondLst>
                                  <p:childTnLst>
                                    <p:anim calcmode="lin" valueType="num">
                                      <p:cBhvr additive="base">
                                        <p:cTn id="56" dur="3000"/>
                                        <p:tgtEl>
                                          <p:spTgt spid="18"/>
                                        </p:tgtEl>
                                        <p:attrNameLst>
                                          <p:attrName>ppt_x</p:attrName>
                                        </p:attrNameLst>
                                      </p:cBhvr>
                                      <p:tavLst>
                                        <p:tav tm="0">
                                          <p:val>
                                            <p:strVal val="ppt_x"/>
                                          </p:val>
                                        </p:tav>
                                        <p:tav tm="100000">
                                          <p:val>
                                            <p:strVal val="0-ppt_w/2"/>
                                          </p:val>
                                        </p:tav>
                                      </p:tavLst>
                                    </p:anim>
                                    <p:anim calcmode="lin" valueType="num">
                                      <p:cBhvr additive="base">
                                        <p:cTn id="57" dur="3000"/>
                                        <p:tgtEl>
                                          <p:spTgt spid="18"/>
                                        </p:tgtEl>
                                        <p:attrNameLst>
                                          <p:attrName>ppt_y</p:attrName>
                                        </p:attrNameLst>
                                      </p:cBhvr>
                                      <p:tavLst>
                                        <p:tav tm="0">
                                          <p:val>
                                            <p:strVal val="ppt_y"/>
                                          </p:val>
                                        </p:tav>
                                        <p:tav tm="100000">
                                          <p:val>
                                            <p:strVal val="0-ppt_h/2"/>
                                          </p:val>
                                        </p:tav>
                                      </p:tavLst>
                                    </p:anim>
                                    <p:set>
                                      <p:cBhvr>
                                        <p:cTn id="58" dur="1" fill="hold">
                                          <p:stCondLst>
                                            <p:cond delay="2999"/>
                                          </p:stCondLst>
                                        </p:cTn>
                                        <p:tgtEl>
                                          <p:spTgt spid="18"/>
                                        </p:tgtEl>
                                        <p:attrNameLst>
                                          <p:attrName>style.visibility</p:attrName>
                                        </p:attrNameLst>
                                      </p:cBhvr>
                                      <p:to>
                                        <p:strVal val="hidden"/>
                                      </p:to>
                                    </p:set>
                                  </p:childTnLst>
                                </p:cTn>
                              </p:par>
                              <p:par>
                                <p:cTn id="59" presetID="2" presetClass="exit" presetSubtype="9" fill="hold" nodeType="withEffect">
                                  <p:stCondLst>
                                    <p:cond delay="0"/>
                                  </p:stCondLst>
                                  <p:childTnLst>
                                    <p:anim calcmode="lin" valueType="num">
                                      <p:cBhvr additive="base">
                                        <p:cTn id="60" dur="3000"/>
                                        <p:tgtEl>
                                          <p:spTgt spid="22"/>
                                        </p:tgtEl>
                                        <p:attrNameLst>
                                          <p:attrName>ppt_x</p:attrName>
                                        </p:attrNameLst>
                                      </p:cBhvr>
                                      <p:tavLst>
                                        <p:tav tm="0">
                                          <p:val>
                                            <p:strVal val="ppt_x"/>
                                          </p:val>
                                        </p:tav>
                                        <p:tav tm="100000">
                                          <p:val>
                                            <p:strVal val="0-ppt_w/2"/>
                                          </p:val>
                                        </p:tav>
                                      </p:tavLst>
                                    </p:anim>
                                    <p:anim calcmode="lin" valueType="num">
                                      <p:cBhvr additive="base">
                                        <p:cTn id="61" dur="3000"/>
                                        <p:tgtEl>
                                          <p:spTgt spid="22"/>
                                        </p:tgtEl>
                                        <p:attrNameLst>
                                          <p:attrName>ppt_y</p:attrName>
                                        </p:attrNameLst>
                                      </p:cBhvr>
                                      <p:tavLst>
                                        <p:tav tm="0">
                                          <p:val>
                                            <p:strVal val="ppt_y"/>
                                          </p:val>
                                        </p:tav>
                                        <p:tav tm="100000">
                                          <p:val>
                                            <p:strVal val="0-ppt_h/2"/>
                                          </p:val>
                                        </p:tav>
                                      </p:tavLst>
                                    </p:anim>
                                    <p:set>
                                      <p:cBhvr>
                                        <p:cTn id="62" dur="1" fill="hold">
                                          <p:stCondLst>
                                            <p:cond delay="2999"/>
                                          </p:stCondLst>
                                        </p:cTn>
                                        <p:tgtEl>
                                          <p:spTgt spid="22"/>
                                        </p:tgtEl>
                                        <p:attrNameLst>
                                          <p:attrName>style.visibility</p:attrName>
                                        </p:attrNameLst>
                                      </p:cBhvr>
                                      <p:to>
                                        <p:strVal val="hidden"/>
                                      </p:to>
                                    </p:set>
                                  </p:childTnLst>
                                </p:cTn>
                              </p:par>
                              <p:par>
                                <p:cTn id="63" presetID="2" presetClass="exit" presetSubtype="9" fill="hold" nodeType="withEffect">
                                  <p:stCondLst>
                                    <p:cond delay="0"/>
                                  </p:stCondLst>
                                  <p:childTnLst>
                                    <p:anim calcmode="lin" valueType="num">
                                      <p:cBhvr additive="base">
                                        <p:cTn id="64" dur="3000"/>
                                        <p:tgtEl>
                                          <p:spTgt spid="31"/>
                                        </p:tgtEl>
                                        <p:attrNameLst>
                                          <p:attrName>ppt_x</p:attrName>
                                        </p:attrNameLst>
                                      </p:cBhvr>
                                      <p:tavLst>
                                        <p:tav tm="0">
                                          <p:val>
                                            <p:strVal val="ppt_x"/>
                                          </p:val>
                                        </p:tav>
                                        <p:tav tm="100000">
                                          <p:val>
                                            <p:strVal val="0-ppt_w/2"/>
                                          </p:val>
                                        </p:tav>
                                      </p:tavLst>
                                    </p:anim>
                                    <p:anim calcmode="lin" valueType="num">
                                      <p:cBhvr additive="base">
                                        <p:cTn id="65" dur="3000"/>
                                        <p:tgtEl>
                                          <p:spTgt spid="31"/>
                                        </p:tgtEl>
                                        <p:attrNameLst>
                                          <p:attrName>ppt_y</p:attrName>
                                        </p:attrNameLst>
                                      </p:cBhvr>
                                      <p:tavLst>
                                        <p:tav tm="0">
                                          <p:val>
                                            <p:strVal val="ppt_y"/>
                                          </p:val>
                                        </p:tav>
                                        <p:tav tm="100000">
                                          <p:val>
                                            <p:strVal val="0-ppt_h/2"/>
                                          </p:val>
                                        </p:tav>
                                      </p:tavLst>
                                    </p:anim>
                                    <p:set>
                                      <p:cBhvr>
                                        <p:cTn id="66" dur="1" fill="hold">
                                          <p:stCondLst>
                                            <p:cond delay="2999"/>
                                          </p:stCondLst>
                                        </p:cTn>
                                        <p:tgtEl>
                                          <p:spTgt spid="31"/>
                                        </p:tgtEl>
                                        <p:attrNameLst>
                                          <p:attrName>style.visibility</p:attrName>
                                        </p:attrNameLst>
                                      </p:cBhvr>
                                      <p:to>
                                        <p:strVal val="hidden"/>
                                      </p:to>
                                    </p:set>
                                  </p:childTnLst>
                                </p:cTn>
                              </p:par>
                              <p:par>
                                <p:cTn id="67" presetID="2" presetClass="exit" presetSubtype="9" fill="hold" nodeType="withEffect">
                                  <p:stCondLst>
                                    <p:cond delay="0"/>
                                  </p:stCondLst>
                                  <p:childTnLst>
                                    <p:anim calcmode="lin" valueType="num">
                                      <p:cBhvr additive="base">
                                        <p:cTn id="68" dur="3000"/>
                                        <p:tgtEl>
                                          <p:spTgt spid="32"/>
                                        </p:tgtEl>
                                        <p:attrNameLst>
                                          <p:attrName>ppt_x</p:attrName>
                                        </p:attrNameLst>
                                      </p:cBhvr>
                                      <p:tavLst>
                                        <p:tav tm="0">
                                          <p:val>
                                            <p:strVal val="ppt_x"/>
                                          </p:val>
                                        </p:tav>
                                        <p:tav tm="100000">
                                          <p:val>
                                            <p:strVal val="0-ppt_w/2"/>
                                          </p:val>
                                        </p:tav>
                                      </p:tavLst>
                                    </p:anim>
                                    <p:anim calcmode="lin" valueType="num">
                                      <p:cBhvr additive="base">
                                        <p:cTn id="69" dur="3000"/>
                                        <p:tgtEl>
                                          <p:spTgt spid="32"/>
                                        </p:tgtEl>
                                        <p:attrNameLst>
                                          <p:attrName>ppt_y</p:attrName>
                                        </p:attrNameLst>
                                      </p:cBhvr>
                                      <p:tavLst>
                                        <p:tav tm="0">
                                          <p:val>
                                            <p:strVal val="ppt_y"/>
                                          </p:val>
                                        </p:tav>
                                        <p:tav tm="100000">
                                          <p:val>
                                            <p:strVal val="0-ppt_h/2"/>
                                          </p:val>
                                        </p:tav>
                                      </p:tavLst>
                                    </p:anim>
                                    <p:set>
                                      <p:cBhvr>
                                        <p:cTn id="70" dur="1" fill="hold">
                                          <p:stCondLst>
                                            <p:cond delay="2999"/>
                                          </p:stCondLst>
                                        </p:cTn>
                                        <p:tgtEl>
                                          <p:spTgt spid="32"/>
                                        </p:tgtEl>
                                        <p:attrNameLst>
                                          <p:attrName>style.visibility</p:attrName>
                                        </p:attrNameLst>
                                      </p:cBhvr>
                                      <p:to>
                                        <p:strVal val="hidden"/>
                                      </p:to>
                                    </p:set>
                                  </p:childTnLst>
                                </p:cTn>
                              </p:par>
                              <p:par>
                                <p:cTn id="71" presetID="2" presetClass="exit" presetSubtype="9" fill="hold" nodeType="withEffect">
                                  <p:stCondLst>
                                    <p:cond delay="0"/>
                                  </p:stCondLst>
                                  <p:childTnLst>
                                    <p:anim calcmode="lin" valueType="num">
                                      <p:cBhvr additive="base">
                                        <p:cTn id="72" dur="3000"/>
                                        <p:tgtEl>
                                          <p:spTgt spid="33"/>
                                        </p:tgtEl>
                                        <p:attrNameLst>
                                          <p:attrName>ppt_x</p:attrName>
                                        </p:attrNameLst>
                                      </p:cBhvr>
                                      <p:tavLst>
                                        <p:tav tm="0">
                                          <p:val>
                                            <p:strVal val="ppt_x"/>
                                          </p:val>
                                        </p:tav>
                                        <p:tav tm="100000">
                                          <p:val>
                                            <p:strVal val="0-ppt_w/2"/>
                                          </p:val>
                                        </p:tav>
                                      </p:tavLst>
                                    </p:anim>
                                    <p:anim calcmode="lin" valueType="num">
                                      <p:cBhvr additive="base">
                                        <p:cTn id="73" dur="3000"/>
                                        <p:tgtEl>
                                          <p:spTgt spid="33"/>
                                        </p:tgtEl>
                                        <p:attrNameLst>
                                          <p:attrName>ppt_y</p:attrName>
                                        </p:attrNameLst>
                                      </p:cBhvr>
                                      <p:tavLst>
                                        <p:tav tm="0">
                                          <p:val>
                                            <p:strVal val="ppt_y"/>
                                          </p:val>
                                        </p:tav>
                                        <p:tav tm="100000">
                                          <p:val>
                                            <p:strVal val="0-ppt_h/2"/>
                                          </p:val>
                                        </p:tav>
                                      </p:tavLst>
                                    </p:anim>
                                    <p:set>
                                      <p:cBhvr>
                                        <p:cTn id="74" dur="1" fill="hold">
                                          <p:stCondLst>
                                            <p:cond delay="2999"/>
                                          </p:stCondLst>
                                        </p:cTn>
                                        <p:tgtEl>
                                          <p:spTgt spid="33"/>
                                        </p:tgtEl>
                                        <p:attrNameLst>
                                          <p:attrName>style.visibility</p:attrName>
                                        </p:attrNameLst>
                                      </p:cBhvr>
                                      <p:to>
                                        <p:strVal val="hidden"/>
                                      </p:to>
                                    </p:set>
                                  </p:childTnLst>
                                </p:cTn>
                              </p:par>
                              <p:par>
                                <p:cTn id="75" presetID="2" presetClass="exit" presetSubtype="9" fill="hold" nodeType="withEffect">
                                  <p:stCondLst>
                                    <p:cond delay="0"/>
                                  </p:stCondLst>
                                  <p:childTnLst>
                                    <p:anim calcmode="lin" valueType="num">
                                      <p:cBhvr additive="base">
                                        <p:cTn id="76" dur="3000"/>
                                        <p:tgtEl>
                                          <p:spTgt spid="34"/>
                                        </p:tgtEl>
                                        <p:attrNameLst>
                                          <p:attrName>ppt_x</p:attrName>
                                        </p:attrNameLst>
                                      </p:cBhvr>
                                      <p:tavLst>
                                        <p:tav tm="0">
                                          <p:val>
                                            <p:strVal val="ppt_x"/>
                                          </p:val>
                                        </p:tav>
                                        <p:tav tm="100000">
                                          <p:val>
                                            <p:strVal val="0-ppt_w/2"/>
                                          </p:val>
                                        </p:tav>
                                      </p:tavLst>
                                    </p:anim>
                                    <p:anim calcmode="lin" valueType="num">
                                      <p:cBhvr additive="base">
                                        <p:cTn id="77" dur="3000"/>
                                        <p:tgtEl>
                                          <p:spTgt spid="34"/>
                                        </p:tgtEl>
                                        <p:attrNameLst>
                                          <p:attrName>ppt_y</p:attrName>
                                        </p:attrNameLst>
                                      </p:cBhvr>
                                      <p:tavLst>
                                        <p:tav tm="0">
                                          <p:val>
                                            <p:strVal val="ppt_y"/>
                                          </p:val>
                                        </p:tav>
                                        <p:tav tm="100000">
                                          <p:val>
                                            <p:strVal val="0-ppt_h/2"/>
                                          </p:val>
                                        </p:tav>
                                      </p:tavLst>
                                    </p:anim>
                                    <p:set>
                                      <p:cBhvr>
                                        <p:cTn id="78" dur="1" fill="hold">
                                          <p:stCondLst>
                                            <p:cond delay="2999"/>
                                          </p:stCondLst>
                                        </p:cTn>
                                        <p:tgtEl>
                                          <p:spTgt spid="34"/>
                                        </p:tgtEl>
                                        <p:attrNameLst>
                                          <p:attrName>style.visibility</p:attrName>
                                        </p:attrNameLst>
                                      </p:cBhvr>
                                      <p:to>
                                        <p:strVal val="hidden"/>
                                      </p:to>
                                    </p:set>
                                  </p:childTnLst>
                                </p:cTn>
                              </p:par>
                              <p:par>
                                <p:cTn id="79" presetID="2" presetClass="exit" presetSubtype="3" fill="hold" nodeType="withEffect">
                                  <p:stCondLst>
                                    <p:cond delay="0"/>
                                  </p:stCondLst>
                                  <p:childTnLst>
                                    <p:anim calcmode="lin" valueType="num">
                                      <p:cBhvr additive="base">
                                        <p:cTn id="80" dur="3000"/>
                                        <p:tgtEl>
                                          <p:spTgt spid="17"/>
                                        </p:tgtEl>
                                        <p:attrNameLst>
                                          <p:attrName>ppt_x</p:attrName>
                                        </p:attrNameLst>
                                      </p:cBhvr>
                                      <p:tavLst>
                                        <p:tav tm="0">
                                          <p:val>
                                            <p:strVal val="ppt_x"/>
                                          </p:val>
                                        </p:tav>
                                        <p:tav tm="100000">
                                          <p:val>
                                            <p:strVal val="1+ppt_w/2"/>
                                          </p:val>
                                        </p:tav>
                                      </p:tavLst>
                                    </p:anim>
                                    <p:anim calcmode="lin" valueType="num">
                                      <p:cBhvr additive="base">
                                        <p:cTn id="81" dur="3000"/>
                                        <p:tgtEl>
                                          <p:spTgt spid="17"/>
                                        </p:tgtEl>
                                        <p:attrNameLst>
                                          <p:attrName>ppt_y</p:attrName>
                                        </p:attrNameLst>
                                      </p:cBhvr>
                                      <p:tavLst>
                                        <p:tav tm="0">
                                          <p:val>
                                            <p:strVal val="ppt_y"/>
                                          </p:val>
                                        </p:tav>
                                        <p:tav tm="100000">
                                          <p:val>
                                            <p:strVal val="0-ppt_h/2"/>
                                          </p:val>
                                        </p:tav>
                                      </p:tavLst>
                                    </p:anim>
                                    <p:set>
                                      <p:cBhvr>
                                        <p:cTn id="82" dur="1" fill="hold">
                                          <p:stCondLst>
                                            <p:cond delay="2999"/>
                                          </p:stCondLst>
                                        </p:cTn>
                                        <p:tgtEl>
                                          <p:spTgt spid="17"/>
                                        </p:tgtEl>
                                        <p:attrNameLst>
                                          <p:attrName>style.visibility</p:attrName>
                                        </p:attrNameLst>
                                      </p:cBhvr>
                                      <p:to>
                                        <p:strVal val="hidden"/>
                                      </p:to>
                                    </p:set>
                                  </p:childTnLst>
                                </p:cTn>
                              </p:par>
                              <p:par>
                                <p:cTn id="83" presetID="2" presetClass="exit" presetSubtype="3" fill="hold" nodeType="withEffect">
                                  <p:stCondLst>
                                    <p:cond delay="0"/>
                                  </p:stCondLst>
                                  <p:childTnLst>
                                    <p:anim calcmode="lin" valueType="num">
                                      <p:cBhvr additive="base">
                                        <p:cTn id="84" dur="3000"/>
                                        <p:tgtEl>
                                          <p:spTgt spid="20"/>
                                        </p:tgtEl>
                                        <p:attrNameLst>
                                          <p:attrName>ppt_x</p:attrName>
                                        </p:attrNameLst>
                                      </p:cBhvr>
                                      <p:tavLst>
                                        <p:tav tm="0">
                                          <p:val>
                                            <p:strVal val="ppt_x"/>
                                          </p:val>
                                        </p:tav>
                                        <p:tav tm="100000">
                                          <p:val>
                                            <p:strVal val="1+ppt_w/2"/>
                                          </p:val>
                                        </p:tav>
                                      </p:tavLst>
                                    </p:anim>
                                    <p:anim calcmode="lin" valueType="num">
                                      <p:cBhvr additive="base">
                                        <p:cTn id="85" dur="3000"/>
                                        <p:tgtEl>
                                          <p:spTgt spid="20"/>
                                        </p:tgtEl>
                                        <p:attrNameLst>
                                          <p:attrName>ppt_y</p:attrName>
                                        </p:attrNameLst>
                                      </p:cBhvr>
                                      <p:tavLst>
                                        <p:tav tm="0">
                                          <p:val>
                                            <p:strVal val="ppt_y"/>
                                          </p:val>
                                        </p:tav>
                                        <p:tav tm="100000">
                                          <p:val>
                                            <p:strVal val="0-ppt_h/2"/>
                                          </p:val>
                                        </p:tav>
                                      </p:tavLst>
                                    </p:anim>
                                    <p:set>
                                      <p:cBhvr>
                                        <p:cTn id="86" dur="1" fill="hold">
                                          <p:stCondLst>
                                            <p:cond delay="2999"/>
                                          </p:stCondLst>
                                        </p:cTn>
                                        <p:tgtEl>
                                          <p:spTgt spid="20"/>
                                        </p:tgtEl>
                                        <p:attrNameLst>
                                          <p:attrName>style.visibility</p:attrName>
                                        </p:attrNameLst>
                                      </p:cBhvr>
                                      <p:to>
                                        <p:strVal val="hidden"/>
                                      </p:to>
                                    </p:set>
                                  </p:childTnLst>
                                </p:cTn>
                              </p:par>
                              <p:par>
                                <p:cTn id="87" presetID="2" presetClass="exit" presetSubtype="3" fill="hold" nodeType="withEffect">
                                  <p:stCondLst>
                                    <p:cond delay="0"/>
                                  </p:stCondLst>
                                  <p:childTnLst>
                                    <p:anim calcmode="lin" valueType="num">
                                      <p:cBhvr additive="base">
                                        <p:cTn id="88" dur="3000"/>
                                        <p:tgtEl>
                                          <p:spTgt spid="35"/>
                                        </p:tgtEl>
                                        <p:attrNameLst>
                                          <p:attrName>ppt_x</p:attrName>
                                        </p:attrNameLst>
                                      </p:cBhvr>
                                      <p:tavLst>
                                        <p:tav tm="0">
                                          <p:val>
                                            <p:strVal val="ppt_x"/>
                                          </p:val>
                                        </p:tav>
                                        <p:tav tm="100000">
                                          <p:val>
                                            <p:strVal val="1+ppt_w/2"/>
                                          </p:val>
                                        </p:tav>
                                      </p:tavLst>
                                    </p:anim>
                                    <p:anim calcmode="lin" valueType="num">
                                      <p:cBhvr additive="base">
                                        <p:cTn id="89" dur="3000"/>
                                        <p:tgtEl>
                                          <p:spTgt spid="35"/>
                                        </p:tgtEl>
                                        <p:attrNameLst>
                                          <p:attrName>ppt_y</p:attrName>
                                        </p:attrNameLst>
                                      </p:cBhvr>
                                      <p:tavLst>
                                        <p:tav tm="0">
                                          <p:val>
                                            <p:strVal val="ppt_y"/>
                                          </p:val>
                                        </p:tav>
                                        <p:tav tm="100000">
                                          <p:val>
                                            <p:strVal val="0-ppt_h/2"/>
                                          </p:val>
                                        </p:tav>
                                      </p:tavLst>
                                    </p:anim>
                                    <p:set>
                                      <p:cBhvr>
                                        <p:cTn id="90" dur="1" fill="hold">
                                          <p:stCondLst>
                                            <p:cond delay="2999"/>
                                          </p:stCondLst>
                                        </p:cTn>
                                        <p:tgtEl>
                                          <p:spTgt spid="35"/>
                                        </p:tgtEl>
                                        <p:attrNameLst>
                                          <p:attrName>style.visibility</p:attrName>
                                        </p:attrNameLst>
                                      </p:cBhvr>
                                      <p:to>
                                        <p:strVal val="hidden"/>
                                      </p:to>
                                    </p:set>
                                  </p:childTnLst>
                                </p:cTn>
                              </p:par>
                              <p:par>
                                <p:cTn id="91" presetID="2" presetClass="exit" presetSubtype="3" fill="hold" nodeType="withEffect">
                                  <p:stCondLst>
                                    <p:cond delay="0"/>
                                  </p:stCondLst>
                                  <p:childTnLst>
                                    <p:anim calcmode="lin" valueType="num">
                                      <p:cBhvr additive="base">
                                        <p:cTn id="92" dur="3000"/>
                                        <p:tgtEl>
                                          <p:spTgt spid="36"/>
                                        </p:tgtEl>
                                        <p:attrNameLst>
                                          <p:attrName>ppt_x</p:attrName>
                                        </p:attrNameLst>
                                      </p:cBhvr>
                                      <p:tavLst>
                                        <p:tav tm="0">
                                          <p:val>
                                            <p:strVal val="ppt_x"/>
                                          </p:val>
                                        </p:tav>
                                        <p:tav tm="100000">
                                          <p:val>
                                            <p:strVal val="1+ppt_w/2"/>
                                          </p:val>
                                        </p:tav>
                                      </p:tavLst>
                                    </p:anim>
                                    <p:anim calcmode="lin" valueType="num">
                                      <p:cBhvr additive="base">
                                        <p:cTn id="93" dur="3000"/>
                                        <p:tgtEl>
                                          <p:spTgt spid="36"/>
                                        </p:tgtEl>
                                        <p:attrNameLst>
                                          <p:attrName>ppt_y</p:attrName>
                                        </p:attrNameLst>
                                      </p:cBhvr>
                                      <p:tavLst>
                                        <p:tav tm="0">
                                          <p:val>
                                            <p:strVal val="ppt_y"/>
                                          </p:val>
                                        </p:tav>
                                        <p:tav tm="100000">
                                          <p:val>
                                            <p:strVal val="0-ppt_h/2"/>
                                          </p:val>
                                        </p:tav>
                                      </p:tavLst>
                                    </p:anim>
                                    <p:set>
                                      <p:cBhvr>
                                        <p:cTn id="94" dur="1" fill="hold">
                                          <p:stCondLst>
                                            <p:cond delay="2999"/>
                                          </p:stCondLst>
                                        </p:cTn>
                                        <p:tgtEl>
                                          <p:spTgt spid="36"/>
                                        </p:tgtEl>
                                        <p:attrNameLst>
                                          <p:attrName>style.visibility</p:attrName>
                                        </p:attrNameLst>
                                      </p:cBhvr>
                                      <p:to>
                                        <p:strVal val="hidden"/>
                                      </p:to>
                                    </p:set>
                                  </p:childTnLst>
                                </p:cTn>
                              </p:par>
                              <p:par>
                                <p:cTn id="95" presetID="2" presetClass="exit" presetSubtype="3" fill="hold" nodeType="withEffect">
                                  <p:stCondLst>
                                    <p:cond delay="0"/>
                                  </p:stCondLst>
                                  <p:childTnLst>
                                    <p:anim calcmode="lin" valueType="num">
                                      <p:cBhvr additive="base">
                                        <p:cTn id="96" dur="3000"/>
                                        <p:tgtEl>
                                          <p:spTgt spid="37"/>
                                        </p:tgtEl>
                                        <p:attrNameLst>
                                          <p:attrName>ppt_x</p:attrName>
                                        </p:attrNameLst>
                                      </p:cBhvr>
                                      <p:tavLst>
                                        <p:tav tm="0">
                                          <p:val>
                                            <p:strVal val="ppt_x"/>
                                          </p:val>
                                        </p:tav>
                                        <p:tav tm="100000">
                                          <p:val>
                                            <p:strVal val="1+ppt_w/2"/>
                                          </p:val>
                                        </p:tav>
                                      </p:tavLst>
                                    </p:anim>
                                    <p:anim calcmode="lin" valueType="num">
                                      <p:cBhvr additive="base">
                                        <p:cTn id="97" dur="3000"/>
                                        <p:tgtEl>
                                          <p:spTgt spid="37"/>
                                        </p:tgtEl>
                                        <p:attrNameLst>
                                          <p:attrName>ppt_y</p:attrName>
                                        </p:attrNameLst>
                                      </p:cBhvr>
                                      <p:tavLst>
                                        <p:tav tm="0">
                                          <p:val>
                                            <p:strVal val="ppt_y"/>
                                          </p:val>
                                        </p:tav>
                                        <p:tav tm="100000">
                                          <p:val>
                                            <p:strVal val="0-ppt_h/2"/>
                                          </p:val>
                                        </p:tav>
                                      </p:tavLst>
                                    </p:anim>
                                    <p:set>
                                      <p:cBhvr>
                                        <p:cTn id="98" dur="1" fill="hold">
                                          <p:stCondLst>
                                            <p:cond delay="2999"/>
                                          </p:stCondLst>
                                        </p:cTn>
                                        <p:tgtEl>
                                          <p:spTgt spid="37"/>
                                        </p:tgtEl>
                                        <p:attrNameLst>
                                          <p:attrName>style.visibility</p:attrName>
                                        </p:attrNameLst>
                                      </p:cBhvr>
                                      <p:to>
                                        <p:strVal val="hidden"/>
                                      </p:to>
                                    </p:set>
                                  </p:childTnLst>
                                </p:cTn>
                              </p:par>
                              <p:par>
                                <p:cTn id="99" presetID="2" presetClass="exit" presetSubtype="3" fill="hold" nodeType="withEffect">
                                  <p:stCondLst>
                                    <p:cond delay="0"/>
                                  </p:stCondLst>
                                  <p:childTnLst>
                                    <p:anim calcmode="lin" valueType="num">
                                      <p:cBhvr additive="base">
                                        <p:cTn id="100" dur="3000"/>
                                        <p:tgtEl>
                                          <p:spTgt spid="38"/>
                                        </p:tgtEl>
                                        <p:attrNameLst>
                                          <p:attrName>ppt_x</p:attrName>
                                        </p:attrNameLst>
                                      </p:cBhvr>
                                      <p:tavLst>
                                        <p:tav tm="0">
                                          <p:val>
                                            <p:strVal val="ppt_x"/>
                                          </p:val>
                                        </p:tav>
                                        <p:tav tm="100000">
                                          <p:val>
                                            <p:strVal val="1+ppt_w/2"/>
                                          </p:val>
                                        </p:tav>
                                      </p:tavLst>
                                    </p:anim>
                                    <p:anim calcmode="lin" valueType="num">
                                      <p:cBhvr additive="base">
                                        <p:cTn id="101" dur="3000"/>
                                        <p:tgtEl>
                                          <p:spTgt spid="38"/>
                                        </p:tgtEl>
                                        <p:attrNameLst>
                                          <p:attrName>ppt_y</p:attrName>
                                        </p:attrNameLst>
                                      </p:cBhvr>
                                      <p:tavLst>
                                        <p:tav tm="0">
                                          <p:val>
                                            <p:strVal val="ppt_y"/>
                                          </p:val>
                                        </p:tav>
                                        <p:tav tm="100000">
                                          <p:val>
                                            <p:strVal val="0-ppt_h/2"/>
                                          </p:val>
                                        </p:tav>
                                      </p:tavLst>
                                    </p:anim>
                                    <p:set>
                                      <p:cBhvr>
                                        <p:cTn id="102" dur="1" fill="hold">
                                          <p:stCondLst>
                                            <p:cond delay="2999"/>
                                          </p:stCondLst>
                                        </p:cTn>
                                        <p:tgtEl>
                                          <p:spTgt spid="38"/>
                                        </p:tgtEl>
                                        <p:attrNameLst>
                                          <p:attrName>style.visibility</p:attrName>
                                        </p:attrNameLst>
                                      </p:cBhvr>
                                      <p:to>
                                        <p:strVal val="hidden"/>
                                      </p:to>
                                    </p:set>
                                  </p:childTnLst>
                                </p:cTn>
                              </p:par>
                              <p:par>
                                <p:cTn id="103" presetID="8" presetClass="emph" presetSubtype="0" autoRev="1" fill="hold" nodeType="withEffect">
                                  <p:stCondLst>
                                    <p:cond delay="0"/>
                                  </p:stCondLst>
                                  <p:childTnLst>
                                    <p:animRot by="21600000">
                                      <p:cBhvr>
                                        <p:cTn id="104" dur="3000" fill="hold"/>
                                        <p:tgtEl>
                                          <p:spTgt spid="14"/>
                                        </p:tgtEl>
                                        <p:attrNameLst>
                                          <p:attrName>r</p:attrName>
                                        </p:attrNameLst>
                                      </p:cBhvr>
                                    </p:animRot>
                                  </p:childTnLst>
                                </p:cTn>
                              </p:par>
                              <p:par>
                                <p:cTn id="105" presetID="8" presetClass="emph" presetSubtype="0" autoRev="1" fill="hold" nodeType="withEffect">
                                  <p:stCondLst>
                                    <p:cond delay="0"/>
                                  </p:stCondLst>
                                  <p:childTnLst>
                                    <p:animRot by="21600000">
                                      <p:cBhvr>
                                        <p:cTn id="106" dur="3000" fill="hold"/>
                                        <p:tgtEl>
                                          <p:spTgt spid="19"/>
                                        </p:tgtEl>
                                        <p:attrNameLst>
                                          <p:attrName>r</p:attrName>
                                        </p:attrNameLst>
                                      </p:cBhvr>
                                    </p:animRot>
                                  </p:childTnLst>
                                </p:cTn>
                              </p:par>
                              <p:par>
                                <p:cTn id="107" presetID="8" presetClass="emph" presetSubtype="0" autoRev="1" fill="hold" nodeType="withEffect">
                                  <p:stCondLst>
                                    <p:cond delay="0"/>
                                  </p:stCondLst>
                                  <p:childTnLst>
                                    <p:animRot by="21600000">
                                      <p:cBhvr>
                                        <p:cTn id="108" dur="3000" fill="hold"/>
                                        <p:tgtEl>
                                          <p:spTgt spid="23"/>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24"/>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25"/>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26"/>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16"/>
                                        </p:tgtEl>
                                        <p:attrNameLst>
                                          <p:attrName>r</p:attrName>
                                        </p:attrNameLst>
                                      </p:cBhvr>
                                    </p:animRot>
                                  </p:childTnLst>
                                </p:cTn>
                              </p:par>
                              <p:par>
                                <p:cTn id="117" presetID="8" presetClass="emph" presetSubtype="0" autoRev="1" fill="hold" nodeType="withEffect">
                                  <p:stCondLst>
                                    <p:cond delay="0"/>
                                  </p:stCondLst>
                                  <p:childTnLst>
                                    <p:animRot by="-21600000">
                                      <p:cBhvr>
                                        <p:cTn id="118" dur="3000" fill="hold"/>
                                        <p:tgtEl>
                                          <p:spTgt spid="21"/>
                                        </p:tgtEl>
                                        <p:attrNameLst>
                                          <p:attrName>r</p:attrName>
                                        </p:attrNameLst>
                                      </p:cBhvr>
                                    </p:animRot>
                                  </p:childTnLst>
                                </p:cTn>
                              </p:par>
                              <p:par>
                                <p:cTn id="119" presetID="8" presetClass="emph" presetSubtype="0" autoRev="1" fill="hold" nodeType="withEffect">
                                  <p:stCondLst>
                                    <p:cond delay="0"/>
                                  </p:stCondLst>
                                  <p:childTnLst>
                                    <p:animRot by="-21600000">
                                      <p:cBhvr>
                                        <p:cTn id="120" dur="3000" fill="hold"/>
                                        <p:tgtEl>
                                          <p:spTgt spid="27"/>
                                        </p:tgtEl>
                                        <p:attrNameLst>
                                          <p:attrName>r</p:attrName>
                                        </p:attrNameLst>
                                      </p:cBhvr>
                                    </p:animRot>
                                  </p:childTnLst>
                                </p:cTn>
                              </p:par>
                              <p:par>
                                <p:cTn id="121" presetID="8" presetClass="emph" presetSubtype="0" autoRev="1" fill="hold" nodeType="withEffect">
                                  <p:stCondLst>
                                    <p:cond delay="0"/>
                                  </p:stCondLst>
                                  <p:childTnLst>
                                    <p:animRot by="-21600000">
                                      <p:cBhvr>
                                        <p:cTn id="122" dur="3000" fill="hold"/>
                                        <p:tgtEl>
                                          <p:spTgt spid="28"/>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29"/>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30"/>
                                        </p:tgtEl>
                                        <p:attrNameLst>
                                          <p:attrName>r</p:attrName>
                                        </p:attrNameLst>
                                      </p:cBhvr>
                                    </p:animRot>
                                  </p:childTnLst>
                                </p:cTn>
                              </p:par>
                              <p:par>
                                <p:cTn id="127" presetID="8" presetClass="emph" presetSubtype="0" autoRev="1" fill="hold" nodeType="withEffect">
                                  <p:stCondLst>
                                    <p:cond delay="0"/>
                                  </p:stCondLst>
                                  <p:childTnLst>
                                    <p:animRot by="-21600000">
                                      <p:cBhvr>
                                        <p:cTn id="128" dur="3000" fill="hold"/>
                                        <p:tgtEl>
                                          <p:spTgt spid="17"/>
                                        </p:tgtEl>
                                        <p:attrNameLst>
                                          <p:attrName>r</p:attrName>
                                        </p:attrNameLst>
                                      </p:cBhvr>
                                    </p:animRot>
                                  </p:childTnLst>
                                </p:cTn>
                              </p:par>
                              <p:par>
                                <p:cTn id="129" presetID="8" presetClass="emph" presetSubtype="0" autoRev="1" fill="hold" nodeType="withEffect">
                                  <p:stCondLst>
                                    <p:cond delay="0"/>
                                  </p:stCondLst>
                                  <p:childTnLst>
                                    <p:animRot by="-21600000">
                                      <p:cBhvr>
                                        <p:cTn id="130" dur="3000" fill="hold"/>
                                        <p:tgtEl>
                                          <p:spTgt spid="20"/>
                                        </p:tgtEl>
                                        <p:attrNameLst>
                                          <p:attrName>r</p:attrName>
                                        </p:attrNameLst>
                                      </p:cBhvr>
                                    </p:animRot>
                                  </p:childTnLst>
                                </p:cTn>
                              </p:par>
                              <p:par>
                                <p:cTn id="131" presetID="8" presetClass="emph" presetSubtype="0" autoRev="1" fill="hold" nodeType="withEffect">
                                  <p:stCondLst>
                                    <p:cond delay="0"/>
                                  </p:stCondLst>
                                  <p:childTnLst>
                                    <p:animRot by="-21600000">
                                      <p:cBhvr>
                                        <p:cTn id="132" dur="3000" fill="hold"/>
                                        <p:tgtEl>
                                          <p:spTgt spid="35"/>
                                        </p:tgtEl>
                                        <p:attrNameLst>
                                          <p:attrName>r</p:attrName>
                                        </p:attrNameLst>
                                      </p:cBhvr>
                                    </p:animRot>
                                  </p:childTnLst>
                                </p:cTn>
                              </p:par>
                              <p:par>
                                <p:cTn id="133" presetID="8" presetClass="emph" presetSubtype="0" autoRev="1" fill="hold" nodeType="withEffect">
                                  <p:stCondLst>
                                    <p:cond delay="0"/>
                                  </p:stCondLst>
                                  <p:childTnLst>
                                    <p:animRot by="-21600000">
                                      <p:cBhvr>
                                        <p:cTn id="134" dur="3000" fill="hold"/>
                                        <p:tgtEl>
                                          <p:spTgt spid="36"/>
                                        </p:tgtEl>
                                        <p:attrNameLst>
                                          <p:attrName>r</p:attrName>
                                        </p:attrNameLst>
                                      </p:cBhvr>
                                    </p:animRot>
                                  </p:childTnLst>
                                </p:cTn>
                              </p:par>
                              <p:par>
                                <p:cTn id="135" presetID="8" presetClass="emph" presetSubtype="0" autoRev="1" fill="hold" nodeType="withEffect">
                                  <p:stCondLst>
                                    <p:cond delay="0"/>
                                  </p:stCondLst>
                                  <p:childTnLst>
                                    <p:animRot by="-21600000">
                                      <p:cBhvr>
                                        <p:cTn id="136" dur="3000" fill="hold"/>
                                        <p:tgtEl>
                                          <p:spTgt spid="37"/>
                                        </p:tgtEl>
                                        <p:attrNameLst>
                                          <p:attrName>r</p:attrName>
                                        </p:attrNameLst>
                                      </p:cBhvr>
                                    </p:animRot>
                                  </p:childTnLst>
                                </p:cTn>
                              </p:par>
                              <p:par>
                                <p:cTn id="137" presetID="8" presetClass="emph" presetSubtype="0" autoRev="1" fill="hold" nodeType="withEffect">
                                  <p:stCondLst>
                                    <p:cond delay="0"/>
                                  </p:stCondLst>
                                  <p:childTnLst>
                                    <p:animRot by="-21600000">
                                      <p:cBhvr>
                                        <p:cTn id="138" dur="3000" fill="hold"/>
                                        <p:tgtEl>
                                          <p:spTgt spid="38"/>
                                        </p:tgtEl>
                                        <p:attrNameLst>
                                          <p:attrName>r</p:attrName>
                                        </p:attrNameLst>
                                      </p:cBhvr>
                                    </p:animRot>
                                  </p:childTnLst>
                                </p:cTn>
                              </p:par>
                              <p:par>
                                <p:cTn id="139" presetID="8" presetClass="emph" presetSubtype="0" autoRev="1" fill="hold" nodeType="withEffect">
                                  <p:stCondLst>
                                    <p:cond delay="0"/>
                                  </p:stCondLst>
                                  <p:childTnLst>
                                    <p:animRot by="21600000">
                                      <p:cBhvr>
                                        <p:cTn id="140" dur="3000" fill="hold"/>
                                        <p:tgtEl>
                                          <p:spTgt spid="18"/>
                                        </p:tgtEl>
                                        <p:attrNameLst>
                                          <p:attrName>r</p:attrName>
                                        </p:attrNameLst>
                                      </p:cBhvr>
                                    </p:animRot>
                                  </p:childTnLst>
                                </p:cTn>
                              </p:par>
                              <p:par>
                                <p:cTn id="141" presetID="8" presetClass="emph" presetSubtype="0" autoRev="1" fill="hold" nodeType="withEffect">
                                  <p:stCondLst>
                                    <p:cond delay="0"/>
                                  </p:stCondLst>
                                  <p:childTnLst>
                                    <p:animRot by="21600000">
                                      <p:cBhvr>
                                        <p:cTn id="142" dur="3000" fill="hold"/>
                                        <p:tgtEl>
                                          <p:spTgt spid="22"/>
                                        </p:tgtEl>
                                        <p:attrNameLst>
                                          <p:attrName>r</p:attrName>
                                        </p:attrNameLst>
                                      </p:cBhvr>
                                    </p:animRot>
                                  </p:childTnLst>
                                </p:cTn>
                              </p:par>
                              <p:par>
                                <p:cTn id="143" presetID="8" presetClass="emph" presetSubtype="0" autoRev="1" fill="hold" nodeType="withEffect">
                                  <p:stCondLst>
                                    <p:cond delay="0"/>
                                  </p:stCondLst>
                                  <p:childTnLst>
                                    <p:animRot by="21600000">
                                      <p:cBhvr>
                                        <p:cTn id="144" dur="3000" fill="hold"/>
                                        <p:tgtEl>
                                          <p:spTgt spid="31"/>
                                        </p:tgtEl>
                                        <p:attrNameLst>
                                          <p:attrName>r</p:attrName>
                                        </p:attrNameLst>
                                      </p:cBhvr>
                                    </p:animRot>
                                  </p:childTnLst>
                                </p:cTn>
                              </p:par>
                              <p:par>
                                <p:cTn id="145" presetID="8" presetClass="emph" presetSubtype="0" autoRev="1" fill="hold" nodeType="withEffect">
                                  <p:stCondLst>
                                    <p:cond delay="0"/>
                                  </p:stCondLst>
                                  <p:childTnLst>
                                    <p:animRot by="21600000">
                                      <p:cBhvr>
                                        <p:cTn id="146" dur="3000" fill="hold"/>
                                        <p:tgtEl>
                                          <p:spTgt spid="32"/>
                                        </p:tgtEl>
                                        <p:attrNameLst>
                                          <p:attrName>r</p:attrName>
                                        </p:attrNameLst>
                                      </p:cBhvr>
                                    </p:animRot>
                                  </p:childTnLst>
                                </p:cTn>
                              </p:par>
                              <p:par>
                                <p:cTn id="147" presetID="8" presetClass="emph" presetSubtype="0" autoRev="1" fill="hold" nodeType="withEffect">
                                  <p:stCondLst>
                                    <p:cond delay="0"/>
                                  </p:stCondLst>
                                  <p:childTnLst>
                                    <p:animRot by="21600000">
                                      <p:cBhvr>
                                        <p:cTn id="148" dur="3000" fill="hold"/>
                                        <p:tgtEl>
                                          <p:spTgt spid="33"/>
                                        </p:tgtEl>
                                        <p:attrNameLst>
                                          <p:attrName>r</p:attrName>
                                        </p:attrNameLst>
                                      </p:cBhvr>
                                    </p:animRot>
                                  </p:childTnLst>
                                </p:cTn>
                              </p:par>
                              <p:par>
                                <p:cTn id="149" presetID="8" presetClass="emph" presetSubtype="0" autoRev="1" fill="hold" nodeType="withEffect">
                                  <p:stCondLst>
                                    <p:cond delay="0"/>
                                  </p:stCondLst>
                                  <p:childTnLst>
                                    <p:animRot by="21600000">
                                      <p:cBhvr>
                                        <p:cTn id="150" dur="3000" fill="hold"/>
                                        <p:tgtEl>
                                          <p:spTgt spid="34"/>
                                        </p:tgtEl>
                                        <p:attrNameLst>
                                          <p:attrName>r</p:attrName>
                                        </p:attrNameLst>
                                      </p:cBhvr>
                                    </p:animRot>
                                  </p:childTnLst>
                                </p:cTn>
                              </p:par>
                              <p:par>
                                <p:cTn id="151" presetID="23" presetClass="entr" presetSubtype="272" fill="hold" nodeType="withEffect">
                                  <p:stCondLst>
                                    <p:cond delay="0"/>
                                  </p:stCondLst>
                                  <p:childTnLst>
                                    <p:set>
                                      <p:cBhvr>
                                        <p:cTn id="152" dur="1" fill="hold">
                                          <p:stCondLst>
                                            <p:cond delay="0"/>
                                          </p:stCondLst>
                                        </p:cTn>
                                        <p:tgtEl>
                                          <p:spTgt spid="2"/>
                                        </p:tgtEl>
                                        <p:attrNameLst>
                                          <p:attrName>style.visibility</p:attrName>
                                        </p:attrNameLst>
                                      </p:cBhvr>
                                      <p:to>
                                        <p:strVal val="visible"/>
                                      </p:to>
                                    </p:set>
                                    <p:anim calcmode="lin" valueType="num">
                                      <p:cBhvr>
                                        <p:cTn id="153" dur="3000" fill="hold"/>
                                        <p:tgtEl>
                                          <p:spTgt spid="2"/>
                                        </p:tgtEl>
                                        <p:attrNameLst>
                                          <p:attrName>ppt_w</p:attrName>
                                        </p:attrNameLst>
                                      </p:cBhvr>
                                      <p:tavLst>
                                        <p:tav tm="0">
                                          <p:val>
                                            <p:strVal val="2/3*#ppt_w"/>
                                          </p:val>
                                        </p:tav>
                                        <p:tav tm="100000">
                                          <p:val>
                                            <p:strVal val="#ppt_w"/>
                                          </p:val>
                                        </p:tav>
                                      </p:tavLst>
                                    </p:anim>
                                    <p:anim calcmode="lin" valueType="num">
                                      <p:cBhvr>
                                        <p:cTn id="154" dur="3000" fill="hold"/>
                                        <p:tgtEl>
                                          <p:spTgt spid="2"/>
                                        </p:tgtEl>
                                        <p:attrNameLst>
                                          <p:attrName>ppt_h</p:attrName>
                                        </p:attrNameLst>
                                      </p:cBhvr>
                                      <p:tavLst>
                                        <p:tav tm="0">
                                          <p:val>
                                            <p:strVal val="2/3*#ppt_h"/>
                                          </p:val>
                                        </p:tav>
                                        <p:tav tm="100000">
                                          <p:val>
                                            <p:strVal val="#ppt_h"/>
                                          </p:val>
                                        </p:tav>
                                      </p:tavLst>
                                    </p:anim>
                                  </p:childTnLst>
                                </p:cTn>
                              </p:par>
                              <p:par>
                                <p:cTn id="155" presetID="4" presetClass="entr" presetSubtype="32" fill="hold" nodeType="withEffect">
                                  <p:stCondLst>
                                    <p:cond delay="0"/>
                                  </p:stCondLst>
                                  <p:childTnLst>
                                    <p:set>
                                      <p:cBhvr>
                                        <p:cTn id="156" dur="1" fill="hold">
                                          <p:stCondLst>
                                            <p:cond delay="0"/>
                                          </p:stCondLst>
                                        </p:cTn>
                                        <p:tgtEl>
                                          <p:spTgt spid="2"/>
                                        </p:tgtEl>
                                        <p:attrNameLst>
                                          <p:attrName>style.visibility</p:attrName>
                                        </p:attrNameLst>
                                      </p:cBhvr>
                                      <p:to>
                                        <p:strVal val="visible"/>
                                      </p:to>
                                    </p:set>
                                    <p:animEffect transition="in" filter="box(out)">
                                      <p:cBhvr>
                                        <p:cTn id="15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
              <a:srgbClr val="CB61DD"/>
            </a:gs>
            <a:gs pos="50000">
              <a:schemeClr val="tx1">
                <a:lumMod val="75000"/>
                <a:lumOff val="25000"/>
                <a:shade val="67500"/>
                <a:satMod val="115000"/>
              </a:schemeClr>
            </a:gs>
            <a:gs pos="100000">
              <a:schemeClr val="tx1">
                <a:lumMod val="75000"/>
                <a:lumOff val="25000"/>
                <a:shade val="100000"/>
                <a:satMod val="115000"/>
              </a:schemeClr>
            </a:gs>
          </a:gsLst>
          <a:lin ang="10800000" scaled="1"/>
          <a:tileRect/>
        </a:gradFill>
        <a:effectLst/>
      </p:bgPr>
    </p:bg>
    <p:spTree>
      <p:nvGrpSpPr>
        <p:cNvPr id="1" name=""/>
        <p:cNvGrpSpPr/>
        <p:nvPr/>
      </p:nvGrpSpPr>
      <p:grpSpPr>
        <a:xfrm>
          <a:off x="0" y="0"/>
          <a:ext cx="0" cy="0"/>
          <a:chOff x="0" y="0"/>
          <a:chExt cx="0" cy="0"/>
        </a:xfrm>
      </p:grpSpPr>
      <p:pic>
        <p:nvPicPr>
          <p:cNvPr id="2" name="1 Imagen" descr="stock-photo-15234356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volume_1524677083.png"/>
          <p:cNvPicPr>
            <a:picLocks noChangeAspect="1"/>
          </p:cNvPicPr>
          <p:nvPr/>
        </p:nvPicPr>
        <p:blipFill>
          <a:blip r:embed="rId3">
            <a:lum contrast="40000"/>
          </a:blip>
          <a:stretch>
            <a:fillRect/>
          </a:stretch>
        </p:blipFill>
        <p:spPr>
          <a:xfrm flipH="1">
            <a:off x="8001024" y="0"/>
            <a:ext cx="1142976" cy="926378"/>
          </a:xfrm>
          <a:prstGeom prst="rect">
            <a:avLst/>
          </a:prstGeom>
        </p:spPr>
      </p:pic>
      <p:pic>
        <p:nvPicPr>
          <p:cNvPr id="5" name="4 Imagen" descr="volume_1524677083.png"/>
          <p:cNvPicPr>
            <a:picLocks noChangeAspect="1"/>
          </p:cNvPicPr>
          <p:nvPr/>
        </p:nvPicPr>
        <p:blipFill>
          <a:blip r:embed="rId3">
            <a:lum contrast="40000"/>
          </a:blip>
          <a:stretch>
            <a:fillRect/>
          </a:stretch>
        </p:blipFill>
        <p:spPr>
          <a:xfrm rot="10800000">
            <a:off x="8001024" y="4143350"/>
            <a:ext cx="1142976" cy="1000150"/>
          </a:xfrm>
          <a:prstGeom prst="rect">
            <a:avLst/>
          </a:prstGeom>
        </p:spPr>
      </p:pic>
      <p:pic>
        <p:nvPicPr>
          <p:cNvPr id="6" name="5 Imagen" descr="volume_1524677083.png"/>
          <p:cNvPicPr>
            <a:picLocks noChangeAspect="1"/>
          </p:cNvPicPr>
          <p:nvPr/>
        </p:nvPicPr>
        <p:blipFill>
          <a:blip r:embed="rId3">
            <a:lum contrast="40000"/>
          </a:blip>
          <a:stretch>
            <a:fillRect/>
          </a:stretch>
        </p:blipFill>
        <p:spPr>
          <a:xfrm flipH="1">
            <a:off x="0" y="1714494"/>
            <a:ext cx="1142976" cy="926378"/>
          </a:xfrm>
          <a:prstGeom prst="rect">
            <a:avLst/>
          </a:prstGeom>
        </p:spPr>
      </p:pic>
      <p:pic>
        <p:nvPicPr>
          <p:cNvPr id="7" name="6 Imagen" descr="volume_1524677083.png"/>
          <p:cNvPicPr>
            <a:picLocks noChangeAspect="1"/>
          </p:cNvPicPr>
          <p:nvPr/>
        </p:nvPicPr>
        <p:blipFill>
          <a:blip r:embed="rId3">
            <a:lum contrast="40000"/>
          </a:blip>
          <a:stretch>
            <a:fillRect/>
          </a:stretch>
        </p:blipFill>
        <p:spPr>
          <a:xfrm rot="10800000">
            <a:off x="0" y="2571750"/>
            <a:ext cx="1142976" cy="928694"/>
          </a:xfrm>
          <a:prstGeom prst="rect">
            <a:avLst/>
          </a:prstGeom>
        </p:spPr>
      </p:pic>
      <p:pic>
        <p:nvPicPr>
          <p:cNvPr id="8" name="7 Imagen" descr="volume_1524677083.png"/>
          <p:cNvPicPr>
            <a:picLocks noChangeAspect="1"/>
          </p:cNvPicPr>
          <p:nvPr/>
        </p:nvPicPr>
        <p:blipFill>
          <a:blip r:embed="rId3">
            <a:lum contrast="40000"/>
          </a:blip>
          <a:stretch>
            <a:fillRect/>
          </a:stretch>
        </p:blipFill>
        <p:spPr>
          <a:xfrm flipH="1">
            <a:off x="1285852" y="1785932"/>
            <a:ext cx="1142976" cy="926378"/>
          </a:xfrm>
          <a:prstGeom prst="rect">
            <a:avLst/>
          </a:prstGeom>
        </p:spPr>
      </p:pic>
      <p:pic>
        <p:nvPicPr>
          <p:cNvPr id="9" name="8 Imagen" descr="volume_1524677083.png"/>
          <p:cNvPicPr>
            <a:picLocks noChangeAspect="1"/>
          </p:cNvPicPr>
          <p:nvPr/>
        </p:nvPicPr>
        <p:blipFill>
          <a:blip r:embed="rId3">
            <a:lum contrast="40000"/>
          </a:blip>
          <a:stretch>
            <a:fillRect/>
          </a:stretch>
        </p:blipFill>
        <p:spPr>
          <a:xfrm flipH="1">
            <a:off x="2571736" y="1785932"/>
            <a:ext cx="1142976" cy="926378"/>
          </a:xfrm>
          <a:prstGeom prst="rect">
            <a:avLst/>
          </a:prstGeom>
        </p:spPr>
      </p:pic>
      <p:pic>
        <p:nvPicPr>
          <p:cNvPr id="10" name="9 Imagen" descr="volume_1524677083.png"/>
          <p:cNvPicPr>
            <a:picLocks noChangeAspect="1"/>
          </p:cNvPicPr>
          <p:nvPr/>
        </p:nvPicPr>
        <p:blipFill>
          <a:blip r:embed="rId3">
            <a:lum contrast="40000"/>
          </a:blip>
          <a:stretch>
            <a:fillRect/>
          </a:stretch>
        </p:blipFill>
        <p:spPr>
          <a:xfrm flipH="1">
            <a:off x="3714744" y="1714494"/>
            <a:ext cx="1142976" cy="926378"/>
          </a:xfrm>
          <a:prstGeom prst="rect">
            <a:avLst/>
          </a:prstGeom>
        </p:spPr>
      </p:pic>
      <p:pic>
        <p:nvPicPr>
          <p:cNvPr id="11" name="10 Imagen" descr="volume_1524677083.png"/>
          <p:cNvPicPr>
            <a:picLocks noChangeAspect="1"/>
          </p:cNvPicPr>
          <p:nvPr/>
        </p:nvPicPr>
        <p:blipFill>
          <a:blip r:embed="rId3">
            <a:lum contrast="40000"/>
          </a:blip>
          <a:stretch>
            <a:fillRect/>
          </a:stretch>
        </p:blipFill>
        <p:spPr>
          <a:xfrm flipH="1">
            <a:off x="4929190" y="1571618"/>
            <a:ext cx="1142976" cy="926378"/>
          </a:xfrm>
          <a:prstGeom prst="rect">
            <a:avLst/>
          </a:prstGeom>
        </p:spPr>
      </p:pic>
      <p:pic>
        <p:nvPicPr>
          <p:cNvPr id="12" name="11 Imagen" descr="volume_1524677083.png"/>
          <p:cNvPicPr>
            <a:picLocks noChangeAspect="1"/>
          </p:cNvPicPr>
          <p:nvPr/>
        </p:nvPicPr>
        <p:blipFill>
          <a:blip r:embed="rId3">
            <a:lum contrast="40000"/>
          </a:blip>
          <a:stretch>
            <a:fillRect/>
          </a:stretch>
        </p:blipFill>
        <p:spPr>
          <a:xfrm flipH="1">
            <a:off x="6143636" y="1285866"/>
            <a:ext cx="1142976" cy="926378"/>
          </a:xfrm>
          <a:prstGeom prst="rect">
            <a:avLst/>
          </a:prstGeom>
        </p:spPr>
      </p:pic>
      <p:pic>
        <p:nvPicPr>
          <p:cNvPr id="13" name="12 Imagen" descr="volume_1524677083.png"/>
          <p:cNvPicPr>
            <a:picLocks noChangeAspect="1"/>
          </p:cNvPicPr>
          <p:nvPr/>
        </p:nvPicPr>
        <p:blipFill>
          <a:blip r:embed="rId3">
            <a:lum contrast="40000"/>
          </a:blip>
          <a:stretch>
            <a:fillRect/>
          </a:stretch>
        </p:blipFill>
        <p:spPr>
          <a:xfrm flipH="1">
            <a:off x="7215206" y="857238"/>
            <a:ext cx="1142976" cy="926378"/>
          </a:xfrm>
          <a:prstGeom prst="rect">
            <a:avLst/>
          </a:prstGeom>
        </p:spPr>
      </p:pic>
      <p:pic>
        <p:nvPicPr>
          <p:cNvPr id="14" name="13 Imagen" descr="volume_1524677083.png"/>
          <p:cNvPicPr>
            <a:picLocks noChangeAspect="1"/>
          </p:cNvPicPr>
          <p:nvPr/>
        </p:nvPicPr>
        <p:blipFill>
          <a:blip r:embed="rId3">
            <a:lum contrast="40000"/>
          </a:blip>
          <a:stretch>
            <a:fillRect/>
          </a:stretch>
        </p:blipFill>
        <p:spPr>
          <a:xfrm rot="10800000">
            <a:off x="1214414" y="2714626"/>
            <a:ext cx="1142976" cy="928694"/>
          </a:xfrm>
          <a:prstGeom prst="rect">
            <a:avLst/>
          </a:prstGeom>
        </p:spPr>
      </p:pic>
      <p:pic>
        <p:nvPicPr>
          <p:cNvPr id="15" name="14 Imagen" descr="volume_1524677083.png"/>
          <p:cNvPicPr>
            <a:picLocks noChangeAspect="1"/>
          </p:cNvPicPr>
          <p:nvPr/>
        </p:nvPicPr>
        <p:blipFill>
          <a:blip r:embed="rId3">
            <a:lum contrast="40000"/>
          </a:blip>
          <a:stretch>
            <a:fillRect/>
          </a:stretch>
        </p:blipFill>
        <p:spPr>
          <a:xfrm rot="10800000">
            <a:off x="2571736" y="2786064"/>
            <a:ext cx="1142976" cy="928712"/>
          </a:xfrm>
          <a:prstGeom prst="rect">
            <a:avLst/>
          </a:prstGeom>
        </p:spPr>
      </p:pic>
      <p:pic>
        <p:nvPicPr>
          <p:cNvPr id="16" name="15 Imagen" descr="volume_1524677083.png"/>
          <p:cNvPicPr>
            <a:picLocks noChangeAspect="1"/>
          </p:cNvPicPr>
          <p:nvPr/>
        </p:nvPicPr>
        <p:blipFill>
          <a:blip r:embed="rId3">
            <a:lum contrast="40000"/>
          </a:blip>
          <a:stretch>
            <a:fillRect/>
          </a:stretch>
        </p:blipFill>
        <p:spPr>
          <a:xfrm rot="10800000">
            <a:off x="3857620" y="2714626"/>
            <a:ext cx="1142976" cy="1000132"/>
          </a:xfrm>
          <a:prstGeom prst="rect">
            <a:avLst/>
          </a:prstGeom>
        </p:spPr>
      </p:pic>
      <p:pic>
        <p:nvPicPr>
          <p:cNvPr id="17" name="16 Imagen" descr="volume_1524677083.png"/>
          <p:cNvPicPr>
            <a:picLocks noChangeAspect="1"/>
          </p:cNvPicPr>
          <p:nvPr/>
        </p:nvPicPr>
        <p:blipFill>
          <a:blip r:embed="rId3">
            <a:lum contrast="40000"/>
          </a:blip>
          <a:stretch>
            <a:fillRect/>
          </a:stretch>
        </p:blipFill>
        <p:spPr>
          <a:xfrm rot="10800000">
            <a:off x="5072066" y="2857502"/>
            <a:ext cx="1142976" cy="928694"/>
          </a:xfrm>
          <a:prstGeom prst="rect">
            <a:avLst/>
          </a:prstGeom>
        </p:spPr>
      </p:pic>
      <p:pic>
        <p:nvPicPr>
          <p:cNvPr id="18" name="17 Imagen" descr="volume_1524677083.png"/>
          <p:cNvPicPr>
            <a:picLocks noChangeAspect="1"/>
          </p:cNvPicPr>
          <p:nvPr/>
        </p:nvPicPr>
        <p:blipFill>
          <a:blip r:embed="rId3">
            <a:lum contrast="40000"/>
          </a:blip>
          <a:stretch>
            <a:fillRect/>
          </a:stretch>
        </p:blipFill>
        <p:spPr>
          <a:xfrm rot="10800000">
            <a:off x="6143636" y="3071816"/>
            <a:ext cx="1142976" cy="1000132"/>
          </a:xfrm>
          <a:prstGeom prst="rect">
            <a:avLst/>
          </a:prstGeom>
        </p:spPr>
      </p:pic>
      <p:pic>
        <p:nvPicPr>
          <p:cNvPr id="19" name="18 Imagen" descr="volume_1524677083.png"/>
          <p:cNvPicPr>
            <a:picLocks noChangeAspect="1"/>
          </p:cNvPicPr>
          <p:nvPr/>
        </p:nvPicPr>
        <p:blipFill>
          <a:blip r:embed="rId3">
            <a:lum contrast="40000"/>
          </a:blip>
          <a:stretch>
            <a:fillRect/>
          </a:stretch>
        </p:blipFill>
        <p:spPr>
          <a:xfrm rot="10800000">
            <a:off x="7215206" y="3571882"/>
            <a:ext cx="1142976" cy="928712"/>
          </a:xfrm>
          <a:prstGeom prst="rect">
            <a:avLst/>
          </a:prstGeom>
        </p:spPr>
      </p:pic>
      <p:sp>
        <p:nvSpPr>
          <p:cNvPr id="20" name="19 Rectángulo"/>
          <p:cNvSpPr/>
          <p:nvPr/>
        </p:nvSpPr>
        <p:spPr>
          <a:xfrm>
            <a:off x="-285784" y="-285770"/>
            <a:ext cx="9644130" cy="571504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0-#ppt_w/2"/>
                                          </p:val>
                                        </p:tav>
                                        <p:tav tm="100000">
                                          <p:val>
                                            <p:strVal val="#ppt_x"/>
                                          </p:val>
                                        </p:tav>
                                      </p:tavLst>
                                    </p:anim>
                                    <p:anim calcmode="lin" valueType="num">
                                      <p:cBhvr additive="base">
                                        <p:cTn id="26" dur="2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0-#ppt_w/2"/>
                                          </p:val>
                                        </p:tav>
                                        <p:tav tm="100000">
                                          <p:val>
                                            <p:strVal val="#ppt_x"/>
                                          </p:val>
                                        </p:tav>
                                      </p:tavLst>
                                    </p:anim>
                                    <p:anim calcmode="lin" valueType="num">
                                      <p:cBhvr additive="base">
                                        <p:cTn id="30" dur="2000" fill="hold"/>
                                        <p:tgtEl>
                                          <p:spTgt spid="11"/>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0-#ppt_w/2"/>
                                          </p:val>
                                        </p:tav>
                                        <p:tav tm="100000">
                                          <p:val>
                                            <p:strVal val="#ppt_x"/>
                                          </p:val>
                                        </p:tav>
                                      </p:tavLst>
                                    </p:anim>
                                    <p:anim calcmode="lin" valueType="num">
                                      <p:cBhvr additive="base">
                                        <p:cTn id="34" dur="2000" fill="hold"/>
                                        <p:tgtEl>
                                          <p:spTgt spid="12"/>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0-#ppt_w/2"/>
                                          </p:val>
                                        </p:tav>
                                        <p:tav tm="100000">
                                          <p:val>
                                            <p:strVal val="#ppt_x"/>
                                          </p:val>
                                        </p:tav>
                                      </p:tavLst>
                                    </p:anim>
                                    <p:anim calcmode="lin" valueType="num">
                                      <p:cBhvr additive="base">
                                        <p:cTn id="38" dur="20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0-#ppt_w/2"/>
                                          </p:val>
                                        </p:tav>
                                        <p:tav tm="100000">
                                          <p:val>
                                            <p:strVal val="#ppt_x"/>
                                          </p:val>
                                        </p:tav>
                                      </p:tavLst>
                                    </p:anim>
                                    <p:anim calcmode="lin" valueType="num">
                                      <p:cBhvr additive="base">
                                        <p:cTn id="42" dur="2000" fill="hold"/>
                                        <p:tgtEl>
                                          <p:spTgt spid="5"/>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0-#ppt_w/2"/>
                                          </p:val>
                                        </p:tav>
                                        <p:tav tm="100000">
                                          <p:val>
                                            <p:strVal val="#ppt_x"/>
                                          </p:val>
                                        </p:tav>
                                      </p:tavLst>
                                    </p:anim>
                                    <p:anim calcmode="lin" valueType="num">
                                      <p:cBhvr additive="base">
                                        <p:cTn id="46" dur="2000" fill="hold"/>
                                        <p:tgtEl>
                                          <p:spTgt spid="7"/>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4"/>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6"/>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8"/>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9"/>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0"/>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1"/>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2"/>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3"/>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7"/>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4"/>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5"/>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6"/>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7"/>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9"/>
                                        </p:tgtEl>
                                        <p:attrNameLst>
                                          <p:attrName>r</p:attrName>
                                        </p:attrNameLst>
                                      </p:cBhvr>
                                    </p:animRot>
                                  </p:childTnLst>
                                </p:cTn>
                              </p:par>
                            </p:childTnLst>
                          </p:cTn>
                        </p:par>
                        <p:par>
                          <p:cTn id="103" fill="hold">
                            <p:stCondLst>
                              <p:cond delay="4000"/>
                            </p:stCondLst>
                            <p:childTnLst>
                              <p:par>
                                <p:cTn id="104" presetID="2" presetClass="exit" presetSubtype="12" fill="hold"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0-ppt_w/2"/>
                                          </p:val>
                                        </p:tav>
                                      </p:tavLst>
                                    </p:anim>
                                    <p:anim calcmode="lin" valueType="num">
                                      <p:cBhvr additive="base">
                                        <p:cTn id="106" dur="2000"/>
                                        <p:tgtEl>
                                          <p:spTgt spid="4"/>
                                        </p:tgtEl>
                                        <p:attrNameLst>
                                          <p:attrName>ppt_y</p:attrName>
                                        </p:attrNameLst>
                                      </p:cBhvr>
                                      <p:tavLst>
                                        <p:tav tm="0">
                                          <p:val>
                                            <p:strVal val="ppt_y"/>
                                          </p:val>
                                        </p:tav>
                                        <p:tav tm="100000">
                                          <p:val>
                                            <p:strVal val="1+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0-ppt_w/2"/>
                                          </p:val>
                                        </p:tav>
                                      </p:tavLst>
                                    </p:anim>
                                    <p:anim calcmode="lin" valueType="num">
                                      <p:cBhvr additive="base">
                                        <p:cTn id="110" dur="2000"/>
                                        <p:tgtEl>
                                          <p:spTgt spid="6"/>
                                        </p:tgtEl>
                                        <p:attrNameLst>
                                          <p:attrName>ppt_y</p:attrName>
                                        </p:attrNameLst>
                                      </p:cBhvr>
                                      <p:tavLst>
                                        <p:tav tm="0">
                                          <p:val>
                                            <p:strVal val="ppt_y"/>
                                          </p:val>
                                        </p:tav>
                                        <p:tav tm="100000">
                                          <p:val>
                                            <p:strVal val="1+ppt_h/2"/>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0-ppt_w/2"/>
                                          </p:val>
                                        </p:tav>
                                      </p:tavLst>
                                    </p:anim>
                                    <p:anim calcmode="lin" valueType="num">
                                      <p:cBhvr additive="base">
                                        <p:cTn id="114" dur="2000"/>
                                        <p:tgtEl>
                                          <p:spTgt spid="8"/>
                                        </p:tgtEl>
                                        <p:attrNameLst>
                                          <p:attrName>ppt_y</p:attrName>
                                        </p:attrNameLst>
                                      </p:cBhvr>
                                      <p:tavLst>
                                        <p:tav tm="0">
                                          <p:val>
                                            <p:strVal val="ppt_y"/>
                                          </p:val>
                                        </p:tav>
                                        <p:tav tm="100000">
                                          <p:val>
                                            <p:strVal val="1+ppt_h/2"/>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0-ppt_w/2"/>
                                          </p:val>
                                        </p:tav>
                                      </p:tavLst>
                                    </p:anim>
                                    <p:anim calcmode="lin" valueType="num">
                                      <p:cBhvr additive="base">
                                        <p:cTn id="118" dur="2000"/>
                                        <p:tgtEl>
                                          <p:spTgt spid="9"/>
                                        </p:tgtEl>
                                        <p:attrNameLst>
                                          <p:attrName>ppt_y</p:attrName>
                                        </p:attrNameLst>
                                      </p:cBhvr>
                                      <p:tavLst>
                                        <p:tav tm="0">
                                          <p:val>
                                            <p:strVal val="ppt_y"/>
                                          </p:val>
                                        </p:tav>
                                        <p:tav tm="100000">
                                          <p:val>
                                            <p:strVal val="1+ppt_h/2"/>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10"/>
                                        </p:tgtEl>
                                        <p:attrNameLst>
                                          <p:attrName>ppt_x</p:attrName>
                                        </p:attrNameLst>
                                      </p:cBhvr>
                                      <p:tavLst>
                                        <p:tav tm="0">
                                          <p:val>
                                            <p:strVal val="ppt_x"/>
                                          </p:val>
                                        </p:tav>
                                        <p:tav tm="100000">
                                          <p:val>
                                            <p:strVal val="0-ppt_w/2"/>
                                          </p:val>
                                        </p:tav>
                                      </p:tavLst>
                                    </p:anim>
                                    <p:anim calcmode="lin" valueType="num">
                                      <p:cBhvr additive="base">
                                        <p:cTn id="122" dur="2000"/>
                                        <p:tgtEl>
                                          <p:spTgt spid="10"/>
                                        </p:tgtEl>
                                        <p:attrNameLst>
                                          <p:attrName>ppt_y</p:attrName>
                                        </p:attrNameLst>
                                      </p:cBhvr>
                                      <p:tavLst>
                                        <p:tav tm="0">
                                          <p:val>
                                            <p:strVal val="ppt_y"/>
                                          </p:val>
                                        </p:tav>
                                        <p:tav tm="100000">
                                          <p:val>
                                            <p:strVal val="1+ppt_h/2"/>
                                          </p:val>
                                        </p:tav>
                                      </p:tavLst>
                                    </p:anim>
                                    <p:set>
                                      <p:cBhvr>
                                        <p:cTn id="123" dur="1" fill="hold">
                                          <p:stCondLst>
                                            <p:cond delay="1999"/>
                                          </p:stCondLst>
                                        </p:cTn>
                                        <p:tgtEl>
                                          <p:spTgt spid="10"/>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11"/>
                                        </p:tgtEl>
                                        <p:attrNameLst>
                                          <p:attrName>ppt_x</p:attrName>
                                        </p:attrNameLst>
                                      </p:cBhvr>
                                      <p:tavLst>
                                        <p:tav tm="0">
                                          <p:val>
                                            <p:strVal val="ppt_x"/>
                                          </p:val>
                                        </p:tav>
                                        <p:tav tm="100000">
                                          <p:val>
                                            <p:strVal val="0-ppt_w/2"/>
                                          </p:val>
                                        </p:tav>
                                      </p:tavLst>
                                    </p:anim>
                                    <p:anim calcmode="lin" valueType="num">
                                      <p:cBhvr additive="base">
                                        <p:cTn id="126" dur="2000"/>
                                        <p:tgtEl>
                                          <p:spTgt spid="11"/>
                                        </p:tgtEl>
                                        <p:attrNameLst>
                                          <p:attrName>ppt_y</p:attrName>
                                        </p:attrNameLst>
                                      </p:cBhvr>
                                      <p:tavLst>
                                        <p:tav tm="0">
                                          <p:val>
                                            <p:strVal val="ppt_y"/>
                                          </p:val>
                                        </p:tav>
                                        <p:tav tm="100000">
                                          <p:val>
                                            <p:strVal val="1+ppt_h/2"/>
                                          </p:val>
                                        </p:tav>
                                      </p:tavLst>
                                    </p:anim>
                                    <p:set>
                                      <p:cBhvr>
                                        <p:cTn id="127" dur="1" fill="hold">
                                          <p:stCondLst>
                                            <p:cond delay="1999"/>
                                          </p:stCondLst>
                                        </p:cTn>
                                        <p:tgtEl>
                                          <p:spTgt spid="11"/>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12"/>
                                        </p:tgtEl>
                                        <p:attrNameLst>
                                          <p:attrName>ppt_x</p:attrName>
                                        </p:attrNameLst>
                                      </p:cBhvr>
                                      <p:tavLst>
                                        <p:tav tm="0">
                                          <p:val>
                                            <p:strVal val="ppt_x"/>
                                          </p:val>
                                        </p:tav>
                                        <p:tav tm="100000">
                                          <p:val>
                                            <p:strVal val="0-ppt_w/2"/>
                                          </p:val>
                                        </p:tav>
                                      </p:tavLst>
                                    </p:anim>
                                    <p:anim calcmode="lin" valueType="num">
                                      <p:cBhvr additive="base">
                                        <p:cTn id="130" dur="2000"/>
                                        <p:tgtEl>
                                          <p:spTgt spid="12"/>
                                        </p:tgtEl>
                                        <p:attrNameLst>
                                          <p:attrName>ppt_y</p:attrName>
                                        </p:attrNameLst>
                                      </p:cBhvr>
                                      <p:tavLst>
                                        <p:tav tm="0">
                                          <p:val>
                                            <p:strVal val="ppt_y"/>
                                          </p:val>
                                        </p:tav>
                                        <p:tav tm="100000">
                                          <p:val>
                                            <p:strVal val="1+ppt_h/2"/>
                                          </p:val>
                                        </p:tav>
                                      </p:tavLst>
                                    </p:anim>
                                    <p:set>
                                      <p:cBhvr>
                                        <p:cTn id="131" dur="1" fill="hold">
                                          <p:stCondLst>
                                            <p:cond delay="1999"/>
                                          </p:stCondLst>
                                        </p:cTn>
                                        <p:tgtEl>
                                          <p:spTgt spid="12"/>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0-ppt_w/2"/>
                                          </p:val>
                                        </p:tav>
                                      </p:tavLst>
                                    </p:anim>
                                    <p:anim calcmode="lin" valueType="num">
                                      <p:cBhvr additive="base">
                                        <p:cTn id="134" dur="2000"/>
                                        <p:tgtEl>
                                          <p:spTgt spid="13"/>
                                        </p:tgtEl>
                                        <p:attrNameLst>
                                          <p:attrName>ppt_y</p:attrName>
                                        </p:attrNameLst>
                                      </p:cBhvr>
                                      <p:tavLst>
                                        <p:tav tm="0">
                                          <p:val>
                                            <p:strVal val="ppt_y"/>
                                          </p:val>
                                        </p:tav>
                                        <p:tav tm="100000">
                                          <p:val>
                                            <p:strVal val="1+ppt_h/2"/>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9" fill="hold" nodeType="withEffect">
                                  <p:stCondLst>
                                    <p:cond delay="0"/>
                                  </p:stCondLst>
                                  <p:childTnLst>
                                    <p:anim calcmode="lin" valueType="num">
                                      <p:cBhvr additive="base">
                                        <p:cTn id="137" dur="2000"/>
                                        <p:tgtEl>
                                          <p:spTgt spid="5"/>
                                        </p:tgtEl>
                                        <p:attrNameLst>
                                          <p:attrName>ppt_x</p:attrName>
                                        </p:attrNameLst>
                                      </p:cBhvr>
                                      <p:tavLst>
                                        <p:tav tm="0">
                                          <p:val>
                                            <p:strVal val="ppt_x"/>
                                          </p:val>
                                        </p:tav>
                                        <p:tav tm="100000">
                                          <p:val>
                                            <p:strVal val="0-ppt_w/2"/>
                                          </p:val>
                                        </p:tav>
                                      </p:tavLst>
                                    </p:anim>
                                    <p:anim calcmode="lin" valueType="num">
                                      <p:cBhvr additive="base">
                                        <p:cTn id="138" dur="2000"/>
                                        <p:tgtEl>
                                          <p:spTgt spid="5"/>
                                        </p:tgtEl>
                                        <p:attrNameLst>
                                          <p:attrName>ppt_y</p:attrName>
                                        </p:attrNameLst>
                                      </p:cBhvr>
                                      <p:tavLst>
                                        <p:tav tm="0">
                                          <p:val>
                                            <p:strVal val="ppt_y"/>
                                          </p:val>
                                        </p:tav>
                                        <p:tav tm="100000">
                                          <p:val>
                                            <p:strVal val="0-ppt_h/2"/>
                                          </p:val>
                                        </p:tav>
                                      </p:tavLst>
                                    </p:anim>
                                    <p:set>
                                      <p:cBhvr>
                                        <p:cTn id="139" dur="1" fill="hold">
                                          <p:stCondLst>
                                            <p:cond delay="1999"/>
                                          </p:stCondLst>
                                        </p:cTn>
                                        <p:tgtEl>
                                          <p:spTgt spid="5"/>
                                        </p:tgtEl>
                                        <p:attrNameLst>
                                          <p:attrName>style.visibility</p:attrName>
                                        </p:attrNameLst>
                                      </p:cBhvr>
                                      <p:to>
                                        <p:strVal val="hidden"/>
                                      </p:to>
                                    </p:set>
                                  </p:childTnLst>
                                </p:cTn>
                              </p:par>
                              <p:par>
                                <p:cTn id="140" presetID="2" presetClass="exit" presetSubtype="9" fill="hold" nodeType="withEffect">
                                  <p:stCondLst>
                                    <p:cond delay="0"/>
                                  </p:stCondLst>
                                  <p:childTnLst>
                                    <p:anim calcmode="lin" valueType="num">
                                      <p:cBhvr additive="base">
                                        <p:cTn id="141" dur="2000"/>
                                        <p:tgtEl>
                                          <p:spTgt spid="7"/>
                                        </p:tgtEl>
                                        <p:attrNameLst>
                                          <p:attrName>ppt_x</p:attrName>
                                        </p:attrNameLst>
                                      </p:cBhvr>
                                      <p:tavLst>
                                        <p:tav tm="0">
                                          <p:val>
                                            <p:strVal val="ppt_x"/>
                                          </p:val>
                                        </p:tav>
                                        <p:tav tm="100000">
                                          <p:val>
                                            <p:strVal val="0-ppt_w/2"/>
                                          </p:val>
                                        </p:tav>
                                      </p:tavLst>
                                    </p:anim>
                                    <p:anim calcmode="lin" valueType="num">
                                      <p:cBhvr additive="base">
                                        <p:cTn id="142" dur="2000"/>
                                        <p:tgtEl>
                                          <p:spTgt spid="7"/>
                                        </p:tgtEl>
                                        <p:attrNameLst>
                                          <p:attrName>ppt_y</p:attrName>
                                        </p:attrNameLst>
                                      </p:cBhvr>
                                      <p:tavLst>
                                        <p:tav tm="0">
                                          <p:val>
                                            <p:strVal val="ppt_y"/>
                                          </p:val>
                                        </p:tav>
                                        <p:tav tm="100000">
                                          <p:val>
                                            <p:strVal val="0-ppt_h/2"/>
                                          </p:val>
                                        </p:tav>
                                      </p:tavLst>
                                    </p:anim>
                                    <p:set>
                                      <p:cBhvr>
                                        <p:cTn id="143" dur="1" fill="hold">
                                          <p:stCondLst>
                                            <p:cond delay="1999"/>
                                          </p:stCondLst>
                                        </p:cTn>
                                        <p:tgtEl>
                                          <p:spTgt spid="7"/>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2000"/>
                                        <p:tgtEl>
                                          <p:spTgt spid="14"/>
                                        </p:tgtEl>
                                        <p:attrNameLst>
                                          <p:attrName>ppt_x</p:attrName>
                                        </p:attrNameLst>
                                      </p:cBhvr>
                                      <p:tavLst>
                                        <p:tav tm="0">
                                          <p:val>
                                            <p:strVal val="ppt_x"/>
                                          </p:val>
                                        </p:tav>
                                        <p:tav tm="100000">
                                          <p:val>
                                            <p:strVal val="0-ppt_w/2"/>
                                          </p:val>
                                        </p:tav>
                                      </p:tavLst>
                                    </p:anim>
                                    <p:anim calcmode="lin" valueType="num">
                                      <p:cBhvr additive="base">
                                        <p:cTn id="146" dur="2000"/>
                                        <p:tgtEl>
                                          <p:spTgt spid="14"/>
                                        </p:tgtEl>
                                        <p:attrNameLst>
                                          <p:attrName>ppt_y</p:attrName>
                                        </p:attrNameLst>
                                      </p:cBhvr>
                                      <p:tavLst>
                                        <p:tav tm="0">
                                          <p:val>
                                            <p:strVal val="ppt_y"/>
                                          </p:val>
                                        </p:tav>
                                        <p:tav tm="100000">
                                          <p:val>
                                            <p:strVal val="0-ppt_h/2"/>
                                          </p:val>
                                        </p:tav>
                                      </p:tavLst>
                                    </p:anim>
                                    <p:set>
                                      <p:cBhvr>
                                        <p:cTn id="147" dur="1" fill="hold">
                                          <p:stCondLst>
                                            <p:cond delay="1999"/>
                                          </p:stCondLst>
                                        </p:cTn>
                                        <p:tgtEl>
                                          <p:spTgt spid="14"/>
                                        </p:tgtEl>
                                        <p:attrNameLst>
                                          <p:attrName>style.visibility</p:attrName>
                                        </p:attrNameLst>
                                      </p:cBhvr>
                                      <p:to>
                                        <p:strVal val="hidden"/>
                                      </p:to>
                                    </p:set>
                                  </p:childTnLst>
                                </p:cTn>
                              </p:par>
                              <p:par>
                                <p:cTn id="148" presetID="2" presetClass="exit" presetSubtype="9" fill="hold"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0-ppt_w/2"/>
                                          </p:val>
                                        </p:tav>
                                      </p:tavLst>
                                    </p:anim>
                                    <p:anim calcmode="lin" valueType="num">
                                      <p:cBhvr additive="base">
                                        <p:cTn id="150" dur="2000"/>
                                        <p:tgtEl>
                                          <p:spTgt spid="15"/>
                                        </p:tgtEl>
                                        <p:attrNameLst>
                                          <p:attrName>ppt_y</p:attrName>
                                        </p:attrNameLst>
                                      </p:cBhvr>
                                      <p:tavLst>
                                        <p:tav tm="0">
                                          <p:val>
                                            <p:strVal val="ppt_y"/>
                                          </p:val>
                                        </p:tav>
                                        <p:tav tm="100000">
                                          <p:val>
                                            <p:strVal val="0-ppt_h/2"/>
                                          </p:val>
                                        </p:tav>
                                      </p:tavLst>
                                    </p:anim>
                                    <p:set>
                                      <p:cBhvr>
                                        <p:cTn id="151" dur="1" fill="hold">
                                          <p:stCondLst>
                                            <p:cond delay="1999"/>
                                          </p:stCondLst>
                                        </p:cTn>
                                        <p:tgtEl>
                                          <p:spTgt spid="15"/>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0-ppt_w/2"/>
                                          </p:val>
                                        </p:tav>
                                      </p:tavLst>
                                    </p:anim>
                                    <p:anim calcmode="lin" valueType="num">
                                      <p:cBhvr additive="base">
                                        <p:cTn id="154" dur="2000"/>
                                        <p:tgtEl>
                                          <p:spTgt spid="16"/>
                                        </p:tgtEl>
                                        <p:attrNameLst>
                                          <p:attrName>ppt_y</p:attrName>
                                        </p:attrNameLst>
                                      </p:cBhvr>
                                      <p:tavLst>
                                        <p:tav tm="0">
                                          <p:val>
                                            <p:strVal val="ppt_y"/>
                                          </p:val>
                                        </p:tav>
                                        <p:tav tm="100000">
                                          <p:val>
                                            <p:strVal val="0-ppt_h/2"/>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17"/>
                                        </p:tgtEl>
                                        <p:attrNameLst>
                                          <p:attrName>ppt_x</p:attrName>
                                        </p:attrNameLst>
                                      </p:cBhvr>
                                      <p:tavLst>
                                        <p:tav tm="0">
                                          <p:val>
                                            <p:strVal val="ppt_x"/>
                                          </p:val>
                                        </p:tav>
                                        <p:tav tm="100000">
                                          <p:val>
                                            <p:strVal val="0-ppt_w/2"/>
                                          </p:val>
                                        </p:tav>
                                      </p:tavLst>
                                    </p:anim>
                                    <p:anim calcmode="lin" valueType="num">
                                      <p:cBhvr additive="base">
                                        <p:cTn id="158" dur="2000"/>
                                        <p:tgtEl>
                                          <p:spTgt spid="17"/>
                                        </p:tgtEl>
                                        <p:attrNameLst>
                                          <p:attrName>ppt_y</p:attrName>
                                        </p:attrNameLst>
                                      </p:cBhvr>
                                      <p:tavLst>
                                        <p:tav tm="0">
                                          <p:val>
                                            <p:strVal val="ppt_y"/>
                                          </p:val>
                                        </p:tav>
                                        <p:tav tm="100000">
                                          <p:val>
                                            <p:strVal val="0-ppt_h/2"/>
                                          </p:val>
                                        </p:tav>
                                      </p:tavLst>
                                    </p:anim>
                                    <p:set>
                                      <p:cBhvr>
                                        <p:cTn id="159" dur="1" fill="hold">
                                          <p:stCondLst>
                                            <p:cond delay="1999"/>
                                          </p:stCondLst>
                                        </p:cTn>
                                        <p:tgtEl>
                                          <p:spTgt spid="17"/>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18"/>
                                        </p:tgtEl>
                                        <p:attrNameLst>
                                          <p:attrName>ppt_x</p:attrName>
                                        </p:attrNameLst>
                                      </p:cBhvr>
                                      <p:tavLst>
                                        <p:tav tm="0">
                                          <p:val>
                                            <p:strVal val="ppt_x"/>
                                          </p:val>
                                        </p:tav>
                                        <p:tav tm="100000">
                                          <p:val>
                                            <p:strVal val="0-ppt_w/2"/>
                                          </p:val>
                                        </p:tav>
                                      </p:tavLst>
                                    </p:anim>
                                    <p:anim calcmode="lin" valueType="num">
                                      <p:cBhvr additive="base">
                                        <p:cTn id="162" dur="2000"/>
                                        <p:tgtEl>
                                          <p:spTgt spid="18"/>
                                        </p:tgtEl>
                                        <p:attrNameLst>
                                          <p:attrName>ppt_y</p:attrName>
                                        </p:attrNameLst>
                                      </p:cBhvr>
                                      <p:tavLst>
                                        <p:tav tm="0">
                                          <p:val>
                                            <p:strVal val="ppt_y"/>
                                          </p:val>
                                        </p:tav>
                                        <p:tav tm="100000">
                                          <p:val>
                                            <p:strVal val="0-ppt_h/2"/>
                                          </p:val>
                                        </p:tav>
                                      </p:tavLst>
                                    </p:anim>
                                    <p:set>
                                      <p:cBhvr>
                                        <p:cTn id="163" dur="1" fill="hold">
                                          <p:stCondLst>
                                            <p:cond delay="1999"/>
                                          </p:stCondLst>
                                        </p:cTn>
                                        <p:tgtEl>
                                          <p:spTgt spid="18"/>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19"/>
                                        </p:tgtEl>
                                        <p:attrNameLst>
                                          <p:attrName>ppt_x</p:attrName>
                                        </p:attrNameLst>
                                      </p:cBhvr>
                                      <p:tavLst>
                                        <p:tav tm="0">
                                          <p:val>
                                            <p:strVal val="ppt_x"/>
                                          </p:val>
                                        </p:tav>
                                        <p:tav tm="100000">
                                          <p:val>
                                            <p:strVal val="0-ppt_w/2"/>
                                          </p:val>
                                        </p:tav>
                                      </p:tavLst>
                                    </p:anim>
                                    <p:anim calcmode="lin" valueType="num">
                                      <p:cBhvr additive="base">
                                        <p:cTn id="166" dur="2000"/>
                                        <p:tgtEl>
                                          <p:spTgt spid="19"/>
                                        </p:tgtEl>
                                        <p:attrNameLst>
                                          <p:attrName>ppt_y</p:attrName>
                                        </p:attrNameLst>
                                      </p:cBhvr>
                                      <p:tavLst>
                                        <p:tav tm="0">
                                          <p:val>
                                            <p:strVal val="ppt_y"/>
                                          </p:val>
                                        </p:tav>
                                        <p:tav tm="100000">
                                          <p:val>
                                            <p:strVal val="0-ppt_h/2"/>
                                          </p:val>
                                        </p:tav>
                                      </p:tavLst>
                                    </p:anim>
                                    <p:set>
                                      <p:cBhvr>
                                        <p:cTn id="167" dur="1" fill="hold">
                                          <p:stCondLst>
                                            <p:cond delay="1999"/>
                                          </p:stCondLst>
                                        </p:cTn>
                                        <p:tgtEl>
                                          <p:spTgt spid="19"/>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5"/>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7"/>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4"/>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5"/>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6"/>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7"/>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8"/>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9"/>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4"/>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6"/>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8"/>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9"/>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0"/>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1"/>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2"/>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3"/>
                                        </p:tgtEl>
                                        <p:attrNameLst>
                                          <p:attrName>r</p:attrName>
                                        </p:attrNameLst>
                                      </p:cBhvr>
                                    </p:animRot>
                                  </p:childTnLst>
                                </p:cTn>
                              </p:par>
                              <p:par>
                                <p:cTn id="200" presetID="17" presetClass="entr" presetSubtype="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ppt_x</p:attrName>
                                        </p:attrNameLst>
                                      </p:cBhvr>
                                      <p:tavLst>
                                        <p:tav tm="0">
                                          <p:val>
                                            <p:strVal val="#ppt_x+#ppt_w/2"/>
                                          </p:val>
                                        </p:tav>
                                        <p:tav tm="100000">
                                          <p:val>
                                            <p:strVal val="#ppt_x"/>
                                          </p:val>
                                        </p:tav>
                                      </p:tavLst>
                                    </p:anim>
                                    <p:anim calcmode="lin" valueType="num">
                                      <p:cBhvr>
                                        <p:cTn id="203" dur="2000" fill="hold"/>
                                        <p:tgtEl>
                                          <p:spTgt spid="2"/>
                                        </p:tgtEl>
                                        <p:attrNameLst>
                                          <p:attrName>ppt_y</p:attrName>
                                        </p:attrNameLst>
                                      </p:cBhvr>
                                      <p:tavLst>
                                        <p:tav tm="0">
                                          <p:val>
                                            <p:strVal val="#ppt_y"/>
                                          </p:val>
                                        </p:tav>
                                        <p:tav tm="100000">
                                          <p:val>
                                            <p:strVal val="#ppt_y"/>
                                          </p:val>
                                        </p:tav>
                                      </p:tavLst>
                                    </p:anim>
                                    <p:anim calcmode="lin" valueType="num">
                                      <p:cBhvr>
                                        <p:cTn id="204" dur="2000" fill="hold"/>
                                        <p:tgtEl>
                                          <p:spTgt spid="2"/>
                                        </p:tgtEl>
                                        <p:attrNameLst>
                                          <p:attrName>ppt_w</p:attrName>
                                        </p:attrNameLst>
                                      </p:cBhvr>
                                      <p:tavLst>
                                        <p:tav tm="0">
                                          <p:val>
                                            <p:fltVal val="0"/>
                                          </p:val>
                                        </p:tav>
                                        <p:tav tm="100000">
                                          <p:val>
                                            <p:strVal val="#ppt_w"/>
                                          </p:val>
                                        </p:tav>
                                      </p:tavLst>
                                    </p:anim>
                                    <p:anim calcmode="lin" valueType="num">
                                      <p:cBhvr>
                                        <p:cTn id="205" dur="2000" fill="hold"/>
                                        <p:tgtEl>
                                          <p:spTgt spid="2"/>
                                        </p:tgtEl>
                                        <p:attrNameLst>
                                          <p:attrName>ppt_h</p:attrName>
                                        </p:attrNameLst>
                                      </p:cBhvr>
                                      <p:tavLst>
                                        <p:tav tm="0">
                                          <p:val>
                                            <p:strVal val="#ppt_h"/>
                                          </p:val>
                                        </p:tav>
                                        <p:tav tm="100000">
                                          <p:val>
                                            <p:strVal val="#ppt_h"/>
                                          </p:val>
                                        </p:tav>
                                      </p:tavLst>
                                    </p:anim>
                                  </p:childTnLst>
                                </p:cTn>
                              </p:par>
                              <p:par>
                                <p:cTn id="206" presetID="3" presetClass="entr" presetSubtype="5"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blinds(vertical)">
                                      <p:cBhvr>
                                        <p:cTn id="2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50000"/>
              </a:schemeClr>
            </a:gs>
            <a:gs pos="50000">
              <a:schemeClr val="accent2">
                <a:lumMod val="20000"/>
                <a:lumOff val="80000"/>
                <a:shade val="67500"/>
                <a:satMod val="115000"/>
              </a:schemeClr>
            </a:gs>
            <a:gs pos="100000">
              <a:schemeClr val="accent2">
                <a:lumMod val="20000"/>
                <a:lumOff val="8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3" name="2 Imagen" descr="f2b97225.png"/>
          <p:cNvPicPr>
            <a:picLocks noChangeAspect="1"/>
          </p:cNvPicPr>
          <p:nvPr/>
        </p:nvPicPr>
        <p:blipFill>
          <a:blip r:embed="rId2"/>
          <a:stretch>
            <a:fillRect/>
          </a:stretch>
        </p:blipFill>
        <p:spPr>
          <a:xfrm>
            <a:off x="1850571" y="0"/>
            <a:ext cx="5442857" cy="5143500"/>
          </a:xfrm>
          <a:prstGeom prst="rect">
            <a:avLst/>
          </a:prstGeom>
        </p:spPr>
      </p:pic>
      <p:sp>
        <p:nvSpPr>
          <p:cNvPr id="5" name="4 CuadroTexto"/>
          <p:cNvSpPr txBox="1"/>
          <p:nvPr/>
        </p:nvSpPr>
        <p:spPr>
          <a:xfrm>
            <a:off x="3428992" y="1428742"/>
            <a:ext cx="3286148" cy="1323439"/>
          </a:xfrm>
          <a:prstGeom prst="rect">
            <a:avLst/>
          </a:prstGeom>
          <a:noFill/>
        </p:spPr>
        <p:txBody>
          <a:bodyPr wrap="square" rtlCol="0">
            <a:spAutoFit/>
          </a:bodyPr>
          <a:lstStyle/>
          <a:p>
            <a:pPr algn="ctr"/>
            <a:r>
              <a:rPr lang="es-PE" sz="1600" dirty="0" smtClean="0"/>
              <a:t>Disfruta </a:t>
            </a:r>
            <a:r>
              <a:rPr lang="es-PE" sz="1600" b="1" dirty="0" smtClean="0"/>
              <a:t>Hoy</a:t>
            </a:r>
            <a:r>
              <a:rPr lang="es-PE" sz="1600" dirty="0" smtClean="0"/>
              <a:t> de aquello que tienes en las manos!.. Vive el </a:t>
            </a:r>
            <a:r>
              <a:rPr lang="es-PE" sz="1600" b="1" dirty="0" smtClean="0"/>
              <a:t>Hoy</a:t>
            </a:r>
            <a:r>
              <a:rPr lang="es-PE" sz="1600" dirty="0" smtClean="0"/>
              <a:t> que te regala la Vida, porque es el único y mejor presente que ella puede darte!.. </a:t>
            </a:r>
          </a:p>
          <a:p>
            <a:pPr algn="ctr"/>
            <a:endParaRPr lang="es-PE" sz="1600" dirty="0"/>
          </a:p>
        </p:txBody>
      </p:sp>
      <p:sp>
        <p:nvSpPr>
          <p:cNvPr id="4" name="3 Rectángulo"/>
          <p:cNvSpPr/>
          <p:nvPr/>
        </p:nvSpPr>
        <p:spPr>
          <a:xfrm>
            <a:off x="-285784" y="-285770"/>
            <a:ext cx="9644130" cy="571504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663300"/>
        </a:solidFill>
        <a:effectLst/>
      </p:bgPr>
    </p:bg>
    <p:spTree>
      <p:nvGrpSpPr>
        <p:cNvPr id="1" name=""/>
        <p:cNvGrpSpPr/>
        <p:nvPr/>
      </p:nvGrpSpPr>
      <p:grpSpPr>
        <a:xfrm>
          <a:off x="0" y="0"/>
          <a:ext cx="0" cy="0"/>
          <a:chOff x="0" y="0"/>
          <a:chExt cx="0" cy="0"/>
        </a:xfrm>
      </p:grpSpPr>
      <p:pic>
        <p:nvPicPr>
          <p:cNvPr id="2" name="1 Imagen" descr="stock-photo-1522261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21" name="20 Imagen" descr="efectos-png-para-photoshop-14.png"/>
          <p:cNvPicPr>
            <a:picLocks noChangeAspect="1"/>
          </p:cNvPicPr>
          <p:nvPr/>
        </p:nvPicPr>
        <p:blipFill>
          <a:blip r:embed="rId3">
            <a:lum bright="20000"/>
          </a:blip>
          <a:srcRect l="13479" b="19048"/>
          <a:stretch>
            <a:fillRect/>
          </a:stretch>
        </p:blipFill>
        <p:spPr>
          <a:xfrm>
            <a:off x="3357554" y="2"/>
            <a:ext cx="1452259" cy="1214427"/>
          </a:xfrm>
          <a:prstGeom prst="rect">
            <a:avLst/>
          </a:prstGeom>
        </p:spPr>
      </p:pic>
      <p:pic>
        <p:nvPicPr>
          <p:cNvPr id="22" name="21 Imagen" descr="efectos-png-para-photoshop-14.png"/>
          <p:cNvPicPr>
            <a:picLocks noChangeAspect="1"/>
          </p:cNvPicPr>
          <p:nvPr/>
        </p:nvPicPr>
        <p:blipFill>
          <a:blip r:embed="rId3">
            <a:lum bright="20000"/>
          </a:blip>
          <a:srcRect l="13479" b="19048"/>
          <a:stretch>
            <a:fillRect/>
          </a:stretch>
        </p:blipFill>
        <p:spPr>
          <a:xfrm flipH="1">
            <a:off x="4714874" y="1"/>
            <a:ext cx="1214448" cy="1214427"/>
          </a:xfrm>
          <a:prstGeom prst="rect">
            <a:avLst/>
          </a:prstGeom>
        </p:spPr>
      </p:pic>
      <p:pic>
        <p:nvPicPr>
          <p:cNvPr id="23" name="22 Imagen" descr="efectos-png-para-photoshop-14.png"/>
          <p:cNvPicPr>
            <a:picLocks noChangeAspect="1"/>
          </p:cNvPicPr>
          <p:nvPr/>
        </p:nvPicPr>
        <p:blipFill>
          <a:blip r:embed="rId3">
            <a:lum bright="20000"/>
          </a:blip>
          <a:srcRect l="13479" b="19048"/>
          <a:stretch>
            <a:fillRect/>
          </a:stretch>
        </p:blipFill>
        <p:spPr>
          <a:xfrm>
            <a:off x="5572132" y="1"/>
            <a:ext cx="1452259" cy="1214427"/>
          </a:xfrm>
          <a:prstGeom prst="rect">
            <a:avLst/>
          </a:prstGeom>
        </p:spPr>
      </p:pic>
      <p:pic>
        <p:nvPicPr>
          <p:cNvPr id="24" name="23 Imagen" descr="efectos-png-para-photoshop-14.png"/>
          <p:cNvPicPr>
            <a:picLocks noChangeAspect="1"/>
          </p:cNvPicPr>
          <p:nvPr/>
        </p:nvPicPr>
        <p:blipFill>
          <a:blip r:embed="rId3">
            <a:lum bright="20000"/>
          </a:blip>
          <a:srcRect l="13479" b="19048"/>
          <a:stretch>
            <a:fillRect/>
          </a:stretch>
        </p:blipFill>
        <p:spPr>
          <a:xfrm flipH="1">
            <a:off x="2357422" y="1"/>
            <a:ext cx="1214448" cy="1214427"/>
          </a:xfrm>
          <a:prstGeom prst="rect">
            <a:avLst/>
          </a:prstGeom>
        </p:spPr>
      </p:pic>
      <p:pic>
        <p:nvPicPr>
          <p:cNvPr id="25" name="24 Imagen" descr="efectos-png-para-photoshop-14.png"/>
          <p:cNvPicPr>
            <a:picLocks noChangeAspect="1"/>
          </p:cNvPicPr>
          <p:nvPr/>
        </p:nvPicPr>
        <p:blipFill>
          <a:blip r:embed="rId3">
            <a:lum bright="20000"/>
          </a:blip>
          <a:srcRect l="13479" b="19048"/>
          <a:stretch>
            <a:fillRect/>
          </a:stretch>
        </p:blipFill>
        <p:spPr>
          <a:xfrm>
            <a:off x="928662" y="1"/>
            <a:ext cx="1452259" cy="1214427"/>
          </a:xfrm>
          <a:prstGeom prst="rect">
            <a:avLst/>
          </a:prstGeom>
        </p:spPr>
      </p:pic>
      <p:pic>
        <p:nvPicPr>
          <p:cNvPr id="26" name="25 Imagen" descr="efectos-png-para-photoshop-14.png"/>
          <p:cNvPicPr>
            <a:picLocks noChangeAspect="1"/>
          </p:cNvPicPr>
          <p:nvPr/>
        </p:nvPicPr>
        <p:blipFill>
          <a:blip r:embed="rId3">
            <a:lum bright="20000"/>
          </a:blip>
          <a:srcRect l="13479" b="19048"/>
          <a:stretch>
            <a:fillRect/>
          </a:stretch>
        </p:blipFill>
        <p:spPr>
          <a:xfrm flipH="1">
            <a:off x="6929454" y="1"/>
            <a:ext cx="1214448" cy="1214427"/>
          </a:xfrm>
          <a:prstGeom prst="rect">
            <a:avLst/>
          </a:prstGeom>
        </p:spPr>
      </p:pic>
      <p:pic>
        <p:nvPicPr>
          <p:cNvPr id="27" name="26 Imagen" descr="efectos-png-para-photoshop-14.png"/>
          <p:cNvPicPr>
            <a:picLocks noChangeAspect="1"/>
          </p:cNvPicPr>
          <p:nvPr/>
        </p:nvPicPr>
        <p:blipFill>
          <a:blip r:embed="rId3">
            <a:lum bright="20000"/>
          </a:blip>
          <a:srcRect l="13479" b="19048"/>
          <a:stretch>
            <a:fillRect/>
          </a:stretch>
        </p:blipFill>
        <p:spPr>
          <a:xfrm>
            <a:off x="3357554" y="1000116"/>
            <a:ext cx="1452259" cy="1214427"/>
          </a:xfrm>
          <a:prstGeom prst="rect">
            <a:avLst/>
          </a:prstGeom>
        </p:spPr>
      </p:pic>
      <p:pic>
        <p:nvPicPr>
          <p:cNvPr id="28" name="27 Imagen" descr="efectos-png-para-photoshop-14.png"/>
          <p:cNvPicPr>
            <a:picLocks noChangeAspect="1"/>
          </p:cNvPicPr>
          <p:nvPr/>
        </p:nvPicPr>
        <p:blipFill>
          <a:blip r:embed="rId3">
            <a:lum bright="20000"/>
          </a:blip>
          <a:srcRect l="13479" b="19048"/>
          <a:stretch>
            <a:fillRect/>
          </a:stretch>
        </p:blipFill>
        <p:spPr>
          <a:xfrm flipH="1">
            <a:off x="4714874" y="1000115"/>
            <a:ext cx="1214448" cy="1214427"/>
          </a:xfrm>
          <a:prstGeom prst="rect">
            <a:avLst/>
          </a:prstGeom>
        </p:spPr>
      </p:pic>
      <p:pic>
        <p:nvPicPr>
          <p:cNvPr id="29" name="28 Imagen" descr="efectos-png-para-photoshop-14.png"/>
          <p:cNvPicPr>
            <a:picLocks noChangeAspect="1"/>
          </p:cNvPicPr>
          <p:nvPr/>
        </p:nvPicPr>
        <p:blipFill>
          <a:blip r:embed="rId3">
            <a:lum bright="20000"/>
          </a:blip>
          <a:srcRect l="13479" b="19048"/>
          <a:stretch>
            <a:fillRect/>
          </a:stretch>
        </p:blipFill>
        <p:spPr>
          <a:xfrm>
            <a:off x="5572132" y="1000115"/>
            <a:ext cx="1452259" cy="1214427"/>
          </a:xfrm>
          <a:prstGeom prst="rect">
            <a:avLst/>
          </a:prstGeom>
        </p:spPr>
      </p:pic>
      <p:pic>
        <p:nvPicPr>
          <p:cNvPr id="30" name="29 Imagen" descr="efectos-png-para-photoshop-14.png"/>
          <p:cNvPicPr>
            <a:picLocks noChangeAspect="1"/>
          </p:cNvPicPr>
          <p:nvPr/>
        </p:nvPicPr>
        <p:blipFill>
          <a:blip r:embed="rId3">
            <a:lum bright="20000"/>
          </a:blip>
          <a:srcRect l="13479" b="19048"/>
          <a:stretch>
            <a:fillRect/>
          </a:stretch>
        </p:blipFill>
        <p:spPr>
          <a:xfrm flipH="1">
            <a:off x="2357422" y="1000115"/>
            <a:ext cx="1214448" cy="1214427"/>
          </a:xfrm>
          <a:prstGeom prst="rect">
            <a:avLst/>
          </a:prstGeom>
        </p:spPr>
      </p:pic>
      <p:pic>
        <p:nvPicPr>
          <p:cNvPr id="31" name="30 Imagen" descr="efectos-png-para-photoshop-14.png"/>
          <p:cNvPicPr>
            <a:picLocks noChangeAspect="1"/>
          </p:cNvPicPr>
          <p:nvPr/>
        </p:nvPicPr>
        <p:blipFill>
          <a:blip r:embed="rId3">
            <a:lum bright="20000"/>
          </a:blip>
          <a:srcRect l="13479" b="19048"/>
          <a:stretch>
            <a:fillRect/>
          </a:stretch>
        </p:blipFill>
        <p:spPr>
          <a:xfrm>
            <a:off x="928662" y="1000115"/>
            <a:ext cx="1452259" cy="1214427"/>
          </a:xfrm>
          <a:prstGeom prst="rect">
            <a:avLst/>
          </a:prstGeom>
        </p:spPr>
      </p:pic>
      <p:pic>
        <p:nvPicPr>
          <p:cNvPr id="32" name="31 Imagen" descr="efectos-png-para-photoshop-14.png"/>
          <p:cNvPicPr>
            <a:picLocks noChangeAspect="1"/>
          </p:cNvPicPr>
          <p:nvPr/>
        </p:nvPicPr>
        <p:blipFill>
          <a:blip r:embed="rId3">
            <a:lum bright="20000"/>
          </a:blip>
          <a:srcRect l="13479" b="19048"/>
          <a:stretch>
            <a:fillRect/>
          </a:stretch>
        </p:blipFill>
        <p:spPr>
          <a:xfrm flipH="1">
            <a:off x="6929454" y="1000115"/>
            <a:ext cx="1214448" cy="1214427"/>
          </a:xfrm>
          <a:prstGeom prst="rect">
            <a:avLst/>
          </a:prstGeom>
        </p:spPr>
      </p:pic>
      <p:pic>
        <p:nvPicPr>
          <p:cNvPr id="33" name="32 Imagen" descr="efectos-png-para-photoshop-14.png"/>
          <p:cNvPicPr>
            <a:picLocks noChangeAspect="1"/>
          </p:cNvPicPr>
          <p:nvPr/>
        </p:nvPicPr>
        <p:blipFill>
          <a:blip r:embed="rId3">
            <a:lum bright="20000"/>
          </a:blip>
          <a:srcRect l="13479" b="19048"/>
          <a:stretch>
            <a:fillRect/>
          </a:stretch>
        </p:blipFill>
        <p:spPr>
          <a:xfrm>
            <a:off x="3357554" y="1928828"/>
            <a:ext cx="1452259" cy="1214427"/>
          </a:xfrm>
          <a:prstGeom prst="rect">
            <a:avLst/>
          </a:prstGeom>
        </p:spPr>
      </p:pic>
      <p:pic>
        <p:nvPicPr>
          <p:cNvPr id="34" name="33 Imagen" descr="efectos-png-para-photoshop-14.png"/>
          <p:cNvPicPr>
            <a:picLocks noChangeAspect="1"/>
          </p:cNvPicPr>
          <p:nvPr/>
        </p:nvPicPr>
        <p:blipFill>
          <a:blip r:embed="rId3">
            <a:lum bright="20000"/>
          </a:blip>
          <a:srcRect l="13479" b="19048"/>
          <a:stretch>
            <a:fillRect/>
          </a:stretch>
        </p:blipFill>
        <p:spPr>
          <a:xfrm flipH="1">
            <a:off x="4714874" y="1928827"/>
            <a:ext cx="1214448" cy="1214427"/>
          </a:xfrm>
          <a:prstGeom prst="rect">
            <a:avLst/>
          </a:prstGeom>
        </p:spPr>
      </p:pic>
      <p:pic>
        <p:nvPicPr>
          <p:cNvPr id="35" name="34 Imagen" descr="efectos-png-para-photoshop-14.png"/>
          <p:cNvPicPr>
            <a:picLocks noChangeAspect="1"/>
          </p:cNvPicPr>
          <p:nvPr/>
        </p:nvPicPr>
        <p:blipFill>
          <a:blip r:embed="rId3">
            <a:lum bright="20000"/>
          </a:blip>
          <a:srcRect l="13479" b="19048"/>
          <a:stretch>
            <a:fillRect/>
          </a:stretch>
        </p:blipFill>
        <p:spPr>
          <a:xfrm>
            <a:off x="5572132" y="1928827"/>
            <a:ext cx="1452259" cy="1214427"/>
          </a:xfrm>
          <a:prstGeom prst="rect">
            <a:avLst/>
          </a:prstGeom>
        </p:spPr>
      </p:pic>
      <p:pic>
        <p:nvPicPr>
          <p:cNvPr id="36" name="35 Imagen" descr="efectos-png-para-photoshop-14.png"/>
          <p:cNvPicPr>
            <a:picLocks noChangeAspect="1"/>
          </p:cNvPicPr>
          <p:nvPr/>
        </p:nvPicPr>
        <p:blipFill>
          <a:blip r:embed="rId3">
            <a:lum bright="20000"/>
          </a:blip>
          <a:srcRect l="13479" b="19048"/>
          <a:stretch>
            <a:fillRect/>
          </a:stretch>
        </p:blipFill>
        <p:spPr>
          <a:xfrm flipH="1">
            <a:off x="2357422" y="1928827"/>
            <a:ext cx="1214448" cy="1214427"/>
          </a:xfrm>
          <a:prstGeom prst="rect">
            <a:avLst/>
          </a:prstGeom>
        </p:spPr>
      </p:pic>
      <p:pic>
        <p:nvPicPr>
          <p:cNvPr id="37" name="36 Imagen" descr="efectos-png-para-photoshop-14.png"/>
          <p:cNvPicPr>
            <a:picLocks noChangeAspect="1"/>
          </p:cNvPicPr>
          <p:nvPr/>
        </p:nvPicPr>
        <p:blipFill>
          <a:blip r:embed="rId3">
            <a:lum bright="20000"/>
          </a:blip>
          <a:srcRect l="13479" b="19048"/>
          <a:stretch>
            <a:fillRect/>
          </a:stretch>
        </p:blipFill>
        <p:spPr>
          <a:xfrm>
            <a:off x="928662" y="1928827"/>
            <a:ext cx="1452259" cy="1214427"/>
          </a:xfrm>
          <a:prstGeom prst="rect">
            <a:avLst/>
          </a:prstGeom>
        </p:spPr>
      </p:pic>
      <p:pic>
        <p:nvPicPr>
          <p:cNvPr id="38" name="37 Imagen" descr="efectos-png-para-photoshop-14.png"/>
          <p:cNvPicPr>
            <a:picLocks noChangeAspect="1"/>
          </p:cNvPicPr>
          <p:nvPr/>
        </p:nvPicPr>
        <p:blipFill>
          <a:blip r:embed="rId3">
            <a:lum bright="20000"/>
          </a:blip>
          <a:srcRect l="13479" b="19048"/>
          <a:stretch>
            <a:fillRect/>
          </a:stretch>
        </p:blipFill>
        <p:spPr>
          <a:xfrm flipH="1">
            <a:off x="6929454" y="1928827"/>
            <a:ext cx="1214448" cy="1214427"/>
          </a:xfrm>
          <a:prstGeom prst="rect">
            <a:avLst/>
          </a:prstGeom>
        </p:spPr>
      </p:pic>
      <p:pic>
        <p:nvPicPr>
          <p:cNvPr id="39" name="38 Imagen" descr="efectos-png-para-photoshop-14.png"/>
          <p:cNvPicPr>
            <a:picLocks noChangeAspect="1"/>
          </p:cNvPicPr>
          <p:nvPr/>
        </p:nvPicPr>
        <p:blipFill>
          <a:blip r:embed="rId3">
            <a:lum bright="20000"/>
          </a:blip>
          <a:srcRect l="13479" b="19048"/>
          <a:stretch>
            <a:fillRect/>
          </a:stretch>
        </p:blipFill>
        <p:spPr>
          <a:xfrm>
            <a:off x="3357554" y="2928942"/>
            <a:ext cx="1452259" cy="1214427"/>
          </a:xfrm>
          <a:prstGeom prst="rect">
            <a:avLst/>
          </a:prstGeom>
        </p:spPr>
      </p:pic>
      <p:pic>
        <p:nvPicPr>
          <p:cNvPr id="40" name="39 Imagen" descr="efectos-png-para-photoshop-14.png"/>
          <p:cNvPicPr>
            <a:picLocks noChangeAspect="1"/>
          </p:cNvPicPr>
          <p:nvPr/>
        </p:nvPicPr>
        <p:blipFill>
          <a:blip r:embed="rId3">
            <a:lum bright="20000"/>
          </a:blip>
          <a:srcRect l="13479" b="19048"/>
          <a:stretch>
            <a:fillRect/>
          </a:stretch>
        </p:blipFill>
        <p:spPr>
          <a:xfrm flipH="1">
            <a:off x="4714874" y="2928941"/>
            <a:ext cx="1214448" cy="1214427"/>
          </a:xfrm>
          <a:prstGeom prst="rect">
            <a:avLst/>
          </a:prstGeom>
        </p:spPr>
      </p:pic>
      <p:pic>
        <p:nvPicPr>
          <p:cNvPr id="41" name="40 Imagen" descr="efectos-png-para-photoshop-14.png"/>
          <p:cNvPicPr>
            <a:picLocks noChangeAspect="1"/>
          </p:cNvPicPr>
          <p:nvPr/>
        </p:nvPicPr>
        <p:blipFill>
          <a:blip r:embed="rId3">
            <a:lum bright="20000"/>
          </a:blip>
          <a:srcRect l="13479" b="19048"/>
          <a:stretch>
            <a:fillRect/>
          </a:stretch>
        </p:blipFill>
        <p:spPr>
          <a:xfrm>
            <a:off x="5572132" y="2928941"/>
            <a:ext cx="1452259" cy="1214427"/>
          </a:xfrm>
          <a:prstGeom prst="rect">
            <a:avLst/>
          </a:prstGeom>
        </p:spPr>
      </p:pic>
      <p:pic>
        <p:nvPicPr>
          <p:cNvPr id="42" name="41 Imagen" descr="efectos-png-para-photoshop-14.png"/>
          <p:cNvPicPr>
            <a:picLocks noChangeAspect="1"/>
          </p:cNvPicPr>
          <p:nvPr/>
        </p:nvPicPr>
        <p:blipFill>
          <a:blip r:embed="rId3">
            <a:lum bright="20000"/>
          </a:blip>
          <a:srcRect l="13479" b="19048"/>
          <a:stretch>
            <a:fillRect/>
          </a:stretch>
        </p:blipFill>
        <p:spPr>
          <a:xfrm flipH="1">
            <a:off x="2357422" y="2928941"/>
            <a:ext cx="1214448" cy="1214427"/>
          </a:xfrm>
          <a:prstGeom prst="rect">
            <a:avLst/>
          </a:prstGeom>
        </p:spPr>
      </p:pic>
      <p:pic>
        <p:nvPicPr>
          <p:cNvPr id="43" name="42 Imagen" descr="efectos-png-para-photoshop-14.png"/>
          <p:cNvPicPr>
            <a:picLocks noChangeAspect="1"/>
          </p:cNvPicPr>
          <p:nvPr/>
        </p:nvPicPr>
        <p:blipFill>
          <a:blip r:embed="rId3">
            <a:lum bright="20000"/>
          </a:blip>
          <a:srcRect l="13479" b="19048"/>
          <a:stretch>
            <a:fillRect/>
          </a:stretch>
        </p:blipFill>
        <p:spPr>
          <a:xfrm>
            <a:off x="928662" y="2928941"/>
            <a:ext cx="1452259" cy="1214427"/>
          </a:xfrm>
          <a:prstGeom prst="rect">
            <a:avLst/>
          </a:prstGeom>
        </p:spPr>
      </p:pic>
      <p:pic>
        <p:nvPicPr>
          <p:cNvPr id="44" name="43 Imagen" descr="efectos-png-para-photoshop-14.png"/>
          <p:cNvPicPr>
            <a:picLocks noChangeAspect="1"/>
          </p:cNvPicPr>
          <p:nvPr/>
        </p:nvPicPr>
        <p:blipFill>
          <a:blip r:embed="rId3">
            <a:lum bright="20000"/>
          </a:blip>
          <a:srcRect l="13479" b="19048"/>
          <a:stretch>
            <a:fillRect/>
          </a:stretch>
        </p:blipFill>
        <p:spPr>
          <a:xfrm flipH="1">
            <a:off x="6929454" y="2928941"/>
            <a:ext cx="1214448" cy="1214427"/>
          </a:xfrm>
          <a:prstGeom prst="rect">
            <a:avLst/>
          </a:prstGeom>
        </p:spPr>
      </p:pic>
      <p:pic>
        <p:nvPicPr>
          <p:cNvPr id="45" name="44 Imagen" descr="efectos-png-para-photoshop-14.png"/>
          <p:cNvPicPr>
            <a:picLocks noChangeAspect="1"/>
          </p:cNvPicPr>
          <p:nvPr/>
        </p:nvPicPr>
        <p:blipFill>
          <a:blip r:embed="rId3">
            <a:lum bright="20000"/>
          </a:blip>
          <a:srcRect l="13479" b="19048"/>
          <a:stretch>
            <a:fillRect/>
          </a:stretch>
        </p:blipFill>
        <p:spPr>
          <a:xfrm>
            <a:off x="3357554" y="3929074"/>
            <a:ext cx="1452259" cy="1214427"/>
          </a:xfrm>
          <a:prstGeom prst="rect">
            <a:avLst/>
          </a:prstGeom>
        </p:spPr>
      </p:pic>
      <p:pic>
        <p:nvPicPr>
          <p:cNvPr id="46" name="45 Imagen" descr="efectos-png-para-photoshop-14.png"/>
          <p:cNvPicPr>
            <a:picLocks noChangeAspect="1"/>
          </p:cNvPicPr>
          <p:nvPr/>
        </p:nvPicPr>
        <p:blipFill>
          <a:blip r:embed="rId3">
            <a:lum bright="20000"/>
          </a:blip>
          <a:srcRect l="13479" b="19048"/>
          <a:stretch>
            <a:fillRect/>
          </a:stretch>
        </p:blipFill>
        <p:spPr>
          <a:xfrm flipH="1">
            <a:off x="4714874" y="3929073"/>
            <a:ext cx="1214448" cy="1214427"/>
          </a:xfrm>
          <a:prstGeom prst="rect">
            <a:avLst/>
          </a:prstGeom>
        </p:spPr>
      </p:pic>
      <p:pic>
        <p:nvPicPr>
          <p:cNvPr id="47" name="46 Imagen" descr="efectos-png-para-photoshop-14.png"/>
          <p:cNvPicPr>
            <a:picLocks noChangeAspect="1"/>
          </p:cNvPicPr>
          <p:nvPr/>
        </p:nvPicPr>
        <p:blipFill>
          <a:blip r:embed="rId3">
            <a:lum bright="20000"/>
          </a:blip>
          <a:srcRect l="13479" b="19048"/>
          <a:stretch>
            <a:fillRect/>
          </a:stretch>
        </p:blipFill>
        <p:spPr>
          <a:xfrm>
            <a:off x="5572132" y="3929073"/>
            <a:ext cx="1452259" cy="1214427"/>
          </a:xfrm>
          <a:prstGeom prst="rect">
            <a:avLst/>
          </a:prstGeom>
        </p:spPr>
      </p:pic>
      <p:pic>
        <p:nvPicPr>
          <p:cNvPr id="48" name="47 Imagen" descr="efectos-png-para-photoshop-14.png"/>
          <p:cNvPicPr>
            <a:picLocks noChangeAspect="1"/>
          </p:cNvPicPr>
          <p:nvPr/>
        </p:nvPicPr>
        <p:blipFill>
          <a:blip r:embed="rId3">
            <a:lum bright="20000"/>
          </a:blip>
          <a:srcRect l="13479" b="19048"/>
          <a:stretch>
            <a:fillRect/>
          </a:stretch>
        </p:blipFill>
        <p:spPr>
          <a:xfrm flipH="1">
            <a:off x="2357422" y="3929073"/>
            <a:ext cx="1214448" cy="1214427"/>
          </a:xfrm>
          <a:prstGeom prst="rect">
            <a:avLst/>
          </a:prstGeom>
        </p:spPr>
      </p:pic>
      <p:pic>
        <p:nvPicPr>
          <p:cNvPr id="49" name="48 Imagen" descr="efectos-png-para-photoshop-14.png"/>
          <p:cNvPicPr>
            <a:picLocks noChangeAspect="1"/>
          </p:cNvPicPr>
          <p:nvPr/>
        </p:nvPicPr>
        <p:blipFill>
          <a:blip r:embed="rId3">
            <a:lum bright="20000"/>
          </a:blip>
          <a:srcRect l="13479" b="19048"/>
          <a:stretch>
            <a:fillRect/>
          </a:stretch>
        </p:blipFill>
        <p:spPr>
          <a:xfrm>
            <a:off x="928662" y="3929073"/>
            <a:ext cx="1452259" cy="1214427"/>
          </a:xfrm>
          <a:prstGeom prst="rect">
            <a:avLst/>
          </a:prstGeom>
        </p:spPr>
      </p:pic>
      <p:pic>
        <p:nvPicPr>
          <p:cNvPr id="50" name="49 Imagen" descr="efectos-png-para-photoshop-14.png"/>
          <p:cNvPicPr>
            <a:picLocks noChangeAspect="1"/>
          </p:cNvPicPr>
          <p:nvPr/>
        </p:nvPicPr>
        <p:blipFill>
          <a:blip r:embed="rId3">
            <a:lum bright="20000"/>
          </a:blip>
          <a:srcRect l="13479" b="19048"/>
          <a:stretch>
            <a:fillRect/>
          </a:stretch>
        </p:blipFill>
        <p:spPr>
          <a:xfrm flipH="1">
            <a:off x="6929454" y="3929073"/>
            <a:ext cx="1214448" cy="1214427"/>
          </a:xfrm>
          <a:prstGeom prst="rect">
            <a:avLst/>
          </a:prstGeom>
        </p:spPr>
      </p:pic>
      <p:sp>
        <p:nvSpPr>
          <p:cNvPr id="51" name="50 Rectángulo"/>
          <p:cNvSpPr/>
          <p:nvPr/>
        </p:nvSpPr>
        <p:spPr>
          <a:xfrm>
            <a:off x="-285784" y="-285770"/>
            <a:ext cx="9644130" cy="571504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1"/>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21"/>
                                        </p:tgtEl>
                                        <p:attrNameLst>
                                          <p:attrName>style.visibility</p:attrName>
                                        </p:attrNameLst>
                                      </p:cBhvr>
                                      <p:to>
                                        <p:strVal val="visible"/>
                                      </p:to>
                                    </p:set>
                                    <p:anim calcmode="lin" valueType="num">
                                      <p:cBhvr additive="base">
                                        <p:cTn id="9" dur="2000" fill="hold"/>
                                        <p:tgtEl>
                                          <p:spTgt spid="21"/>
                                        </p:tgtEl>
                                        <p:attrNameLst>
                                          <p:attrName>ppt_x</p:attrName>
                                        </p:attrNameLst>
                                      </p:cBhvr>
                                      <p:tavLst>
                                        <p:tav tm="0">
                                          <p:val>
                                            <p:strVal val="#ppt_x"/>
                                          </p:val>
                                        </p:tav>
                                        <p:tav tm="100000">
                                          <p:val>
                                            <p:strVal val="#ppt_x"/>
                                          </p:val>
                                        </p:tav>
                                      </p:tavLst>
                                    </p:anim>
                                    <p:anim calcmode="lin" valueType="num">
                                      <p:cBhvr additive="base">
                                        <p:cTn id="10" dur="2000" fill="hold"/>
                                        <p:tgtEl>
                                          <p:spTgt spid="21"/>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22"/>
                                        </p:tgtEl>
                                        <p:attrNameLst>
                                          <p:attrName>style.visibility</p:attrName>
                                        </p:attrNameLst>
                                      </p:cBhvr>
                                      <p:to>
                                        <p:strVal val="visible"/>
                                      </p:to>
                                    </p:set>
                                    <p:anim calcmode="lin" valueType="num">
                                      <p:cBhvr additive="base">
                                        <p:cTn id="13" dur="2000" fill="hold"/>
                                        <p:tgtEl>
                                          <p:spTgt spid="22"/>
                                        </p:tgtEl>
                                        <p:attrNameLst>
                                          <p:attrName>ppt_x</p:attrName>
                                        </p:attrNameLst>
                                      </p:cBhvr>
                                      <p:tavLst>
                                        <p:tav tm="0">
                                          <p:val>
                                            <p:strVal val="#ppt_x"/>
                                          </p:val>
                                        </p:tav>
                                        <p:tav tm="100000">
                                          <p:val>
                                            <p:strVal val="#ppt_x"/>
                                          </p:val>
                                        </p:tav>
                                      </p:tavLst>
                                    </p:anim>
                                    <p:anim calcmode="lin" valueType="num">
                                      <p:cBhvr additive="base">
                                        <p:cTn id="14" dur="2000" fill="hold"/>
                                        <p:tgtEl>
                                          <p:spTgt spid="22"/>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2000" fill="hold"/>
                                        <p:tgtEl>
                                          <p:spTgt spid="23"/>
                                        </p:tgtEl>
                                        <p:attrNameLst>
                                          <p:attrName>ppt_x</p:attrName>
                                        </p:attrNameLst>
                                      </p:cBhvr>
                                      <p:tavLst>
                                        <p:tav tm="0">
                                          <p:val>
                                            <p:strVal val="#ppt_x"/>
                                          </p:val>
                                        </p:tav>
                                        <p:tav tm="100000">
                                          <p:val>
                                            <p:strVal val="#ppt_x"/>
                                          </p:val>
                                        </p:tav>
                                      </p:tavLst>
                                    </p:anim>
                                    <p:anim calcmode="lin" valueType="num">
                                      <p:cBhvr additive="base">
                                        <p:cTn id="18" dur="2000" fill="hold"/>
                                        <p:tgtEl>
                                          <p:spTgt spid="23"/>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2000" fill="hold"/>
                                        <p:tgtEl>
                                          <p:spTgt spid="24"/>
                                        </p:tgtEl>
                                        <p:attrNameLst>
                                          <p:attrName>ppt_x</p:attrName>
                                        </p:attrNameLst>
                                      </p:cBhvr>
                                      <p:tavLst>
                                        <p:tav tm="0">
                                          <p:val>
                                            <p:strVal val="#ppt_x"/>
                                          </p:val>
                                        </p:tav>
                                        <p:tav tm="100000">
                                          <p:val>
                                            <p:strVal val="#ppt_x"/>
                                          </p:val>
                                        </p:tav>
                                      </p:tavLst>
                                    </p:anim>
                                    <p:anim calcmode="lin" valueType="num">
                                      <p:cBhvr additive="base">
                                        <p:cTn id="22" dur="2000" fill="hold"/>
                                        <p:tgtEl>
                                          <p:spTgt spid="24"/>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25"/>
                                        </p:tgtEl>
                                        <p:attrNameLst>
                                          <p:attrName>style.visibility</p:attrName>
                                        </p:attrNameLst>
                                      </p:cBhvr>
                                      <p:to>
                                        <p:strVal val="visible"/>
                                      </p:to>
                                    </p:set>
                                    <p:anim calcmode="lin" valueType="num">
                                      <p:cBhvr additive="base">
                                        <p:cTn id="25" dur="2000" fill="hold"/>
                                        <p:tgtEl>
                                          <p:spTgt spid="25"/>
                                        </p:tgtEl>
                                        <p:attrNameLst>
                                          <p:attrName>ppt_x</p:attrName>
                                        </p:attrNameLst>
                                      </p:cBhvr>
                                      <p:tavLst>
                                        <p:tav tm="0">
                                          <p:val>
                                            <p:strVal val="#ppt_x"/>
                                          </p:val>
                                        </p:tav>
                                        <p:tav tm="100000">
                                          <p:val>
                                            <p:strVal val="#ppt_x"/>
                                          </p:val>
                                        </p:tav>
                                      </p:tavLst>
                                    </p:anim>
                                    <p:anim calcmode="lin" valueType="num">
                                      <p:cBhvr additive="base">
                                        <p:cTn id="26" dur="2000" fill="hold"/>
                                        <p:tgtEl>
                                          <p:spTgt spid="25"/>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26"/>
                                        </p:tgtEl>
                                        <p:attrNameLst>
                                          <p:attrName>style.visibility</p:attrName>
                                        </p:attrNameLst>
                                      </p:cBhvr>
                                      <p:to>
                                        <p:strVal val="visible"/>
                                      </p:to>
                                    </p:set>
                                    <p:anim calcmode="lin" valueType="num">
                                      <p:cBhvr additive="base">
                                        <p:cTn id="29" dur="2000" fill="hold"/>
                                        <p:tgtEl>
                                          <p:spTgt spid="26"/>
                                        </p:tgtEl>
                                        <p:attrNameLst>
                                          <p:attrName>ppt_x</p:attrName>
                                        </p:attrNameLst>
                                      </p:cBhvr>
                                      <p:tavLst>
                                        <p:tav tm="0">
                                          <p:val>
                                            <p:strVal val="#ppt_x"/>
                                          </p:val>
                                        </p:tav>
                                        <p:tav tm="100000">
                                          <p:val>
                                            <p:strVal val="#ppt_x"/>
                                          </p:val>
                                        </p:tav>
                                      </p:tavLst>
                                    </p:anim>
                                    <p:anim calcmode="lin" valueType="num">
                                      <p:cBhvr additive="base">
                                        <p:cTn id="30" dur="2000" fill="hold"/>
                                        <p:tgtEl>
                                          <p:spTgt spid="26"/>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27"/>
                                        </p:tgtEl>
                                        <p:attrNameLst>
                                          <p:attrName>style.visibility</p:attrName>
                                        </p:attrNameLst>
                                      </p:cBhvr>
                                      <p:to>
                                        <p:strVal val="visible"/>
                                      </p:to>
                                    </p:set>
                                    <p:anim calcmode="lin" valueType="num">
                                      <p:cBhvr additive="base">
                                        <p:cTn id="33" dur="2000" fill="hold"/>
                                        <p:tgtEl>
                                          <p:spTgt spid="27"/>
                                        </p:tgtEl>
                                        <p:attrNameLst>
                                          <p:attrName>ppt_x</p:attrName>
                                        </p:attrNameLst>
                                      </p:cBhvr>
                                      <p:tavLst>
                                        <p:tav tm="0">
                                          <p:val>
                                            <p:strVal val="#ppt_x"/>
                                          </p:val>
                                        </p:tav>
                                        <p:tav tm="100000">
                                          <p:val>
                                            <p:strVal val="#ppt_x"/>
                                          </p:val>
                                        </p:tav>
                                      </p:tavLst>
                                    </p:anim>
                                    <p:anim calcmode="lin" valueType="num">
                                      <p:cBhvr additive="base">
                                        <p:cTn id="34" dur="2000" fill="hold"/>
                                        <p:tgtEl>
                                          <p:spTgt spid="27"/>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additive="base">
                                        <p:cTn id="37" dur="2000" fill="hold"/>
                                        <p:tgtEl>
                                          <p:spTgt spid="28"/>
                                        </p:tgtEl>
                                        <p:attrNameLst>
                                          <p:attrName>ppt_x</p:attrName>
                                        </p:attrNameLst>
                                      </p:cBhvr>
                                      <p:tavLst>
                                        <p:tav tm="0">
                                          <p:val>
                                            <p:strVal val="#ppt_x"/>
                                          </p:val>
                                        </p:tav>
                                        <p:tav tm="100000">
                                          <p:val>
                                            <p:strVal val="#ppt_x"/>
                                          </p:val>
                                        </p:tav>
                                      </p:tavLst>
                                    </p:anim>
                                    <p:anim calcmode="lin" valueType="num">
                                      <p:cBhvr additive="base">
                                        <p:cTn id="38" dur="2000" fill="hold"/>
                                        <p:tgtEl>
                                          <p:spTgt spid="28"/>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29"/>
                                        </p:tgtEl>
                                        <p:attrNameLst>
                                          <p:attrName>style.visibility</p:attrName>
                                        </p:attrNameLst>
                                      </p:cBhvr>
                                      <p:to>
                                        <p:strVal val="visible"/>
                                      </p:to>
                                    </p:set>
                                    <p:anim calcmode="lin" valueType="num">
                                      <p:cBhvr additive="base">
                                        <p:cTn id="41" dur="2000" fill="hold"/>
                                        <p:tgtEl>
                                          <p:spTgt spid="29"/>
                                        </p:tgtEl>
                                        <p:attrNameLst>
                                          <p:attrName>ppt_x</p:attrName>
                                        </p:attrNameLst>
                                      </p:cBhvr>
                                      <p:tavLst>
                                        <p:tav tm="0">
                                          <p:val>
                                            <p:strVal val="#ppt_x"/>
                                          </p:val>
                                        </p:tav>
                                        <p:tav tm="100000">
                                          <p:val>
                                            <p:strVal val="#ppt_x"/>
                                          </p:val>
                                        </p:tav>
                                      </p:tavLst>
                                    </p:anim>
                                    <p:anim calcmode="lin" valueType="num">
                                      <p:cBhvr additive="base">
                                        <p:cTn id="42" dur="2000" fill="hold"/>
                                        <p:tgtEl>
                                          <p:spTgt spid="29"/>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2000" fill="hold"/>
                                        <p:tgtEl>
                                          <p:spTgt spid="30"/>
                                        </p:tgtEl>
                                        <p:attrNameLst>
                                          <p:attrName>ppt_x</p:attrName>
                                        </p:attrNameLst>
                                      </p:cBhvr>
                                      <p:tavLst>
                                        <p:tav tm="0">
                                          <p:val>
                                            <p:strVal val="#ppt_x"/>
                                          </p:val>
                                        </p:tav>
                                        <p:tav tm="100000">
                                          <p:val>
                                            <p:strVal val="#ppt_x"/>
                                          </p:val>
                                        </p:tav>
                                      </p:tavLst>
                                    </p:anim>
                                    <p:anim calcmode="lin" valueType="num">
                                      <p:cBhvr additive="base">
                                        <p:cTn id="46" dur="2000" fill="hold"/>
                                        <p:tgtEl>
                                          <p:spTgt spid="30"/>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31"/>
                                        </p:tgtEl>
                                        <p:attrNameLst>
                                          <p:attrName>style.visibility</p:attrName>
                                        </p:attrNameLst>
                                      </p:cBhvr>
                                      <p:to>
                                        <p:strVal val="visible"/>
                                      </p:to>
                                    </p:set>
                                    <p:anim calcmode="lin" valueType="num">
                                      <p:cBhvr additive="base">
                                        <p:cTn id="49" dur="2000" fill="hold"/>
                                        <p:tgtEl>
                                          <p:spTgt spid="31"/>
                                        </p:tgtEl>
                                        <p:attrNameLst>
                                          <p:attrName>ppt_x</p:attrName>
                                        </p:attrNameLst>
                                      </p:cBhvr>
                                      <p:tavLst>
                                        <p:tav tm="0">
                                          <p:val>
                                            <p:strVal val="#ppt_x"/>
                                          </p:val>
                                        </p:tav>
                                        <p:tav tm="100000">
                                          <p:val>
                                            <p:strVal val="#ppt_x"/>
                                          </p:val>
                                        </p:tav>
                                      </p:tavLst>
                                    </p:anim>
                                    <p:anim calcmode="lin" valueType="num">
                                      <p:cBhvr additive="base">
                                        <p:cTn id="50" dur="2000" fill="hold"/>
                                        <p:tgtEl>
                                          <p:spTgt spid="31"/>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32"/>
                                        </p:tgtEl>
                                        <p:attrNameLst>
                                          <p:attrName>style.visibility</p:attrName>
                                        </p:attrNameLst>
                                      </p:cBhvr>
                                      <p:to>
                                        <p:strVal val="visible"/>
                                      </p:to>
                                    </p:set>
                                    <p:anim calcmode="lin" valueType="num">
                                      <p:cBhvr additive="base">
                                        <p:cTn id="53" dur="2000" fill="hold"/>
                                        <p:tgtEl>
                                          <p:spTgt spid="32"/>
                                        </p:tgtEl>
                                        <p:attrNameLst>
                                          <p:attrName>ppt_x</p:attrName>
                                        </p:attrNameLst>
                                      </p:cBhvr>
                                      <p:tavLst>
                                        <p:tav tm="0">
                                          <p:val>
                                            <p:strVal val="#ppt_x"/>
                                          </p:val>
                                        </p:tav>
                                        <p:tav tm="100000">
                                          <p:val>
                                            <p:strVal val="#ppt_x"/>
                                          </p:val>
                                        </p:tav>
                                      </p:tavLst>
                                    </p:anim>
                                    <p:anim calcmode="lin" valueType="num">
                                      <p:cBhvr additive="base">
                                        <p:cTn id="54" dur="2000" fill="hold"/>
                                        <p:tgtEl>
                                          <p:spTgt spid="32"/>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33"/>
                                        </p:tgtEl>
                                        <p:attrNameLst>
                                          <p:attrName>style.visibility</p:attrName>
                                        </p:attrNameLst>
                                      </p:cBhvr>
                                      <p:to>
                                        <p:strVal val="visible"/>
                                      </p:to>
                                    </p:set>
                                    <p:anim calcmode="lin" valueType="num">
                                      <p:cBhvr additive="base">
                                        <p:cTn id="57" dur="2000" fill="hold"/>
                                        <p:tgtEl>
                                          <p:spTgt spid="33"/>
                                        </p:tgtEl>
                                        <p:attrNameLst>
                                          <p:attrName>ppt_x</p:attrName>
                                        </p:attrNameLst>
                                      </p:cBhvr>
                                      <p:tavLst>
                                        <p:tav tm="0">
                                          <p:val>
                                            <p:strVal val="#ppt_x"/>
                                          </p:val>
                                        </p:tav>
                                        <p:tav tm="100000">
                                          <p:val>
                                            <p:strVal val="#ppt_x"/>
                                          </p:val>
                                        </p:tav>
                                      </p:tavLst>
                                    </p:anim>
                                    <p:anim calcmode="lin" valueType="num">
                                      <p:cBhvr additive="base">
                                        <p:cTn id="58" dur="2000" fill="hold"/>
                                        <p:tgtEl>
                                          <p:spTgt spid="33"/>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34"/>
                                        </p:tgtEl>
                                        <p:attrNameLst>
                                          <p:attrName>style.visibility</p:attrName>
                                        </p:attrNameLst>
                                      </p:cBhvr>
                                      <p:to>
                                        <p:strVal val="visible"/>
                                      </p:to>
                                    </p:set>
                                    <p:anim calcmode="lin" valueType="num">
                                      <p:cBhvr additive="base">
                                        <p:cTn id="61" dur="2000" fill="hold"/>
                                        <p:tgtEl>
                                          <p:spTgt spid="34"/>
                                        </p:tgtEl>
                                        <p:attrNameLst>
                                          <p:attrName>ppt_x</p:attrName>
                                        </p:attrNameLst>
                                      </p:cBhvr>
                                      <p:tavLst>
                                        <p:tav tm="0">
                                          <p:val>
                                            <p:strVal val="#ppt_x"/>
                                          </p:val>
                                        </p:tav>
                                        <p:tav tm="100000">
                                          <p:val>
                                            <p:strVal val="#ppt_x"/>
                                          </p:val>
                                        </p:tav>
                                      </p:tavLst>
                                    </p:anim>
                                    <p:anim calcmode="lin" valueType="num">
                                      <p:cBhvr additive="base">
                                        <p:cTn id="62" dur="2000" fill="hold"/>
                                        <p:tgtEl>
                                          <p:spTgt spid="34"/>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35"/>
                                        </p:tgtEl>
                                        <p:attrNameLst>
                                          <p:attrName>style.visibility</p:attrName>
                                        </p:attrNameLst>
                                      </p:cBhvr>
                                      <p:to>
                                        <p:strVal val="visible"/>
                                      </p:to>
                                    </p:set>
                                    <p:anim calcmode="lin" valueType="num">
                                      <p:cBhvr additive="base">
                                        <p:cTn id="65" dur="2000" fill="hold"/>
                                        <p:tgtEl>
                                          <p:spTgt spid="35"/>
                                        </p:tgtEl>
                                        <p:attrNameLst>
                                          <p:attrName>ppt_x</p:attrName>
                                        </p:attrNameLst>
                                      </p:cBhvr>
                                      <p:tavLst>
                                        <p:tav tm="0">
                                          <p:val>
                                            <p:strVal val="#ppt_x"/>
                                          </p:val>
                                        </p:tav>
                                        <p:tav tm="100000">
                                          <p:val>
                                            <p:strVal val="#ppt_x"/>
                                          </p:val>
                                        </p:tav>
                                      </p:tavLst>
                                    </p:anim>
                                    <p:anim calcmode="lin" valueType="num">
                                      <p:cBhvr additive="base">
                                        <p:cTn id="66" dur="2000" fill="hold"/>
                                        <p:tgtEl>
                                          <p:spTgt spid="35"/>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36"/>
                                        </p:tgtEl>
                                        <p:attrNameLst>
                                          <p:attrName>style.visibility</p:attrName>
                                        </p:attrNameLst>
                                      </p:cBhvr>
                                      <p:to>
                                        <p:strVal val="visible"/>
                                      </p:to>
                                    </p:set>
                                    <p:anim calcmode="lin" valueType="num">
                                      <p:cBhvr additive="base">
                                        <p:cTn id="69" dur="2000" fill="hold"/>
                                        <p:tgtEl>
                                          <p:spTgt spid="36"/>
                                        </p:tgtEl>
                                        <p:attrNameLst>
                                          <p:attrName>ppt_x</p:attrName>
                                        </p:attrNameLst>
                                      </p:cBhvr>
                                      <p:tavLst>
                                        <p:tav tm="0">
                                          <p:val>
                                            <p:strVal val="#ppt_x"/>
                                          </p:val>
                                        </p:tav>
                                        <p:tav tm="100000">
                                          <p:val>
                                            <p:strVal val="#ppt_x"/>
                                          </p:val>
                                        </p:tav>
                                      </p:tavLst>
                                    </p:anim>
                                    <p:anim calcmode="lin" valueType="num">
                                      <p:cBhvr additive="base">
                                        <p:cTn id="70" dur="2000" fill="hold"/>
                                        <p:tgtEl>
                                          <p:spTgt spid="36"/>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37"/>
                                        </p:tgtEl>
                                        <p:attrNameLst>
                                          <p:attrName>style.visibility</p:attrName>
                                        </p:attrNameLst>
                                      </p:cBhvr>
                                      <p:to>
                                        <p:strVal val="visible"/>
                                      </p:to>
                                    </p:set>
                                    <p:anim calcmode="lin" valueType="num">
                                      <p:cBhvr additive="base">
                                        <p:cTn id="73" dur="2000" fill="hold"/>
                                        <p:tgtEl>
                                          <p:spTgt spid="37"/>
                                        </p:tgtEl>
                                        <p:attrNameLst>
                                          <p:attrName>ppt_x</p:attrName>
                                        </p:attrNameLst>
                                      </p:cBhvr>
                                      <p:tavLst>
                                        <p:tav tm="0">
                                          <p:val>
                                            <p:strVal val="#ppt_x"/>
                                          </p:val>
                                        </p:tav>
                                        <p:tav tm="100000">
                                          <p:val>
                                            <p:strVal val="#ppt_x"/>
                                          </p:val>
                                        </p:tav>
                                      </p:tavLst>
                                    </p:anim>
                                    <p:anim calcmode="lin" valueType="num">
                                      <p:cBhvr additive="base">
                                        <p:cTn id="74" dur="2000" fill="hold"/>
                                        <p:tgtEl>
                                          <p:spTgt spid="37"/>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cBhvr additive="base">
                                        <p:cTn id="77" dur="2000" fill="hold"/>
                                        <p:tgtEl>
                                          <p:spTgt spid="38"/>
                                        </p:tgtEl>
                                        <p:attrNameLst>
                                          <p:attrName>ppt_x</p:attrName>
                                        </p:attrNameLst>
                                      </p:cBhvr>
                                      <p:tavLst>
                                        <p:tav tm="0">
                                          <p:val>
                                            <p:strVal val="#ppt_x"/>
                                          </p:val>
                                        </p:tav>
                                        <p:tav tm="100000">
                                          <p:val>
                                            <p:strVal val="#ppt_x"/>
                                          </p:val>
                                        </p:tav>
                                      </p:tavLst>
                                    </p:anim>
                                    <p:anim calcmode="lin" valueType="num">
                                      <p:cBhvr additive="base">
                                        <p:cTn id="78" dur="2000" fill="hold"/>
                                        <p:tgtEl>
                                          <p:spTgt spid="38"/>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39"/>
                                        </p:tgtEl>
                                        <p:attrNameLst>
                                          <p:attrName>style.visibility</p:attrName>
                                        </p:attrNameLst>
                                      </p:cBhvr>
                                      <p:to>
                                        <p:strVal val="visible"/>
                                      </p:to>
                                    </p:set>
                                    <p:anim calcmode="lin" valueType="num">
                                      <p:cBhvr additive="base">
                                        <p:cTn id="81" dur="2000" fill="hold"/>
                                        <p:tgtEl>
                                          <p:spTgt spid="39"/>
                                        </p:tgtEl>
                                        <p:attrNameLst>
                                          <p:attrName>ppt_x</p:attrName>
                                        </p:attrNameLst>
                                      </p:cBhvr>
                                      <p:tavLst>
                                        <p:tav tm="0">
                                          <p:val>
                                            <p:strVal val="#ppt_x"/>
                                          </p:val>
                                        </p:tav>
                                        <p:tav tm="100000">
                                          <p:val>
                                            <p:strVal val="#ppt_x"/>
                                          </p:val>
                                        </p:tav>
                                      </p:tavLst>
                                    </p:anim>
                                    <p:anim calcmode="lin" valueType="num">
                                      <p:cBhvr additive="base">
                                        <p:cTn id="82" dur="2000" fill="hold"/>
                                        <p:tgtEl>
                                          <p:spTgt spid="39"/>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40"/>
                                        </p:tgtEl>
                                        <p:attrNameLst>
                                          <p:attrName>style.visibility</p:attrName>
                                        </p:attrNameLst>
                                      </p:cBhvr>
                                      <p:to>
                                        <p:strVal val="visible"/>
                                      </p:to>
                                    </p:set>
                                    <p:anim calcmode="lin" valueType="num">
                                      <p:cBhvr additive="base">
                                        <p:cTn id="85" dur="2000" fill="hold"/>
                                        <p:tgtEl>
                                          <p:spTgt spid="40"/>
                                        </p:tgtEl>
                                        <p:attrNameLst>
                                          <p:attrName>ppt_x</p:attrName>
                                        </p:attrNameLst>
                                      </p:cBhvr>
                                      <p:tavLst>
                                        <p:tav tm="0">
                                          <p:val>
                                            <p:strVal val="#ppt_x"/>
                                          </p:val>
                                        </p:tav>
                                        <p:tav tm="100000">
                                          <p:val>
                                            <p:strVal val="#ppt_x"/>
                                          </p:val>
                                        </p:tav>
                                      </p:tavLst>
                                    </p:anim>
                                    <p:anim calcmode="lin" valueType="num">
                                      <p:cBhvr additive="base">
                                        <p:cTn id="86" dur="2000" fill="hold"/>
                                        <p:tgtEl>
                                          <p:spTgt spid="40"/>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41"/>
                                        </p:tgtEl>
                                        <p:attrNameLst>
                                          <p:attrName>style.visibility</p:attrName>
                                        </p:attrNameLst>
                                      </p:cBhvr>
                                      <p:to>
                                        <p:strVal val="visible"/>
                                      </p:to>
                                    </p:set>
                                    <p:anim calcmode="lin" valueType="num">
                                      <p:cBhvr additive="base">
                                        <p:cTn id="89" dur="2000" fill="hold"/>
                                        <p:tgtEl>
                                          <p:spTgt spid="41"/>
                                        </p:tgtEl>
                                        <p:attrNameLst>
                                          <p:attrName>ppt_x</p:attrName>
                                        </p:attrNameLst>
                                      </p:cBhvr>
                                      <p:tavLst>
                                        <p:tav tm="0">
                                          <p:val>
                                            <p:strVal val="#ppt_x"/>
                                          </p:val>
                                        </p:tav>
                                        <p:tav tm="100000">
                                          <p:val>
                                            <p:strVal val="#ppt_x"/>
                                          </p:val>
                                        </p:tav>
                                      </p:tavLst>
                                    </p:anim>
                                    <p:anim calcmode="lin" valueType="num">
                                      <p:cBhvr additive="base">
                                        <p:cTn id="90" dur="2000" fill="hold"/>
                                        <p:tgtEl>
                                          <p:spTgt spid="41"/>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42"/>
                                        </p:tgtEl>
                                        <p:attrNameLst>
                                          <p:attrName>style.visibility</p:attrName>
                                        </p:attrNameLst>
                                      </p:cBhvr>
                                      <p:to>
                                        <p:strVal val="visible"/>
                                      </p:to>
                                    </p:set>
                                    <p:anim calcmode="lin" valueType="num">
                                      <p:cBhvr additive="base">
                                        <p:cTn id="93" dur="2000" fill="hold"/>
                                        <p:tgtEl>
                                          <p:spTgt spid="42"/>
                                        </p:tgtEl>
                                        <p:attrNameLst>
                                          <p:attrName>ppt_x</p:attrName>
                                        </p:attrNameLst>
                                      </p:cBhvr>
                                      <p:tavLst>
                                        <p:tav tm="0">
                                          <p:val>
                                            <p:strVal val="#ppt_x"/>
                                          </p:val>
                                        </p:tav>
                                        <p:tav tm="100000">
                                          <p:val>
                                            <p:strVal val="#ppt_x"/>
                                          </p:val>
                                        </p:tav>
                                      </p:tavLst>
                                    </p:anim>
                                    <p:anim calcmode="lin" valueType="num">
                                      <p:cBhvr additive="base">
                                        <p:cTn id="94" dur="2000" fill="hold"/>
                                        <p:tgtEl>
                                          <p:spTgt spid="42"/>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43"/>
                                        </p:tgtEl>
                                        <p:attrNameLst>
                                          <p:attrName>style.visibility</p:attrName>
                                        </p:attrNameLst>
                                      </p:cBhvr>
                                      <p:to>
                                        <p:strVal val="visible"/>
                                      </p:to>
                                    </p:set>
                                    <p:anim calcmode="lin" valueType="num">
                                      <p:cBhvr additive="base">
                                        <p:cTn id="97" dur="2000" fill="hold"/>
                                        <p:tgtEl>
                                          <p:spTgt spid="43"/>
                                        </p:tgtEl>
                                        <p:attrNameLst>
                                          <p:attrName>ppt_x</p:attrName>
                                        </p:attrNameLst>
                                      </p:cBhvr>
                                      <p:tavLst>
                                        <p:tav tm="0">
                                          <p:val>
                                            <p:strVal val="#ppt_x"/>
                                          </p:val>
                                        </p:tav>
                                        <p:tav tm="100000">
                                          <p:val>
                                            <p:strVal val="#ppt_x"/>
                                          </p:val>
                                        </p:tav>
                                      </p:tavLst>
                                    </p:anim>
                                    <p:anim calcmode="lin" valueType="num">
                                      <p:cBhvr additive="base">
                                        <p:cTn id="98" dur="2000" fill="hold"/>
                                        <p:tgtEl>
                                          <p:spTgt spid="43"/>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44"/>
                                        </p:tgtEl>
                                        <p:attrNameLst>
                                          <p:attrName>style.visibility</p:attrName>
                                        </p:attrNameLst>
                                      </p:cBhvr>
                                      <p:to>
                                        <p:strVal val="visible"/>
                                      </p:to>
                                    </p:set>
                                    <p:anim calcmode="lin" valueType="num">
                                      <p:cBhvr additive="base">
                                        <p:cTn id="101" dur="2000" fill="hold"/>
                                        <p:tgtEl>
                                          <p:spTgt spid="44"/>
                                        </p:tgtEl>
                                        <p:attrNameLst>
                                          <p:attrName>ppt_x</p:attrName>
                                        </p:attrNameLst>
                                      </p:cBhvr>
                                      <p:tavLst>
                                        <p:tav tm="0">
                                          <p:val>
                                            <p:strVal val="#ppt_x"/>
                                          </p:val>
                                        </p:tav>
                                        <p:tav tm="100000">
                                          <p:val>
                                            <p:strVal val="#ppt_x"/>
                                          </p:val>
                                        </p:tav>
                                      </p:tavLst>
                                    </p:anim>
                                    <p:anim calcmode="lin" valueType="num">
                                      <p:cBhvr additive="base">
                                        <p:cTn id="102" dur="2000" fill="hold"/>
                                        <p:tgtEl>
                                          <p:spTgt spid="44"/>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45"/>
                                        </p:tgtEl>
                                        <p:attrNameLst>
                                          <p:attrName>style.visibility</p:attrName>
                                        </p:attrNameLst>
                                      </p:cBhvr>
                                      <p:to>
                                        <p:strVal val="visible"/>
                                      </p:to>
                                    </p:set>
                                    <p:anim calcmode="lin" valueType="num">
                                      <p:cBhvr additive="base">
                                        <p:cTn id="105" dur="2000" fill="hold"/>
                                        <p:tgtEl>
                                          <p:spTgt spid="45"/>
                                        </p:tgtEl>
                                        <p:attrNameLst>
                                          <p:attrName>ppt_x</p:attrName>
                                        </p:attrNameLst>
                                      </p:cBhvr>
                                      <p:tavLst>
                                        <p:tav tm="0">
                                          <p:val>
                                            <p:strVal val="#ppt_x"/>
                                          </p:val>
                                        </p:tav>
                                        <p:tav tm="100000">
                                          <p:val>
                                            <p:strVal val="#ppt_x"/>
                                          </p:val>
                                        </p:tav>
                                      </p:tavLst>
                                    </p:anim>
                                    <p:anim calcmode="lin" valueType="num">
                                      <p:cBhvr additive="base">
                                        <p:cTn id="106" dur="2000" fill="hold"/>
                                        <p:tgtEl>
                                          <p:spTgt spid="45"/>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46"/>
                                        </p:tgtEl>
                                        <p:attrNameLst>
                                          <p:attrName>style.visibility</p:attrName>
                                        </p:attrNameLst>
                                      </p:cBhvr>
                                      <p:to>
                                        <p:strVal val="visible"/>
                                      </p:to>
                                    </p:set>
                                    <p:anim calcmode="lin" valueType="num">
                                      <p:cBhvr additive="base">
                                        <p:cTn id="109" dur="2000" fill="hold"/>
                                        <p:tgtEl>
                                          <p:spTgt spid="46"/>
                                        </p:tgtEl>
                                        <p:attrNameLst>
                                          <p:attrName>ppt_x</p:attrName>
                                        </p:attrNameLst>
                                      </p:cBhvr>
                                      <p:tavLst>
                                        <p:tav tm="0">
                                          <p:val>
                                            <p:strVal val="#ppt_x"/>
                                          </p:val>
                                        </p:tav>
                                        <p:tav tm="100000">
                                          <p:val>
                                            <p:strVal val="#ppt_x"/>
                                          </p:val>
                                        </p:tav>
                                      </p:tavLst>
                                    </p:anim>
                                    <p:anim calcmode="lin" valueType="num">
                                      <p:cBhvr additive="base">
                                        <p:cTn id="110" dur="2000" fill="hold"/>
                                        <p:tgtEl>
                                          <p:spTgt spid="46"/>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47"/>
                                        </p:tgtEl>
                                        <p:attrNameLst>
                                          <p:attrName>style.visibility</p:attrName>
                                        </p:attrNameLst>
                                      </p:cBhvr>
                                      <p:to>
                                        <p:strVal val="visible"/>
                                      </p:to>
                                    </p:set>
                                    <p:anim calcmode="lin" valueType="num">
                                      <p:cBhvr additive="base">
                                        <p:cTn id="113" dur="2000" fill="hold"/>
                                        <p:tgtEl>
                                          <p:spTgt spid="47"/>
                                        </p:tgtEl>
                                        <p:attrNameLst>
                                          <p:attrName>ppt_x</p:attrName>
                                        </p:attrNameLst>
                                      </p:cBhvr>
                                      <p:tavLst>
                                        <p:tav tm="0">
                                          <p:val>
                                            <p:strVal val="#ppt_x"/>
                                          </p:val>
                                        </p:tav>
                                        <p:tav tm="100000">
                                          <p:val>
                                            <p:strVal val="#ppt_x"/>
                                          </p:val>
                                        </p:tav>
                                      </p:tavLst>
                                    </p:anim>
                                    <p:anim calcmode="lin" valueType="num">
                                      <p:cBhvr additive="base">
                                        <p:cTn id="114" dur="2000" fill="hold"/>
                                        <p:tgtEl>
                                          <p:spTgt spid="47"/>
                                        </p:tgtEl>
                                        <p:attrNameLst>
                                          <p:attrName>ppt_y</p:attrName>
                                        </p:attrNameLst>
                                      </p:cBhvr>
                                      <p:tavLst>
                                        <p:tav tm="0">
                                          <p:val>
                                            <p:strVal val="1+#ppt_h/2"/>
                                          </p:val>
                                        </p:tav>
                                        <p:tav tm="100000">
                                          <p:val>
                                            <p:strVal val="#ppt_y"/>
                                          </p:val>
                                        </p:tav>
                                      </p:tavLst>
                                    </p:anim>
                                  </p:childTnLst>
                                </p:cTn>
                              </p:par>
                              <p:par>
                                <p:cTn id="115" presetID="2" presetClass="entr" presetSubtype="4" fill="hold" nodeType="withEffect">
                                  <p:stCondLst>
                                    <p:cond delay="0"/>
                                  </p:stCondLst>
                                  <p:childTnLst>
                                    <p:set>
                                      <p:cBhvr>
                                        <p:cTn id="116" dur="1" fill="hold">
                                          <p:stCondLst>
                                            <p:cond delay="0"/>
                                          </p:stCondLst>
                                        </p:cTn>
                                        <p:tgtEl>
                                          <p:spTgt spid="48"/>
                                        </p:tgtEl>
                                        <p:attrNameLst>
                                          <p:attrName>style.visibility</p:attrName>
                                        </p:attrNameLst>
                                      </p:cBhvr>
                                      <p:to>
                                        <p:strVal val="visible"/>
                                      </p:to>
                                    </p:set>
                                    <p:anim calcmode="lin" valueType="num">
                                      <p:cBhvr additive="base">
                                        <p:cTn id="117" dur="2000" fill="hold"/>
                                        <p:tgtEl>
                                          <p:spTgt spid="48"/>
                                        </p:tgtEl>
                                        <p:attrNameLst>
                                          <p:attrName>ppt_x</p:attrName>
                                        </p:attrNameLst>
                                      </p:cBhvr>
                                      <p:tavLst>
                                        <p:tav tm="0">
                                          <p:val>
                                            <p:strVal val="#ppt_x"/>
                                          </p:val>
                                        </p:tav>
                                        <p:tav tm="100000">
                                          <p:val>
                                            <p:strVal val="#ppt_x"/>
                                          </p:val>
                                        </p:tav>
                                      </p:tavLst>
                                    </p:anim>
                                    <p:anim calcmode="lin" valueType="num">
                                      <p:cBhvr additive="base">
                                        <p:cTn id="118" dur="2000" fill="hold"/>
                                        <p:tgtEl>
                                          <p:spTgt spid="48"/>
                                        </p:tgtEl>
                                        <p:attrNameLst>
                                          <p:attrName>ppt_y</p:attrName>
                                        </p:attrNameLst>
                                      </p:cBhvr>
                                      <p:tavLst>
                                        <p:tav tm="0">
                                          <p:val>
                                            <p:strVal val="1+#ppt_h/2"/>
                                          </p:val>
                                        </p:tav>
                                        <p:tav tm="100000">
                                          <p:val>
                                            <p:strVal val="#ppt_y"/>
                                          </p:val>
                                        </p:tav>
                                      </p:tavLst>
                                    </p:anim>
                                  </p:childTnLst>
                                </p:cTn>
                              </p:par>
                              <p:par>
                                <p:cTn id="119" presetID="2" presetClass="entr" presetSubtype="4" fill="hold" nodeType="withEffect">
                                  <p:stCondLst>
                                    <p:cond delay="0"/>
                                  </p:stCondLst>
                                  <p:childTnLst>
                                    <p:set>
                                      <p:cBhvr>
                                        <p:cTn id="120" dur="1" fill="hold">
                                          <p:stCondLst>
                                            <p:cond delay="0"/>
                                          </p:stCondLst>
                                        </p:cTn>
                                        <p:tgtEl>
                                          <p:spTgt spid="49"/>
                                        </p:tgtEl>
                                        <p:attrNameLst>
                                          <p:attrName>style.visibility</p:attrName>
                                        </p:attrNameLst>
                                      </p:cBhvr>
                                      <p:to>
                                        <p:strVal val="visible"/>
                                      </p:to>
                                    </p:set>
                                    <p:anim calcmode="lin" valueType="num">
                                      <p:cBhvr additive="base">
                                        <p:cTn id="121" dur="2000" fill="hold"/>
                                        <p:tgtEl>
                                          <p:spTgt spid="49"/>
                                        </p:tgtEl>
                                        <p:attrNameLst>
                                          <p:attrName>ppt_x</p:attrName>
                                        </p:attrNameLst>
                                      </p:cBhvr>
                                      <p:tavLst>
                                        <p:tav tm="0">
                                          <p:val>
                                            <p:strVal val="#ppt_x"/>
                                          </p:val>
                                        </p:tav>
                                        <p:tav tm="100000">
                                          <p:val>
                                            <p:strVal val="#ppt_x"/>
                                          </p:val>
                                        </p:tav>
                                      </p:tavLst>
                                    </p:anim>
                                    <p:anim calcmode="lin" valueType="num">
                                      <p:cBhvr additive="base">
                                        <p:cTn id="122" dur="2000" fill="hold"/>
                                        <p:tgtEl>
                                          <p:spTgt spid="49"/>
                                        </p:tgtEl>
                                        <p:attrNameLst>
                                          <p:attrName>ppt_y</p:attrName>
                                        </p:attrNameLst>
                                      </p:cBhvr>
                                      <p:tavLst>
                                        <p:tav tm="0">
                                          <p:val>
                                            <p:strVal val="1+#ppt_h/2"/>
                                          </p:val>
                                        </p:tav>
                                        <p:tav tm="100000">
                                          <p:val>
                                            <p:strVal val="#ppt_y"/>
                                          </p:val>
                                        </p:tav>
                                      </p:tavLst>
                                    </p:anim>
                                  </p:childTnLst>
                                </p:cTn>
                              </p:par>
                              <p:par>
                                <p:cTn id="123" presetID="2" presetClass="entr" presetSubtype="4" fill="hold" nodeType="withEffect">
                                  <p:stCondLst>
                                    <p:cond delay="0"/>
                                  </p:stCondLst>
                                  <p:childTnLst>
                                    <p:set>
                                      <p:cBhvr>
                                        <p:cTn id="124" dur="1" fill="hold">
                                          <p:stCondLst>
                                            <p:cond delay="0"/>
                                          </p:stCondLst>
                                        </p:cTn>
                                        <p:tgtEl>
                                          <p:spTgt spid="50"/>
                                        </p:tgtEl>
                                        <p:attrNameLst>
                                          <p:attrName>style.visibility</p:attrName>
                                        </p:attrNameLst>
                                      </p:cBhvr>
                                      <p:to>
                                        <p:strVal val="visible"/>
                                      </p:to>
                                    </p:set>
                                    <p:anim calcmode="lin" valueType="num">
                                      <p:cBhvr additive="base">
                                        <p:cTn id="125" dur="2000" fill="hold"/>
                                        <p:tgtEl>
                                          <p:spTgt spid="50"/>
                                        </p:tgtEl>
                                        <p:attrNameLst>
                                          <p:attrName>ppt_x</p:attrName>
                                        </p:attrNameLst>
                                      </p:cBhvr>
                                      <p:tavLst>
                                        <p:tav tm="0">
                                          <p:val>
                                            <p:strVal val="#ppt_x"/>
                                          </p:val>
                                        </p:tav>
                                        <p:tav tm="100000">
                                          <p:val>
                                            <p:strVal val="#ppt_x"/>
                                          </p:val>
                                        </p:tav>
                                      </p:tavLst>
                                    </p:anim>
                                    <p:anim calcmode="lin" valueType="num">
                                      <p:cBhvr additive="base">
                                        <p:cTn id="126" dur="2000" fill="hold"/>
                                        <p:tgtEl>
                                          <p:spTgt spid="50"/>
                                        </p:tgtEl>
                                        <p:attrNameLst>
                                          <p:attrName>ppt_y</p:attrName>
                                        </p:attrNameLst>
                                      </p:cBhvr>
                                      <p:tavLst>
                                        <p:tav tm="0">
                                          <p:val>
                                            <p:strVal val="1+#ppt_h/2"/>
                                          </p:val>
                                        </p:tav>
                                        <p:tav tm="100000">
                                          <p:val>
                                            <p:strVal val="#ppt_y"/>
                                          </p:val>
                                        </p:tav>
                                      </p:tavLst>
                                    </p:anim>
                                  </p:childTnLst>
                                </p:cTn>
                              </p:par>
                              <p:par>
                                <p:cTn id="127" presetID="8" presetClass="emph" presetSubtype="0" fill="hold" nodeType="withEffect">
                                  <p:stCondLst>
                                    <p:cond delay="0"/>
                                  </p:stCondLst>
                                  <p:childTnLst>
                                    <p:animRot by="21600000">
                                      <p:cBhvr>
                                        <p:cTn id="128" dur="2000" fill="hold"/>
                                        <p:tgtEl>
                                          <p:spTgt spid="25"/>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31"/>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37"/>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43"/>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49"/>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21"/>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27"/>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33"/>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39"/>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45"/>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23"/>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29"/>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35"/>
                                        </p:tgtEl>
                                        <p:attrNameLst>
                                          <p:attrName>r</p:attrName>
                                        </p:attrNameLst>
                                      </p:cBhvr>
                                    </p:animRot>
                                  </p:childTnLst>
                                </p:cTn>
                              </p:par>
                              <p:par>
                                <p:cTn id="153" presetID="8" presetClass="emph" presetSubtype="0" fill="hold" nodeType="withEffect">
                                  <p:stCondLst>
                                    <p:cond delay="0"/>
                                  </p:stCondLst>
                                  <p:childTnLst>
                                    <p:animRot by="21600000">
                                      <p:cBhvr>
                                        <p:cTn id="154" dur="2000" fill="hold"/>
                                        <p:tgtEl>
                                          <p:spTgt spid="41"/>
                                        </p:tgtEl>
                                        <p:attrNameLst>
                                          <p:attrName>r</p:attrName>
                                        </p:attrNameLst>
                                      </p:cBhvr>
                                    </p:animRot>
                                  </p:childTnLst>
                                </p:cTn>
                              </p:par>
                              <p:par>
                                <p:cTn id="155" presetID="8" presetClass="emph" presetSubtype="0" fill="hold" nodeType="withEffect">
                                  <p:stCondLst>
                                    <p:cond delay="0"/>
                                  </p:stCondLst>
                                  <p:childTnLst>
                                    <p:animRot by="21600000">
                                      <p:cBhvr>
                                        <p:cTn id="156" dur="2000" fill="hold"/>
                                        <p:tgtEl>
                                          <p:spTgt spid="47"/>
                                        </p:tgtEl>
                                        <p:attrNameLst>
                                          <p:attrName>r</p:attrName>
                                        </p:attrNameLst>
                                      </p:cBhvr>
                                    </p:animRot>
                                  </p:childTnLst>
                                </p:cTn>
                              </p:par>
                              <p:par>
                                <p:cTn id="157" presetID="8" presetClass="emph" presetSubtype="0" fill="hold" nodeType="withEffect">
                                  <p:stCondLst>
                                    <p:cond delay="0"/>
                                  </p:stCondLst>
                                  <p:childTnLst>
                                    <p:animRot by="-21600000">
                                      <p:cBhvr>
                                        <p:cTn id="158" dur="2000" fill="hold"/>
                                        <p:tgtEl>
                                          <p:spTgt spid="24"/>
                                        </p:tgtEl>
                                        <p:attrNameLst>
                                          <p:attrName>r</p:attrName>
                                        </p:attrNameLst>
                                      </p:cBhvr>
                                    </p:animRot>
                                  </p:childTnLst>
                                </p:cTn>
                              </p:par>
                              <p:par>
                                <p:cTn id="159" presetID="8" presetClass="emph" presetSubtype="0" fill="hold" nodeType="withEffect">
                                  <p:stCondLst>
                                    <p:cond delay="0"/>
                                  </p:stCondLst>
                                  <p:childTnLst>
                                    <p:animRot by="-21600000">
                                      <p:cBhvr>
                                        <p:cTn id="160" dur="2000" fill="hold"/>
                                        <p:tgtEl>
                                          <p:spTgt spid="30"/>
                                        </p:tgtEl>
                                        <p:attrNameLst>
                                          <p:attrName>r</p:attrName>
                                        </p:attrNameLst>
                                      </p:cBhvr>
                                    </p:animRot>
                                  </p:childTnLst>
                                </p:cTn>
                              </p:par>
                              <p:par>
                                <p:cTn id="161" presetID="8" presetClass="emph" presetSubtype="0" fill="hold" nodeType="withEffect">
                                  <p:stCondLst>
                                    <p:cond delay="0"/>
                                  </p:stCondLst>
                                  <p:childTnLst>
                                    <p:animRot by="-21600000">
                                      <p:cBhvr>
                                        <p:cTn id="162" dur="2000" fill="hold"/>
                                        <p:tgtEl>
                                          <p:spTgt spid="36"/>
                                        </p:tgtEl>
                                        <p:attrNameLst>
                                          <p:attrName>r</p:attrName>
                                        </p:attrNameLst>
                                      </p:cBhvr>
                                    </p:animRot>
                                  </p:childTnLst>
                                </p:cTn>
                              </p:par>
                              <p:par>
                                <p:cTn id="163" presetID="8" presetClass="emph" presetSubtype="0" fill="hold" nodeType="withEffect">
                                  <p:stCondLst>
                                    <p:cond delay="0"/>
                                  </p:stCondLst>
                                  <p:childTnLst>
                                    <p:animRot by="-21600000">
                                      <p:cBhvr>
                                        <p:cTn id="164" dur="2000" fill="hold"/>
                                        <p:tgtEl>
                                          <p:spTgt spid="42"/>
                                        </p:tgtEl>
                                        <p:attrNameLst>
                                          <p:attrName>r</p:attrName>
                                        </p:attrNameLst>
                                      </p:cBhvr>
                                    </p:animRot>
                                  </p:childTnLst>
                                </p:cTn>
                              </p:par>
                              <p:par>
                                <p:cTn id="165" presetID="8" presetClass="emph" presetSubtype="0" fill="hold" nodeType="withEffect">
                                  <p:stCondLst>
                                    <p:cond delay="0"/>
                                  </p:stCondLst>
                                  <p:childTnLst>
                                    <p:animRot by="-21600000">
                                      <p:cBhvr>
                                        <p:cTn id="166" dur="2000" fill="hold"/>
                                        <p:tgtEl>
                                          <p:spTgt spid="48"/>
                                        </p:tgtEl>
                                        <p:attrNameLst>
                                          <p:attrName>r</p:attrName>
                                        </p:attrNameLst>
                                      </p:cBhvr>
                                    </p:animRot>
                                  </p:childTnLst>
                                </p:cTn>
                              </p:par>
                              <p:par>
                                <p:cTn id="167" presetID="8" presetClass="emph" presetSubtype="0" fill="hold" nodeType="withEffect">
                                  <p:stCondLst>
                                    <p:cond delay="0"/>
                                  </p:stCondLst>
                                  <p:childTnLst>
                                    <p:animRot by="-21600000">
                                      <p:cBhvr>
                                        <p:cTn id="168" dur="2000" fill="hold"/>
                                        <p:tgtEl>
                                          <p:spTgt spid="22"/>
                                        </p:tgtEl>
                                        <p:attrNameLst>
                                          <p:attrName>r</p:attrName>
                                        </p:attrNameLst>
                                      </p:cBhvr>
                                    </p:animRot>
                                  </p:childTnLst>
                                </p:cTn>
                              </p:par>
                              <p:par>
                                <p:cTn id="169" presetID="8" presetClass="emph" presetSubtype="0" fill="hold" nodeType="withEffect">
                                  <p:stCondLst>
                                    <p:cond delay="0"/>
                                  </p:stCondLst>
                                  <p:childTnLst>
                                    <p:animRot by="-21600000">
                                      <p:cBhvr>
                                        <p:cTn id="170" dur="2000" fill="hold"/>
                                        <p:tgtEl>
                                          <p:spTgt spid="28"/>
                                        </p:tgtEl>
                                        <p:attrNameLst>
                                          <p:attrName>r</p:attrName>
                                        </p:attrNameLst>
                                      </p:cBhvr>
                                    </p:animRot>
                                  </p:childTnLst>
                                </p:cTn>
                              </p:par>
                              <p:par>
                                <p:cTn id="171" presetID="8" presetClass="emph" presetSubtype="0" fill="hold" nodeType="withEffect">
                                  <p:stCondLst>
                                    <p:cond delay="0"/>
                                  </p:stCondLst>
                                  <p:childTnLst>
                                    <p:animRot by="-21600000">
                                      <p:cBhvr>
                                        <p:cTn id="172" dur="2000" fill="hold"/>
                                        <p:tgtEl>
                                          <p:spTgt spid="34"/>
                                        </p:tgtEl>
                                        <p:attrNameLst>
                                          <p:attrName>r</p:attrName>
                                        </p:attrNameLst>
                                      </p:cBhvr>
                                    </p:animRot>
                                  </p:childTnLst>
                                </p:cTn>
                              </p:par>
                              <p:par>
                                <p:cTn id="173" presetID="8" presetClass="emph" presetSubtype="0" fill="hold" nodeType="withEffect">
                                  <p:stCondLst>
                                    <p:cond delay="0"/>
                                  </p:stCondLst>
                                  <p:childTnLst>
                                    <p:animRot by="-21600000">
                                      <p:cBhvr>
                                        <p:cTn id="174" dur="2000" fill="hold"/>
                                        <p:tgtEl>
                                          <p:spTgt spid="40"/>
                                        </p:tgtEl>
                                        <p:attrNameLst>
                                          <p:attrName>r</p:attrName>
                                        </p:attrNameLst>
                                      </p:cBhvr>
                                    </p:animRot>
                                  </p:childTnLst>
                                </p:cTn>
                              </p:par>
                              <p:par>
                                <p:cTn id="175" presetID="8" presetClass="emph" presetSubtype="0" fill="hold" nodeType="withEffect">
                                  <p:stCondLst>
                                    <p:cond delay="0"/>
                                  </p:stCondLst>
                                  <p:childTnLst>
                                    <p:animRot by="-21600000">
                                      <p:cBhvr>
                                        <p:cTn id="176" dur="2000" fill="hold"/>
                                        <p:tgtEl>
                                          <p:spTgt spid="46"/>
                                        </p:tgtEl>
                                        <p:attrNameLst>
                                          <p:attrName>r</p:attrName>
                                        </p:attrNameLst>
                                      </p:cBhvr>
                                    </p:animRot>
                                  </p:childTnLst>
                                </p:cTn>
                              </p:par>
                              <p:par>
                                <p:cTn id="177" presetID="8" presetClass="emph" presetSubtype="0" fill="hold" nodeType="withEffect">
                                  <p:stCondLst>
                                    <p:cond delay="0"/>
                                  </p:stCondLst>
                                  <p:childTnLst>
                                    <p:animRot by="-21600000">
                                      <p:cBhvr>
                                        <p:cTn id="178" dur="2000" fill="hold"/>
                                        <p:tgtEl>
                                          <p:spTgt spid="26"/>
                                        </p:tgtEl>
                                        <p:attrNameLst>
                                          <p:attrName>r</p:attrName>
                                        </p:attrNameLst>
                                      </p:cBhvr>
                                    </p:animRot>
                                  </p:childTnLst>
                                </p:cTn>
                              </p:par>
                              <p:par>
                                <p:cTn id="179" presetID="8" presetClass="emph" presetSubtype="0" fill="hold" nodeType="withEffect">
                                  <p:stCondLst>
                                    <p:cond delay="0"/>
                                  </p:stCondLst>
                                  <p:childTnLst>
                                    <p:animRot by="-21600000">
                                      <p:cBhvr>
                                        <p:cTn id="180" dur="2000" fill="hold"/>
                                        <p:tgtEl>
                                          <p:spTgt spid="32"/>
                                        </p:tgtEl>
                                        <p:attrNameLst>
                                          <p:attrName>r</p:attrName>
                                        </p:attrNameLst>
                                      </p:cBhvr>
                                    </p:animRot>
                                  </p:childTnLst>
                                </p:cTn>
                              </p:par>
                              <p:par>
                                <p:cTn id="181" presetID="8" presetClass="emph" presetSubtype="0" fill="hold" nodeType="withEffect">
                                  <p:stCondLst>
                                    <p:cond delay="0"/>
                                  </p:stCondLst>
                                  <p:childTnLst>
                                    <p:animRot by="-21600000">
                                      <p:cBhvr>
                                        <p:cTn id="182" dur="2000" fill="hold"/>
                                        <p:tgtEl>
                                          <p:spTgt spid="38"/>
                                        </p:tgtEl>
                                        <p:attrNameLst>
                                          <p:attrName>r</p:attrName>
                                        </p:attrNameLst>
                                      </p:cBhvr>
                                    </p:animRot>
                                  </p:childTnLst>
                                </p:cTn>
                              </p:par>
                              <p:par>
                                <p:cTn id="183" presetID="8" presetClass="emph" presetSubtype="0" fill="hold" nodeType="withEffect">
                                  <p:stCondLst>
                                    <p:cond delay="0"/>
                                  </p:stCondLst>
                                  <p:childTnLst>
                                    <p:animRot by="-21600000">
                                      <p:cBhvr>
                                        <p:cTn id="184" dur="2000" fill="hold"/>
                                        <p:tgtEl>
                                          <p:spTgt spid="44"/>
                                        </p:tgtEl>
                                        <p:attrNameLst>
                                          <p:attrName>r</p:attrName>
                                        </p:attrNameLst>
                                      </p:cBhvr>
                                    </p:animRot>
                                  </p:childTnLst>
                                </p:cTn>
                              </p:par>
                              <p:par>
                                <p:cTn id="185" presetID="8" presetClass="emph" presetSubtype="0" fill="hold" nodeType="withEffect">
                                  <p:stCondLst>
                                    <p:cond delay="0"/>
                                  </p:stCondLst>
                                  <p:childTnLst>
                                    <p:animRot by="-21600000">
                                      <p:cBhvr>
                                        <p:cTn id="186" dur="2000" fill="hold"/>
                                        <p:tgtEl>
                                          <p:spTgt spid="50"/>
                                        </p:tgtEl>
                                        <p:attrNameLst>
                                          <p:attrName>r</p:attrName>
                                        </p:attrNameLst>
                                      </p:cBhvr>
                                    </p:animRot>
                                  </p:childTnLst>
                                </p:cTn>
                              </p:par>
                            </p:childTnLst>
                          </p:cTn>
                        </p:par>
                        <p:par>
                          <p:cTn id="187" fill="hold">
                            <p:stCondLst>
                              <p:cond delay="2000"/>
                            </p:stCondLst>
                            <p:childTnLst>
                              <p:par>
                                <p:cTn id="188" presetID="2" presetClass="exit" presetSubtype="4" fill="hold" nodeType="afterEffect">
                                  <p:stCondLst>
                                    <p:cond delay="0"/>
                                  </p:stCondLst>
                                  <p:childTnLst>
                                    <p:anim calcmode="lin" valueType="num">
                                      <p:cBhvr additive="base">
                                        <p:cTn id="189" dur="2000"/>
                                        <p:tgtEl>
                                          <p:spTgt spid="21"/>
                                        </p:tgtEl>
                                        <p:attrNameLst>
                                          <p:attrName>ppt_x</p:attrName>
                                        </p:attrNameLst>
                                      </p:cBhvr>
                                      <p:tavLst>
                                        <p:tav tm="0">
                                          <p:val>
                                            <p:strVal val="ppt_x"/>
                                          </p:val>
                                        </p:tav>
                                        <p:tav tm="100000">
                                          <p:val>
                                            <p:strVal val="ppt_x"/>
                                          </p:val>
                                        </p:tav>
                                      </p:tavLst>
                                    </p:anim>
                                    <p:anim calcmode="lin" valueType="num">
                                      <p:cBhvr additive="base">
                                        <p:cTn id="190" dur="2000"/>
                                        <p:tgtEl>
                                          <p:spTgt spid="21"/>
                                        </p:tgtEl>
                                        <p:attrNameLst>
                                          <p:attrName>ppt_y</p:attrName>
                                        </p:attrNameLst>
                                      </p:cBhvr>
                                      <p:tavLst>
                                        <p:tav tm="0">
                                          <p:val>
                                            <p:strVal val="ppt_y"/>
                                          </p:val>
                                        </p:tav>
                                        <p:tav tm="100000">
                                          <p:val>
                                            <p:strVal val="1+ppt_h/2"/>
                                          </p:val>
                                        </p:tav>
                                      </p:tavLst>
                                    </p:anim>
                                    <p:set>
                                      <p:cBhvr>
                                        <p:cTn id="191" dur="1" fill="hold">
                                          <p:stCondLst>
                                            <p:cond delay="1999"/>
                                          </p:stCondLst>
                                        </p:cTn>
                                        <p:tgtEl>
                                          <p:spTgt spid="21"/>
                                        </p:tgtEl>
                                        <p:attrNameLst>
                                          <p:attrName>style.visibility</p:attrName>
                                        </p:attrNameLst>
                                      </p:cBhvr>
                                      <p:to>
                                        <p:strVal val="hidden"/>
                                      </p:to>
                                    </p:set>
                                  </p:childTnLst>
                                </p:cTn>
                              </p:par>
                              <p:par>
                                <p:cTn id="192" presetID="2" presetClass="exit" presetSubtype="4" fill="hold" nodeType="withEffect">
                                  <p:stCondLst>
                                    <p:cond delay="0"/>
                                  </p:stCondLst>
                                  <p:childTnLst>
                                    <p:anim calcmode="lin" valueType="num">
                                      <p:cBhvr additive="base">
                                        <p:cTn id="193" dur="2000"/>
                                        <p:tgtEl>
                                          <p:spTgt spid="22"/>
                                        </p:tgtEl>
                                        <p:attrNameLst>
                                          <p:attrName>ppt_x</p:attrName>
                                        </p:attrNameLst>
                                      </p:cBhvr>
                                      <p:tavLst>
                                        <p:tav tm="0">
                                          <p:val>
                                            <p:strVal val="ppt_x"/>
                                          </p:val>
                                        </p:tav>
                                        <p:tav tm="100000">
                                          <p:val>
                                            <p:strVal val="ppt_x"/>
                                          </p:val>
                                        </p:tav>
                                      </p:tavLst>
                                    </p:anim>
                                    <p:anim calcmode="lin" valueType="num">
                                      <p:cBhvr additive="base">
                                        <p:cTn id="194" dur="2000"/>
                                        <p:tgtEl>
                                          <p:spTgt spid="22"/>
                                        </p:tgtEl>
                                        <p:attrNameLst>
                                          <p:attrName>ppt_y</p:attrName>
                                        </p:attrNameLst>
                                      </p:cBhvr>
                                      <p:tavLst>
                                        <p:tav tm="0">
                                          <p:val>
                                            <p:strVal val="ppt_y"/>
                                          </p:val>
                                        </p:tav>
                                        <p:tav tm="100000">
                                          <p:val>
                                            <p:strVal val="1+ppt_h/2"/>
                                          </p:val>
                                        </p:tav>
                                      </p:tavLst>
                                    </p:anim>
                                    <p:set>
                                      <p:cBhvr>
                                        <p:cTn id="195" dur="1" fill="hold">
                                          <p:stCondLst>
                                            <p:cond delay="1999"/>
                                          </p:stCondLst>
                                        </p:cTn>
                                        <p:tgtEl>
                                          <p:spTgt spid="22"/>
                                        </p:tgtEl>
                                        <p:attrNameLst>
                                          <p:attrName>style.visibility</p:attrName>
                                        </p:attrNameLst>
                                      </p:cBhvr>
                                      <p:to>
                                        <p:strVal val="hidden"/>
                                      </p:to>
                                    </p:set>
                                  </p:childTnLst>
                                </p:cTn>
                              </p:par>
                              <p:par>
                                <p:cTn id="196" presetID="2" presetClass="exit" presetSubtype="4" fill="hold" nodeType="withEffect">
                                  <p:stCondLst>
                                    <p:cond delay="0"/>
                                  </p:stCondLst>
                                  <p:childTnLst>
                                    <p:anim calcmode="lin" valueType="num">
                                      <p:cBhvr additive="base">
                                        <p:cTn id="197" dur="2000"/>
                                        <p:tgtEl>
                                          <p:spTgt spid="23"/>
                                        </p:tgtEl>
                                        <p:attrNameLst>
                                          <p:attrName>ppt_x</p:attrName>
                                        </p:attrNameLst>
                                      </p:cBhvr>
                                      <p:tavLst>
                                        <p:tav tm="0">
                                          <p:val>
                                            <p:strVal val="ppt_x"/>
                                          </p:val>
                                        </p:tav>
                                        <p:tav tm="100000">
                                          <p:val>
                                            <p:strVal val="ppt_x"/>
                                          </p:val>
                                        </p:tav>
                                      </p:tavLst>
                                    </p:anim>
                                    <p:anim calcmode="lin" valueType="num">
                                      <p:cBhvr additive="base">
                                        <p:cTn id="198" dur="2000"/>
                                        <p:tgtEl>
                                          <p:spTgt spid="23"/>
                                        </p:tgtEl>
                                        <p:attrNameLst>
                                          <p:attrName>ppt_y</p:attrName>
                                        </p:attrNameLst>
                                      </p:cBhvr>
                                      <p:tavLst>
                                        <p:tav tm="0">
                                          <p:val>
                                            <p:strVal val="ppt_y"/>
                                          </p:val>
                                        </p:tav>
                                        <p:tav tm="100000">
                                          <p:val>
                                            <p:strVal val="1+ppt_h/2"/>
                                          </p:val>
                                        </p:tav>
                                      </p:tavLst>
                                    </p:anim>
                                    <p:set>
                                      <p:cBhvr>
                                        <p:cTn id="199" dur="1" fill="hold">
                                          <p:stCondLst>
                                            <p:cond delay="1999"/>
                                          </p:stCondLst>
                                        </p:cTn>
                                        <p:tgtEl>
                                          <p:spTgt spid="23"/>
                                        </p:tgtEl>
                                        <p:attrNameLst>
                                          <p:attrName>style.visibility</p:attrName>
                                        </p:attrNameLst>
                                      </p:cBhvr>
                                      <p:to>
                                        <p:strVal val="hidden"/>
                                      </p:to>
                                    </p:set>
                                  </p:childTnLst>
                                </p:cTn>
                              </p:par>
                              <p:par>
                                <p:cTn id="200" presetID="2" presetClass="exit" presetSubtype="4" fill="hold" nodeType="withEffect">
                                  <p:stCondLst>
                                    <p:cond delay="0"/>
                                  </p:stCondLst>
                                  <p:childTnLst>
                                    <p:anim calcmode="lin" valueType="num">
                                      <p:cBhvr additive="base">
                                        <p:cTn id="201" dur="2000"/>
                                        <p:tgtEl>
                                          <p:spTgt spid="24"/>
                                        </p:tgtEl>
                                        <p:attrNameLst>
                                          <p:attrName>ppt_x</p:attrName>
                                        </p:attrNameLst>
                                      </p:cBhvr>
                                      <p:tavLst>
                                        <p:tav tm="0">
                                          <p:val>
                                            <p:strVal val="ppt_x"/>
                                          </p:val>
                                        </p:tav>
                                        <p:tav tm="100000">
                                          <p:val>
                                            <p:strVal val="ppt_x"/>
                                          </p:val>
                                        </p:tav>
                                      </p:tavLst>
                                    </p:anim>
                                    <p:anim calcmode="lin" valueType="num">
                                      <p:cBhvr additive="base">
                                        <p:cTn id="202" dur="2000"/>
                                        <p:tgtEl>
                                          <p:spTgt spid="24"/>
                                        </p:tgtEl>
                                        <p:attrNameLst>
                                          <p:attrName>ppt_y</p:attrName>
                                        </p:attrNameLst>
                                      </p:cBhvr>
                                      <p:tavLst>
                                        <p:tav tm="0">
                                          <p:val>
                                            <p:strVal val="ppt_y"/>
                                          </p:val>
                                        </p:tav>
                                        <p:tav tm="100000">
                                          <p:val>
                                            <p:strVal val="1+ppt_h/2"/>
                                          </p:val>
                                        </p:tav>
                                      </p:tavLst>
                                    </p:anim>
                                    <p:set>
                                      <p:cBhvr>
                                        <p:cTn id="203" dur="1" fill="hold">
                                          <p:stCondLst>
                                            <p:cond delay="1999"/>
                                          </p:stCondLst>
                                        </p:cTn>
                                        <p:tgtEl>
                                          <p:spTgt spid="24"/>
                                        </p:tgtEl>
                                        <p:attrNameLst>
                                          <p:attrName>style.visibility</p:attrName>
                                        </p:attrNameLst>
                                      </p:cBhvr>
                                      <p:to>
                                        <p:strVal val="hidden"/>
                                      </p:to>
                                    </p:set>
                                  </p:childTnLst>
                                </p:cTn>
                              </p:par>
                              <p:par>
                                <p:cTn id="204" presetID="2" presetClass="exit" presetSubtype="4" fill="hold" nodeType="withEffect">
                                  <p:stCondLst>
                                    <p:cond delay="0"/>
                                  </p:stCondLst>
                                  <p:childTnLst>
                                    <p:anim calcmode="lin" valueType="num">
                                      <p:cBhvr additive="base">
                                        <p:cTn id="205" dur="2000"/>
                                        <p:tgtEl>
                                          <p:spTgt spid="25"/>
                                        </p:tgtEl>
                                        <p:attrNameLst>
                                          <p:attrName>ppt_x</p:attrName>
                                        </p:attrNameLst>
                                      </p:cBhvr>
                                      <p:tavLst>
                                        <p:tav tm="0">
                                          <p:val>
                                            <p:strVal val="ppt_x"/>
                                          </p:val>
                                        </p:tav>
                                        <p:tav tm="100000">
                                          <p:val>
                                            <p:strVal val="ppt_x"/>
                                          </p:val>
                                        </p:tav>
                                      </p:tavLst>
                                    </p:anim>
                                    <p:anim calcmode="lin" valueType="num">
                                      <p:cBhvr additive="base">
                                        <p:cTn id="206" dur="2000"/>
                                        <p:tgtEl>
                                          <p:spTgt spid="25"/>
                                        </p:tgtEl>
                                        <p:attrNameLst>
                                          <p:attrName>ppt_y</p:attrName>
                                        </p:attrNameLst>
                                      </p:cBhvr>
                                      <p:tavLst>
                                        <p:tav tm="0">
                                          <p:val>
                                            <p:strVal val="ppt_y"/>
                                          </p:val>
                                        </p:tav>
                                        <p:tav tm="100000">
                                          <p:val>
                                            <p:strVal val="1+ppt_h/2"/>
                                          </p:val>
                                        </p:tav>
                                      </p:tavLst>
                                    </p:anim>
                                    <p:set>
                                      <p:cBhvr>
                                        <p:cTn id="207" dur="1" fill="hold">
                                          <p:stCondLst>
                                            <p:cond delay="1999"/>
                                          </p:stCondLst>
                                        </p:cTn>
                                        <p:tgtEl>
                                          <p:spTgt spid="25"/>
                                        </p:tgtEl>
                                        <p:attrNameLst>
                                          <p:attrName>style.visibility</p:attrName>
                                        </p:attrNameLst>
                                      </p:cBhvr>
                                      <p:to>
                                        <p:strVal val="hidden"/>
                                      </p:to>
                                    </p:set>
                                  </p:childTnLst>
                                </p:cTn>
                              </p:par>
                              <p:par>
                                <p:cTn id="208" presetID="2" presetClass="exit" presetSubtype="4" fill="hold" nodeType="withEffect">
                                  <p:stCondLst>
                                    <p:cond delay="0"/>
                                  </p:stCondLst>
                                  <p:childTnLst>
                                    <p:anim calcmode="lin" valueType="num">
                                      <p:cBhvr additive="base">
                                        <p:cTn id="209" dur="2000"/>
                                        <p:tgtEl>
                                          <p:spTgt spid="26"/>
                                        </p:tgtEl>
                                        <p:attrNameLst>
                                          <p:attrName>ppt_x</p:attrName>
                                        </p:attrNameLst>
                                      </p:cBhvr>
                                      <p:tavLst>
                                        <p:tav tm="0">
                                          <p:val>
                                            <p:strVal val="ppt_x"/>
                                          </p:val>
                                        </p:tav>
                                        <p:tav tm="100000">
                                          <p:val>
                                            <p:strVal val="ppt_x"/>
                                          </p:val>
                                        </p:tav>
                                      </p:tavLst>
                                    </p:anim>
                                    <p:anim calcmode="lin" valueType="num">
                                      <p:cBhvr additive="base">
                                        <p:cTn id="210" dur="2000"/>
                                        <p:tgtEl>
                                          <p:spTgt spid="26"/>
                                        </p:tgtEl>
                                        <p:attrNameLst>
                                          <p:attrName>ppt_y</p:attrName>
                                        </p:attrNameLst>
                                      </p:cBhvr>
                                      <p:tavLst>
                                        <p:tav tm="0">
                                          <p:val>
                                            <p:strVal val="ppt_y"/>
                                          </p:val>
                                        </p:tav>
                                        <p:tav tm="100000">
                                          <p:val>
                                            <p:strVal val="1+ppt_h/2"/>
                                          </p:val>
                                        </p:tav>
                                      </p:tavLst>
                                    </p:anim>
                                    <p:set>
                                      <p:cBhvr>
                                        <p:cTn id="211" dur="1" fill="hold">
                                          <p:stCondLst>
                                            <p:cond delay="1999"/>
                                          </p:stCondLst>
                                        </p:cTn>
                                        <p:tgtEl>
                                          <p:spTgt spid="26"/>
                                        </p:tgtEl>
                                        <p:attrNameLst>
                                          <p:attrName>style.visibility</p:attrName>
                                        </p:attrNameLst>
                                      </p:cBhvr>
                                      <p:to>
                                        <p:strVal val="hidden"/>
                                      </p:to>
                                    </p:set>
                                  </p:childTnLst>
                                </p:cTn>
                              </p:par>
                              <p:par>
                                <p:cTn id="212" presetID="2" presetClass="exit" presetSubtype="4" fill="hold" nodeType="withEffect">
                                  <p:stCondLst>
                                    <p:cond delay="0"/>
                                  </p:stCondLst>
                                  <p:childTnLst>
                                    <p:anim calcmode="lin" valueType="num">
                                      <p:cBhvr additive="base">
                                        <p:cTn id="213" dur="2000"/>
                                        <p:tgtEl>
                                          <p:spTgt spid="27"/>
                                        </p:tgtEl>
                                        <p:attrNameLst>
                                          <p:attrName>ppt_x</p:attrName>
                                        </p:attrNameLst>
                                      </p:cBhvr>
                                      <p:tavLst>
                                        <p:tav tm="0">
                                          <p:val>
                                            <p:strVal val="ppt_x"/>
                                          </p:val>
                                        </p:tav>
                                        <p:tav tm="100000">
                                          <p:val>
                                            <p:strVal val="ppt_x"/>
                                          </p:val>
                                        </p:tav>
                                      </p:tavLst>
                                    </p:anim>
                                    <p:anim calcmode="lin" valueType="num">
                                      <p:cBhvr additive="base">
                                        <p:cTn id="214" dur="2000"/>
                                        <p:tgtEl>
                                          <p:spTgt spid="27"/>
                                        </p:tgtEl>
                                        <p:attrNameLst>
                                          <p:attrName>ppt_y</p:attrName>
                                        </p:attrNameLst>
                                      </p:cBhvr>
                                      <p:tavLst>
                                        <p:tav tm="0">
                                          <p:val>
                                            <p:strVal val="ppt_y"/>
                                          </p:val>
                                        </p:tav>
                                        <p:tav tm="100000">
                                          <p:val>
                                            <p:strVal val="1+ppt_h/2"/>
                                          </p:val>
                                        </p:tav>
                                      </p:tavLst>
                                    </p:anim>
                                    <p:set>
                                      <p:cBhvr>
                                        <p:cTn id="215" dur="1" fill="hold">
                                          <p:stCondLst>
                                            <p:cond delay="1999"/>
                                          </p:stCondLst>
                                        </p:cTn>
                                        <p:tgtEl>
                                          <p:spTgt spid="27"/>
                                        </p:tgtEl>
                                        <p:attrNameLst>
                                          <p:attrName>style.visibility</p:attrName>
                                        </p:attrNameLst>
                                      </p:cBhvr>
                                      <p:to>
                                        <p:strVal val="hidden"/>
                                      </p:to>
                                    </p:set>
                                  </p:childTnLst>
                                </p:cTn>
                              </p:par>
                              <p:par>
                                <p:cTn id="216" presetID="2" presetClass="exit" presetSubtype="4" fill="hold" nodeType="withEffect">
                                  <p:stCondLst>
                                    <p:cond delay="0"/>
                                  </p:stCondLst>
                                  <p:childTnLst>
                                    <p:anim calcmode="lin" valueType="num">
                                      <p:cBhvr additive="base">
                                        <p:cTn id="217" dur="2000"/>
                                        <p:tgtEl>
                                          <p:spTgt spid="28"/>
                                        </p:tgtEl>
                                        <p:attrNameLst>
                                          <p:attrName>ppt_x</p:attrName>
                                        </p:attrNameLst>
                                      </p:cBhvr>
                                      <p:tavLst>
                                        <p:tav tm="0">
                                          <p:val>
                                            <p:strVal val="ppt_x"/>
                                          </p:val>
                                        </p:tav>
                                        <p:tav tm="100000">
                                          <p:val>
                                            <p:strVal val="ppt_x"/>
                                          </p:val>
                                        </p:tav>
                                      </p:tavLst>
                                    </p:anim>
                                    <p:anim calcmode="lin" valueType="num">
                                      <p:cBhvr additive="base">
                                        <p:cTn id="218" dur="2000"/>
                                        <p:tgtEl>
                                          <p:spTgt spid="28"/>
                                        </p:tgtEl>
                                        <p:attrNameLst>
                                          <p:attrName>ppt_y</p:attrName>
                                        </p:attrNameLst>
                                      </p:cBhvr>
                                      <p:tavLst>
                                        <p:tav tm="0">
                                          <p:val>
                                            <p:strVal val="ppt_y"/>
                                          </p:val>
                                        </p:tav>
                                        <p:tav tm="100000">
                                          <p:val>
                                            <p:strVal val="1+ppt_h/2"/>
                                          </p:val>
                                        </p:tav>
                                      </p:tavLst>
                                    </p:anim>
                                    <p:set>
                                      <p:cBhvr>
                                        <p:cTn id="219" dur="1" fill="hold">
                                          <p:stCondLst>
                                            <p:cond delay="1999"/>
                                          </p:stCondLst>
                                        </p:cTn>
                                        <p:tgtEl>
                                          <p:spTgt spid="28"/>
                                        </p:tgtEl>
                                        <p:attrNameLst>
                                          <p:attrName>style.visibility</p:attrName>
                                        </p:attrNameLst>
                                      </p:cBhvr>
                                      <p:to>
                                        <p:strVal val="hidden"/>
                                      </p:to>
                                    </p:set>
                                  </p:childTnLst>
                                </p:cTn>
                              </p:par>
                              <p:par>
                                <p:cTn id="220" presetID="2" presetClass="exit" presetSubtype="4" fill="hold" nodeType="withEffect">
                                  <p:stCondLst>
                                    <p:cond delay="0"/>
                                  </p:stCondLst>
                                  <p:childTnLst>
                                    <p:anim calcmode="lin" valueType="num">
                                      <p:cBhvr additive="base">
                                        <p:cTn id="221" dur="2000"/>
                                        <p:tgtEl>
                                          <p:spTgt spid="29"/>
                                        </p:tgtEl>
                                        <p:attrNameLst>
                                          <p:attrName>ppt_x</p:attrName>
                                        </p:attrNameLst>
                                      </p:cBhvr>
                                      <p:tavLst>
                                        <p:tav tm="0">
                                          <p:val>
                                            <p:strVal val="ppt_x"/>
                                          </p:val>
                                        </p:tav>
                                        <p:tav tm="100000">
                                          <p:val>
                                            <p:strVal val="ppt_x"/>
                                          </p:val>
                                        </p:tav>
                                      </p:tavLst>
                                    </p:anim>
                                    <p:anim calcmode="lin" valueType="num">
                                      <p:cBhvr additive="base">
                                        <p:cTn id="222" dur="2000"/>
                                        <p:tgtEl>
                                          <p:spTgt spid="29"/>
                                        </p:tgtEl>
                                        <p:attrNameLst>
                                          <p:attrName>ppt_y</p:attrName>
                                        </p:attrNameLst>
                                      </p:cBhvr>
                                      <p:tavLst>
                                        <p:tav tm="0">
                                          <p:val>
                                            <p:strVal val="ppt_y"/>
                                          </p:val>
                                        </p:tav>
                                        <p:tav tm="100000">
                                          <p:val>
                                            <p:strVal val="1+ppt_h/2"/>
                                          </p:val>
                                        </p:tav>
                                      </p:tavLst>
                                    </p:anim>
                                    <p:set>
                                      <p:cBhvr>
                                        <p:cTn id="223" dur="1" fill="hold">
                                          <p:stCondLst>
                                            <p:cond delay="1999"/>
                                          </p:stCondLst>
                                        </p:cTn>
                                        <p:tgtEl>
                                          <p:spTgt spid="29"/>
                                        </p:tgtEl>
                                        <p:attrNameLst>
                                          <p:attrName>style.visibility</p:attrName>
                                        </p:attrNameLst>
                                      </p:cBhvr>
                                      <p:to>
                                        <p:strVal val="hidden"/>
                                      </p:to>
                                    </p:set>
                                  </p:childTnLst>
                                </p:cTn>
                              </p:par>
                              <p:par>
                                <p:cTn id="224" presetID="2" presetClass="exit" presetSubtype="4" fill="hold" nodeType="withEffect">
                                  <p:stCondLst>
                                    <p:cond delay="0"/>
                                  </p:stCondLst>
                                  <p:childTnLst>
                                    <p:anim calcmode="lin" valueType="num">
                                      <p:cBhvr additive="base">
                                        <p:cTn id="225" dur="2000"/>
                                        <p:tgtEl>
                                          <p:spTgt spid="30"/>
                                        </p:tgtEl>
                                        <p:attrNameLst>
                                          <p:attrName>ppt_x</p:attrName>
                                        </p:attrNameLst>
                                      </p:cBhvr>
                                      <p:tavLst>
                                        <p:tav tm="0">
                                          <p:val>
                                            <p:strVal val="ppt_x"/>
                                          </p:val>
                                        </p:tav>
                                        <p:tav tm="100000">
                                          <p:val>
                                            <p:strVal val="ppt_x"/>
                                          </p:val>
                                        </p:tav>
                                      </p:tavLst>
                                    </p:anim>
                                    <p:anim calcmode="lin" valueType="num">
                                      <p:cBhvr additive="base">
                                        <p:cTn id="226" dur="2000"/>
                                        <p:tgtEl>
                                          <p:spTgt spid="30"/>
                                        </p:tgtEl>
                                        <p:attrNameLst>
                                          <p:attrName>ppt_y</p:attrName>
                                        </p:attrNameLst>
                                      </p:cBhvr>
                                      <p:tavLst>
                                        <p:tav tm="0">
                                          <p:val>
                                            <p:strVal val="ppt_y"/>
                                          </p:val>
                                        </p:tav>
                                        <p:tav tm="100000">
                                          <p:val>
                                            <p:strVal val="1+ppt_h/2"/>
                                          </p:val>
                                        </p:tav>
                                      </p:tavLst>
                                    </p:anim>
                                    <p:set>
                                      <p:cBhvr>
                                        <p:cTn id="227" dur="1" fill="hold">
                                          <p:stCondLst>
                                            <p:cond delay="1999"/>
                                          </p:stCondLst>
                                        </p:cTn>
                                        <p:tgtEl>
                                          <p:spTgt spid="30"/>
                                        </p:tgtEl>
                                        <p:attrNameLst>
                                          <p:attrName>style.visibility</p:attrName>
                                        </p:attrNameLst>
                                      </p:cBhvr>
                                      <p:to>
                                        <p:strVal val="hidden"/>
                                      </p:to>
                                    </p:set>
                                  </p:childTnLst>
                                </p:cTn>
                              </p:par>
                              <p:par>
                                <p:cTn id="228" presetID="2" presetClass="exit" presetSubtype="4" fill="hold" nodeType="withEffect">
                                  <p:stCondLst>
                                    <p:cond delay="0"/>
                                  </p:stCondLst>
                                  <p:childTnLst>
                                    <p:anim calcmode="lin" valueType="num">
                                      <p:cBhvr additive="base">
                                        <p:cTn id="229" dur="2000"/>
                                        <p:tgtEl>
                                          <p:spTgt spid="31"/>
                                        </p:tgtEl>
                                        <p:attrNameLst>
                                          <p:attrName>ppt_x</p:attrName>
                                        </p:attrNameLst>
                                      </p:cBhvr>
                                      <p:tavLst>
                                        <p:tav tm="0">
                                          <p:val>
                                            <p:strVal val="ppt_x"/>
                                          </p:val>
                                        </p:tav>
                                        <p:tav tm="100000">
                                          <p:val>
                                            <p:strVal val="ppt_x"/>
                                          </p:val>
                                        </p:tav>
                                      </p:tavLst>
                                    </p:anim>
                                    <p:anim calcmode="lin" valueType="num">
                                      <p:cBhvr additive="base">
                                        <p:cTn id="230" dur="2000"/>
                                        <p:tgtEl>
                                          <p:spTgt spid="31"/>
                                        </p:tgtEl>
                                        <p:attrNameLst>
                                          <p:attrName>ppt_y</p:attrName>
                                        </p:attrNameLst>
                                      </p:cBhvr>
                                      <p:tavLst>
                                        <p:tav tm="0">
                                          <p:val>
                                            <p:strVal val="ppt_y"/>
                                          </p:val>
                                        </p:tav>
                                        <p:tav tm="100000">
                                          <p:val>
                                            <p:strVal val="1+ppt_h/2"/>
                                          </p:val>
                                        </p:tav>
                                      </p:tavLst>
                                    </p:anim>
                                    <p:set>
                                      <p:cBhvr>
                                        <p:cTn id="231" dur="1" fill="hold">
                                          <p:stCondLst>
                                            <p:cond delay="1999"/>
                                          </p:stCondLst>
                                        </p:cTn>
                                        <p:tgtEl>
                                          <p:spTgt spid="31"/>
                                        </p:tgtEl>
                                        <p:attrNameLst>
                                          <p:attrName>style.visibility</p:attrName>
                                        </p:attrNameLst>
                                      </p:cBhvr>
                                      <p:to>
                                        <p:strVal val="hidden"/>
                                      </p:to>
                                    </p:set>
                                  </p:childTnLst>
                                </p:cTn>
                              </p:par>
                              <p:par>
                                <p:cTn id="232" presetID="2" presetClass="exit" presetSubtype="4" fill="hold" nodeType="withEffect">
                                  <p:stCondLst>
                                    <p:cond delay="0"/>
                                  </p:stCondLst>
                                  <p:childTnLst>
                                    <p:anim calcmode="lin" valueType="num">
                                      <p:cBhvr additive="base">
                                        <p:cTn id="233" dur="2000"/>
                                        <p:tgtEl>
                                          <p:spTgt spid="32"/>
                                        </p:tgtEl>
                                        <p:attrNameLst>
                                          <p:attrName>ppt_x</p:attrName>
                                        </p:attrNameLst>
                                      </p:cBhvr>
                                      <p:tavLst>
                                        <p:tav tm="0">
                                          <p:val>
                                            <p:strVal val="ppt_x"/>
                                          </p:val>
                                        </p:tav>
                                        <p:tav tm="100000">
                                          <p:val>
                                            <p:strVal val="ppt_x"/>
                                          </p:val>
                                        </p:tav>
                                      </p:tavLst>
                                    </p:anim>
                                    <p:anim calcmode="lin" valueType="num">
                                      <p:cBhvr additive="base">
                                        <p:cTn id="234" dur="2000"/>
                                        <p:tgtEl>
                                          <p:spTgt spid="32"/>
                                        </p:tgtEl>
                                        <p:attrNameLst>
                                          <p:attrName>ppt_y</p:attrName>
                                        </p:attrNameLst>
                                      </p:cBhvr>
                                      <p:tavLst>
                                        <p:tav tm="0">
                                          <p:val>
                                            <p:strVal val="ppt_y"/>
                                          </p:val>
                                        </p:tav>
                                        <p:tav tm="100000">
                                          <p:val>
                                            <p:strVal val="1+ppt_h/2"/>
                                          </p:val>
                                        </p:tav>
                                      </p:tavLst>
                                    </p:anim>
                                    <p:set>
                                      <p:cBhvr>
                                        <p:cTn id="235" dur="1" fill="hold">
                                          <p:stCondLst>
                                            <p:cond delay="1999"/>
                                          </p:stCondLst>
                                        </p:cTn>
                                        <p:tgtEl>
                                          <p:spTgt spid="32"/>
                                        </p:tgtEl>
                                        <p:attrNameLst>
                                          <p:attrName>style.visibility</p:attrName>
                                        </p:attrNameLst>
                                      </p:cBhvr>
                                      <p:to>
                                        <p:strVal val="hidden"/>
                                      </p:to>
                                    </p:set>
                                  </p:childTnLst>
                                </p:cTn>
                              </p:par>
                              <p:par>
                                <p:cTn id="236" presetID="2" presetClass="exit" presetSubtype="4" fill="hold" nodeType="withEffect">
                                  <p:stCondLst>
                                    <p:cond delay="0"/>
                                  </p:stCondLst>
                                  <p:childTnLst>
                                    <p:anim calcmode="lin" valueType="num">
                                      <p:cBhvr additive="base">
                                        <p:cTn id="237" dur="2000"/>
                                        <p:tgtEl>
                                          <p:spTgt spid="33"/>
                                        </p:tgtEl>
                                        <p:attrNameLst>
                                          <p:attrName>ppt_x</p:attrName>
                                        </p:attrNameLst>
                                      </p:cBhvr>
                                      <p:tavLst>
                                        <p:tav tm="0">
                                          <p:val>
                                            <p:strVal val="ppt_x"/>
                                          </p:val>
                                        </p:tav>
                                        <p:tav tm="100000">
                                          <p:val>
                                            <p:strVal val="ppt_x"/>
                                          </p:val>
                                        </p:tav>
                                      </p:tavLst>
                                    </p:anim>
                                    <p:anim calcmode="lin" valueType="num">
                                      <p:cBhvr additive="base">
                                        <p:cTn id="238" dur="2000"/>
                                        <p:tgtEl>
                                          <p:spTgt spid="33"/>
                                        </p:tgtEl>
                                        <p:attrNameLst>
                                          <p:attrName>ppt_y</p:attrName>
                                        </p:attrNameLst>
                                      </p:cBhvr>
                                      <p:tavLst>
                                        <p:tav tm="0">
                                          <p:val>
                                            <p:strVal val="ppt_y"/>
                                          </p:val>
                                        </p:tav>
                                        <p:tav tm="100000">
                                          <p:val>
                                            <p:strVal val="1+ppt_h/2"/>
                                          </p:val>
                                        </p:tav>
                                      </p:tavLst>
                                    </p:anim>
                                    <p:set>
                                      <p:cBhvr>
                                        <p:cTn id="239" dur="1" fill="hold">
                                          <p:stCondLst>
                                            <p:cond delay="1999"/>
                                          </p:stCondLst>
                                        </p:cTn>
                                        <p:tgtEl>
                                          <p:spTgt spid="33"/>
                                        </p:tgtEl>
                                        <p:attrNameLst>
                                          <p:attrName>style.visibility</p:attrName>
                                        </p:attrNameLst>
                                      </p:cBhvr>
                                      <p:to>
                                        <p:strVal val="hidden"/>
                                      </p:to>
                                    </p:set>
                                  </p:childTnLst>
                                </p:cTn>
                              </p:par>
                              <p:par>
                                <p:cTn id="240" presetID="2" presetClass="exit" presetSubtype="4" fill="hold" nodeType="withEffect">
                                  <p:stCondLst>
                                    <p:cond delay="0"/>
                                  </p:stCondLst>
                                  <p:childTnLst>
                                    <p:anim calcmode="lin" valueType="num">
                                      <p:cBhvr additive="base">
                                        <p:cTn id="241" dur="2000"/>
                                        <p:tgtEl>
                                          <p:spTgt spid="34"/>
                                        </p:tgtEl>
                                        <p:attrNameLst>
                                          <p:attrName>ppt_x</p:attrName>
                                        </p:attrNameLst>
                                      </p:cBhvr>
                                      <p:tavLst>
                                        <p:tav tm="0">
                                          <p:val>
                                            <p:strVal val="ppt_x"/>
                                          </p:val>
                                        </p:tav>
                                        <p:tav tm="100000">
                                          <p:val>
                                            <p:strVal val="ppt_x"/>
                                          </p:val>
                                        </p:tav>
                                      </p:tavLst>
                                    </p:anim>
                                    <p:anim calcmode="lin" valueType="num">
                                      <p:cBhvr additive="base">
                                        <p:cTn id="242" dur="2000"/>
                                        <p:tgtEl>
                                          <p:spTgt spid="34"/>
                                        </p:tgtEl>
                                        <p:attrNameLst>
                                          <p:attrName>ppt_y</p:attrName>
                                        </p:attrNameLst>
                                      </p:cBhvr>
                                      <p:tavLst>
                                        <p:tav tm="0">
                                          <p:val>
                                            <p:strVal val="ppt_y"/>
                                          </p:val>
                                        </p:tav>
                                        <p:tav tm="100000">
                                          <p:val>
                                            <p:strVal val="1+ppt_h/2"/>
                                          </p:val>
                                        </p:tav>
                                      </p:tavLst>
                                    </p:anim>
                                    <p:set>
                                      <p:cBhvr>
                                        <p:cTn id="243" dur="1" fill="hold">
                                          <p:stCondLst>
                                            <p:cond delay="1999"/>
                                          </p:stCondLst>
                                        </p:cTn>
                                        <p:tgtEl>
                                          <p:spTgt spid="34"/>
                                        </p:tgtEl>
                                        <p:attrNameLst>
                                          <p:attrName>style.visibility</p:attrName>
                                        </p:attrNameLst>
                                      </p:cBhvr>
                                      <p:to>
                                        <p:strVal val="hidden"/>
                                      </p:to>
                                    </p:set>
                                  </p:childTnLst>
                                </p:cTn>
                              </p:par>
                              <p:par>
                                <p:cTn id="244" presetID="2" presetClass="exit" presetSubtype="4" fill="hold" nodeType="withEffect">
                                  <p:stCondLst>
                                    <p:cond delay="0"/>
                                  </p:stCondLst>
                                  <p:childTnLst>
                                    <p:anim calcmode="lin" valueType="num">
                                      <p:cBhvr additive="base">
                                        <p:cTn id="245" dur="2000"/>
                                        <p:tgtEl>
                                          <p:spTgt spid="35"/>
                                        </p:tgtEl>
                                        <p:attrNameLst>
                                          <p:attrName>ppt_x</p:attrName>
                                        </p:attrNameLst>
                                      </p:cBhvr>
                                      <p:tavLst>
                                        <p:tav tm="0">
                                          <p:val>
                                            <p:strVal val="ppt_x"/>
                                          </p:val>
                                        </p:tav>
                                        <p:tav tm="100000">
                                          <p:val>
                                            <p:strVal val="ppt_x"/>
                                          </p:val>
                                        </p:tav>
                                      </p:tavLst>
                                    </p:anim>
                                    <p:anim calcmode="lin" valueType="num">
                                      <p:cBhvr additive="base">
                                        <p:cTn id="246" dur="2000"/>
                                        <p:tgtEl>
                                          <p:spTgt spid="35"/>
                                        </p:tgtEl>
                                        <p:attrNameLst>
                                          <p:attrName>ppt_y</p:attrName>
                                        </p:attrNameLst>
                                      </p:cBhvr>
                                      <p:tavLst>
                                        <p:tav tm="0">
                                          <p:val>
                                            <p:strVal val="ppt_y"/>
                                          </p:val>
                                        </p:tav>
                                        <p:tav tm="100000">
                                          <p:val>
                                            <p:strVal val="1+ppt_h/2"/>
                                          </p:val>
                                        </p:tav>
                                      </p:tavLst>
                                    </p:anim>
                                    <p:set>
                                      <p:cBhvr>
                                        <p:cTn id="247" dur="1" fill="hold">
                                          <p:stCondLst>
                                            <p:cond delay="1999"/>
                                          </p:stCondLst>
                                        </p:cTn>
                                        <p:tgtEl>
                                          <p:spTgt spid="35"/>
                                        </p:tgtEl>
                                        <p:attrNameLst>
                                          <p:attrName>style.visibility</p:attrName>
                                        </p:attrNameLst>
                                      </p:cBhvr>
                                      <p:to>
                                        <p:strVal val="hidden"/>
                                      </p:to>
                                    </p:set>
                                  </p:childTnLst>
                                </p:cTn>
                              </p:par>
                              <p:par>
                                <p:cTn id="248" presetID="2" presetClass="exit" presetSubtype="4" fill="hold" nodeType="withEffect">
                                  <p:stCondLst>
                                    <p:cond delay="0"/>
                                  </p:stCondLst>
                                  <p:childTnLst>
                                    <p:anim calcmode="lin" valueType="num">
                                      <p:cBhvr additive="base">
                                        <p:cTn id="249" dur="2000"/>
                                        <p:tgtEl>
                                          <p:spTgt spid="36"/>
                                        </p:tgtEl>
                                        <p:attrNameLst>
                                          <p:attrName>ppt_x</p:attrName>
                                        </p:attrNameLst>
                                      </p:cBhvr>
                                      <p:tavLst>
                                        <p:tav tm="0">
                                          <p:val>
                                            <p:strVal val="ppt_x"/>
                                          </p:val>
                                        </p:tav>
                                        <p:tav tm="100000">
                                          <p:val>
                                            <p:strVal val="ppt_x"/>
                                          </p:val>
                                        </p:tav>
                                      </p:tavLst>
                                    </p:anim>
                                    <p:anim calcmode="lin" valueType="num">
                                      <p:cBhvr additive="base">
                                        <p:cTn id="250" dur="2000"/>
                                        <p:tgtEl>
                                          <p:spTgt spid="36"/>
                                        </p:tgtEl>
                                        <p:attrNameLst>
                                          <p:attrName>ppt_y</p:attrName>
                                        </p:attrNameLst>
                                      </p:cBhvr>
                                      <p:tavLst>
                                        <p:tav tm="0">
                                          <p:val>
                                            <p:strVal val="ppt_y"/>
                                          </p:val>
                                        </p:tav>
                                        <p:tav tm="100000">
                                          <p:val>
                                            <p:strVal val="1+ppt_h/2"/>
                                          </p:val>
                                        </p:tav>
                                      </p:tavLst>
                                    </p:anim>
                                    <p:set>
                                      <p:cBhvr>
                                        <p:cTn id="251" dur="1" fill="hold">
                                          <p:stCondLst>
                                            <p:cond delay="1999"/>
                                          </p:stCondLst>
                                        </p:cTn>
                                        <p:tgtEl>
                                          <p:spTgt spid="36"/>
                                        </p:tgtEl>
                                        <p:attrNameLst>
                                          <p:attrName>style.visibility</p:attrName>
                                        </p:attrNameLst>
                                      </p:cBhvr>
                                      <p:to>
                                        <p:strVal val="hidden"/>
                                      </p:to>
                                    </p:set>
                                  </p:childTnLst>
                                </p:cTn>
                              </p:par>
                              <p:par>
                                <p:cTn id="252" presetID="2" presetClass="exit" presetSubtype="4" fill="hold" nodeType="withEffect">
                                  <p:stCondLst>
                                    <p:cond delay="0"/>
                                  </p:stCondLst>
                                  <p:childTnLst>
                                    <p:anim calcmode="lin" valueType="num">
                                      <p:cBhvr additive="base">
                                        <p:cTn id="253" dur="2000"/>
                                        <p:tgtEl>
                                          <p:spTgt spid="37"/>
                                        </p:tgtEl>
                                        <p:attrNameLst>
                                          <p:attrName>ppt_x</p:attrName>
                                        </p:attrNameLst>
                                      </p:cBhvr>
                                      <p:tavLst>
                                        <p:tav tm="0">
                                          <p:val>
                                            <p:strVal val="ppt_x"/>
                                          </p:val>
                                        </p:tav>
                                        <p:tav tm="100000">
                                          <p:val>
                                            <p:strVal val="ppt_x"/>
                                          </p:val>
                                        </p:tav>
                                      </p:tavLst>
                                    </p:anim>
                                    <p:anim calcmode="lin" valueType="num">
                                      <p:cBhvr additive="base">
                                        <p:cTn id="254" dur="2000"/>
                                        <p:tgtEl>
                                          <p:spTgt spid="37"/>
                                        </p:tgtEl>
                                        <p:attrNameLst>
                                          <p:attrName>ppt_y</p:attrName>
                                        </p:attrNameLst>
                                      </p:cBhvr>
                                      <p:tavLst>
                                        <p:tav tm="0">
                                          <p:val>
                                            <p:strVal val="ppt_y"/>
                                          </p:val>
                                        </p:tav>
                                        <p:tav tm="100000">
                                          <p:val>
                                            <p:strVal val="1+ppt_h/2"/>
                                          </p:val>
                                        </p:tav>
                                      </p:tavLst>
                                    </p:anim>
                                    <p:set>
                                      <p:cBhvr>
                                        <p:cTn id="255" dur="1" fill="hold">
                                          <p:stCondLst>
                                            <p:cond delay="1999"/>
                                          </p:stCondLst>
                                        </p:cTn>
                                        <p:tgtEl>
                                          <p:spTgt spid="37"/>
                                        </p:tgtEl>
                                        <p:attrNameLst>
                                          <p:attrName>style.visibility</p:attrName>
                                        </p:attrNameLst>
                                      </p:cBhvr>
                                      <p:to>
                                        <p:strVal val="hidden"/>
                                      </p:to>
                                    </p:set>
                                  </p:childTnLst>
                                </p:cTn>
                              </p:par>
                              <p:par>
                                <p:cTn id="256" presetID="2" presetClass="exit" presetSubtype="4" fill="hold" nodeType="withEffect">
                                  <p:stCondLst>
                                    <p:cond delay="0"/>
                                  </p:stCondLst>
                                  <p:childTnLst>
                                    <p:anim calcmode="lin" valueType="num">
                                      <p:cBhvr additive="base">
                                        <p:cTn id="257" dur="2000"/>
                                        <p:tgtEl>
                                          <p:spTgt spid="38"/>
                                        </p:tgtEl>
                                        <p:attrNameLst>
                                          <p:attrName>ppt_x</p:attrName>
                                        </p:attrNameLst>
                                      </p:cBhvr>
                                      <p:tavLst>
                                        <p:tav tm="0">
                                          <p:val>
                                            <p:strVal val="ppt_x"/>
                                          </p:val>
                                        </p:tav>
                                        <p:tav tm="100000">
                                          <p:val>
                                            <p:strVal val="ppt_x"/>
                                          </p:val>
                                        </p:tav>
                                      </p:tavLst>
                                    </p:anim>
                                    <p:anim calcmode="lin" valueType="num">
                                      <p:cBhvr additive="base">
                                        <p:cTn id="258" dur="2000"/>
                                        <p:tgtEl>
                                          <p:spTgt spid="38"/>
                                        </p:tgtEl>
                                        <p:attrNameLst>
                                          <p:attrName>ppt_y</p:attrName>
                                        </p:attrNameLst>
                                      </p:cBhvr>
                                      <p:tavLst>
                                        <p:tav tm="0">
                                          <p:val>
                                            <p:strVal val="ppt_y"/>
                                          </p:val>
                                        </p:tav>
                                        <p:tav tm="100000">
                                          <p:val>
                                            <p:strVal val="1+ppt_h/2"/>
                                          </p:val>
                                        </p:tav>
                                      </p:tavLst>
                                    </p:anim>
                                    <p:set>
                                      <p:cBhvr>
                                        <p:cTn id="259" dur="1" fill="hold">
                                          <p:stCondLst>
                                            <p:cond delay="1999"/>
                                          </p:stCondLst>
                                        </p:cTn>
                                        <p:tgtEl>
                                          <p:spTgt spid="38"/>
                                        </p:tgtEl>
                                        <p:attrNameLst>
                                          <p:attrName>style.visibility</p:attrName>
                                        </p:attrNameLst>
                                      </p:cBhvr>
                                      <p:to>
                                        <p:strVal val="hidden"/>
                                      </p:to>
                                    </p:set>
                                  </p:childTnLst>
                                </p:cTn>
                              </p:par>
                              <p:par>
                                <p:cTn id="260" presetID="2" presetClass="exit" presetSubtype="4" fill="hold" nodeType="withEffect">
                                  <p:stCondLst>
                                    <p:cond delay="0"/>
                                  </p:stCondLst>
                                  <p:childTnLst>
                                    <p:anim calcmode="lin" valueType="num">
                                      <p:cBhvr additive="base">
                                        <p:cTn id="261" dur="2000"/>
                                        <p:tgtEl>
                                          <p:spTgt spid="39"/>
                                        </p:tgtEl>
                                        <p:attrNameLst>
                                          <p:attrName>ppt_x</p:attrName>
                                        </p:attrNameLst>
                                      </p:cBhvr>
                                      <p:tavLst>
                                        <p:tav tm="0">
                                          <p:val>
                                            <p:strVal val="ppt_x"/>
                                          </p:val>
                                        </p:tav>
                                        <p:tav tm="100000">
                                          <p:val>
                                            <p:strVal val="ppt_x"/>
                                          </p:val>
                                        </p:tav>
                                      </p:tavLst>
                                    </p:anim>
                                    <p:anim calcmode="lin" valueType="num">
                                      <p:cBhvr additive="base">
                                        <p:cTn id="262" dur="2000"/>
                                        <p:tgtEl>
                                          <p:spTgt spid="39"/>
                                        </p:tgtEl>
                                        <p:attrNameLst>
                                          <p:attrName>ppt_y</p:attrName>
                                        </p:attrNameLst>
                                      </p:cBhvr>
                                      <p:tavLst>
                                        <p:tav tm="0">
                                          <p:val>
                                            <p:strVal val="ppt_y"/>
                                          </p:val>
                                        </p:tav>
                                        <p:tav tm="100000">
                                          <p:val>
                                            <p:strVal val="1+ppt_h/2"/>
                                          </p:val>
                                        </p:tav>
                                      </p:tavLst>
                                    </p:anim>
                                    <p:set>
                                      <p:cBhvr>
                                        <p:cTn id="263" dur="1" fill="hold">
                                          <p:stCondLst>
                                            <p:cond delay="1999"/>
                                          </p:stCondLst>
                                        </p:cTn>
                                        <p:tgtEl>
                                          <p:spTgt spid="39"/>
                                        </p:tgtEl>
                                        <p:attrNameLst>
                                          <p:attrName>style.visibility</p:attrName>
                                        </p:attrNameLst>
                                      </p:cBhvr>
                                      <p:to>
                                        <p:strVal val="hidden"/>
                                      </p:to>
                                    </p:set>
                                  </p:childTnLst>
                                </p:cTn>
                              </p:par>
                              <p:par>
                                <p:cTn id="264" presetID="2" presetClass="exit" presetSubtype="4" fill="hold" nodeType="withEffect">
                                  <p:stCondLst>
                                    <p:cond delay="0"/>
                                  </p:stCondLst>
                                  <p:childTnLst>
                                    <p:anim calcmode="lin" valueType="num">
                                      <p:cBhvr additive="base">
                                        <p:cTn id="265" dur="2000"/>
                                        <p:tgtEl>
                                          <p:spTgt spid="40"/>
                                        </p:tgtEl>
                                        <p:attrNameLst>
                                          <p:attrName>ppt_x</p:attrName>
                                        </p:attrNameLst>
                                      </p:cBhvr>
                                      <p:tavLst>
                                        <p:tav tm="0">
                                          <p:val>
                                            <p:strVal val="ppt_x"/>
                                          </p:val>
                                        </p:tav>
                                        <p:tav tm="100000">
                                          <p:val>
                                            <p:strVal val="ppt_x"/>
                                          </p:val>
                                        </p:tav>
                                      </p:tavLst>
                                    </p:anim>
                                    <p:anim calcmode="lin" valueType="num">
                                      <p:cBhvr additive="base">
                                        <p:cTn id="266" dur="2000"/>
                                        <p:tgtEl>
                                          <p:spTgt spid="40"/>
                                        </p:tgtEl>
                                        <p:attrNameLst>
                                          <p:attrName>ppt_y</p:attrName>
                                        </p:attrNameLst>
                                      </p:cBhvr>
                                      <p:tavLst>
                                        <p:tav tm="0">
                                          <p:val>
                                            <p:strVal val="ppt_y"/>
                                          </p:val>
                                        </p:tav>
                                        <p:tav tm="100000">
                                          <p:val>
                                            <p:strVal val="1+ppt_h/2"/>
                                          </p:val>
                                        </p:tav>
                                      </p:tavLst>
                                    </p:anim>
                                    <p:set>
                                      <p:cBhvr>
                                        <p:cTn id="267" dur="1" fill="hold">
                                          <p:stCondLst>
                                            <p:cond delay="1999"/>
                                          </p:stCondLst>
                                        </p:cTn>
                                        <p:tgtEl>
                                          <p:spTgt spid="40"/>
                                        </p:tgtEl>
                                        <p:attrNameLst>
                                          <p:attrName>style.visibility</p:attrName>
                                        </p:attrNameLst>
                                      </p:cBhvr>
                                      <p:to>
                                        <p:strVal val="hidden"/>
                                      </p:to>
                                    </p:set>
                                  </p:childTnLst>
                                </p:cTn>
                              </p:par>
                              <p:par>
                                <p:cTn id="268" presetID="2" presetClass="exit" presetSubtype="4" fill="hold" nodeType="withEffect">
                                  <p:stCondLst>
                                    <p:cond delay="0"/>
                                  </p:stCondLst>
                                  <p:childTnLst>
                                    <p:anim calcmode="lin" valueType="num">
                                      <p:cBhvr additive="base">
                                        <p:cTn id="269" dur="2000"/>
                                        <p:tgtEl>
                                          <p:spTgt spid="41"/>
                                        </p:tgtEl>
                                        <p:attrNameLst>
                                          <p:attrName>ppt_x</p:attrName>
                                        </p:attrNameLst>
                                      </p:cBhvr>
                                      <p:tavLst>
                                        <p:tav tm="0">
                                          <p:val>
                                            <p:strVal val="ppt_x"/>
                                          </p:val>
                                        </p:tav>
                                        <p:tav tm="100000">
                                          <p:val>
                                            <p:strVal val="ppt_x"/>
                                          </p:val>
                                        </p:tav>
                                      </p:tavLst>
                                    </p:anim>
                                    <p:anim calcmode="lin" valueType="num">
                                      <p:cBhvr additive="base">
                                        <p:cTn id="270" dur="2000"/>
                                        <p:tgtEl>
                                          <p:spTgt spid="41"/>
                                        </p:tgtEl>
                                        <p:attrNameLst>
                                          <p:attrName>ppt_y</p:attrName>
                                        </p:attrNameLst>
                                      </p:cBhvr>
                                      <p:tavLst>
                                        <p:tav tm="0">
                                          <p:val>
                                            <p:strVal val="ppt_y"/>
                                          </p:val>
                                        </p:tav>
                                        <p:tav tm="100000">
                                          <p:val>
                                            <p:strVal val="1+ppt_h/2"/>
                                          </p:val>
                                        </p:tav>
                                      </p:tavLst>
                                    </p:anim>
                                    <p:set>
                                      <p:cBhvr>
                                        <p:cTn id="271" dur="1" fill="hold">
                                          <p:stCondLst>
                                            <p:cond delay="1999"/>
                                          </p:stCondLst>
                                        </p:cTn>
                                        <p:tgtEl>
                                          <p:spTgt spid="41"/>
                                        </p:tgtEl>
                                        <p:attrNameLst>
                                          <p:attrName>style.visibility</p:attrName>
                                        </p:attrNameLst>
                                      </p:cBhvr>
                                      <p:to>
                                        <p:strVal val="hidden"/>
                                      </p:to>
                                    </p:set>
                                  </p:childTnLst>
                                </p:cTn>
                              </p:par>
                              <p:par>
                                <p:cTn id="272" presetID="2" presetClass="exit" presetSubtype="4" fill="hold" nodeType="withEffect">
                                  <p:stCondLst>
                                    <p:cond delay="0"/>
                                  </p:stCondLst>
                                  <p:childTnLst>
                                    <p:anim calcmode="lin" valueType="num">
                                      <p:cBhvr additive="base">
                                        <p:cTn id="273" dur="2000"/>
                                        <p:tgtEl>
                                          <p:spTgt spid="42"/>
                                        </p:tgtEl>
                                        <p:attrNameLst>
                                          <p:attrName>ppt_x</p:attrName>
                                        </p:attrNameLst>
                                      </p:cBhvr>
                                      <p:tavLst>
                                        <p:tav tm="0">
                                          <p:val>
                                            <p:strVal val="ppt_x"/>
                                          </p:val>
                                        </p:tav>
                                        <p:tav tm="100000">
                                          <p:val>
                                            <p:strVal val="ppt_x"/>
                                          </p:val>
                                        </p:tav>
                                      </p:tavLst>
                                    </p:anim>
                                    <p:anim calcmode="lin" valueType="num">
                                      <p:cBhvr additive="base">
                                        <p:cTn id="274" dur="2000"/>
                                        <p:tgtEl>
                                          <p:spTgt spid="42"/>
                                        </p:tgtEl>
                                        <p:attrNameLst>
                                          <p:attrName>ppt_y</p:attrName>
                                        </p:attrNameLst>
                                      </p:cBhvr>
                                      <p:tavLst>
                                        <p:tav tm="0">
                                          <p:val>
                                            <p:strVal val="ppt_y"/>
                                          </p:val>
                                        </p:tav>
                                        <p:tav tm="100000">
                                          <p:val>
                                            <p:strVal val="1+ppt_h/2"/>
                                          </p:val>
                                        </p:tav>
                                      </p:tavLst>
                                    </p:anim>
                                    <p:set>
                                      <p:cBhvr>
                                        <p:cTn id="275" dur="1" fill="hold">
                                          <p:stCondLst>
                                            <p:cond delay="1999"/>
                                          </p:stCondLst>
                                        </p:cTn>
                                        <p:tgtEl>
                                          <p:spTgt spid="42"/>
                                        </p:tgtEl>
                                        <p:attrNameLst>
                                          <p:attrName>style.visibility</p:attrName>
                                        </p:attrNameLst>
                                      </p:cBhvr>
                                      <p:to>
                                        <p:strVal val="hidden"/>
                                      </p:to>
                                    </p:set>
                                  </p:childTnLst>
                                </p:cTn>
                              </p:par>
                              <p:par>
                                <p:cTn id="276" presetID="2" presetClass="exit" presetSubtype="4" fill="hold" nodeType="withEffect">
                                  <p:stCondLst>
                                    <p:cond delay="0"/>
                                  </p:stCondLst>
                                  <p:childTnLst>
                                    <p:anim calcmode="lin" valueType="num">
                                      <p:cBhvr additive="base">
                                        <p:cTn id="277" dur="2000"/>
                                        <p:tgtEl>
                                          <p:spTgt spid="43"/>
                                        </p:tgtEl>
                                        <p:attrNameLst>
                                          <p:attrName>ppt_x</p:attrName>
                                        </p:attrNameLst>
                                      </p:cBhvr>
                                      <p:tavLst>
                                        <p:tav tm="0">
                                          <p:val>
                                            <p:strVal val="ppt_x"/>
                                          </p:val>
                                        </p:tav>
                                        <p:tav tm="100000">
                                          <p:val>
                                            <p:strVal val="ppt_x"/>
                                          </p:val>
                                        </p:tav>
                                      </p:tavLst>
                                    </p:anim>
                                    <p:anim calcmode="lin" valueType="num">
                                      <p:cBhvr additive="base">
                                        <p:cTn id="278" dur="2000"/>
                                        <p:tgtEl>
                                          <p:spTgt spid="43"/>
                                        </p:tgtEl>
                                        <p:attrNameLst>
                                          <p:attrName>ppt_y</p:attrName>
                                        </p:attrNameLst>
                                      </p:cBhvr>
                                      <p:tavLst>
                                        <p:tav tm="0">
                                          <p:val>
                                            <p:strVal val="ppt_y"/>
                                          </p:val>
                                        </p:tav>
                                        <p:tav tm="100000">
                                          <p:val>
                                            <p:strVal val="1+ppt_h/2"/>
                                          </p:val>
                                        </p:tav>
                                      </p:tavLst>
                                    </p:anim>
                                    <p:set>
                                      <p:cBhvr>
                                        <p:cTn id="279" dur="1" fill="hold">
                                          <p:stCondLst>
                                            <p:cond delay="1999"/>
                                          </p:stCondLst>
                                        </p:cTn>
                                        <p:tgtEl>
                                          <p:spTgt spid="43"/>
                                        </p:tgtEl>
                                        <p:attrNameLst>
                                          <p:attrName>style.visibility</p:attrName>
                                        </p:attrNameLst>
                                      </p:cBhvr>
                                      <p:to>
                                        <p:strVal val="hidden"/>
                                      </p:to>
                                    </p:set>
                                  </p:childTnLst>
                                </p:cTn>
                              </p:par>
                              <p:par>
                                <p:cTn id="280" presetID="2" presetClass="exit" presetSubtype="4" fill="hold" nodeType="withEffect">
                                  <p:stCondLst>
                                    <p:cond delay="0"/>
                                  </p:stCondLst>
                                  <p:childTnLst>
                                    <p:anim calcmode="lin" valueType="num">
                                      <p:cBhvr additive="base">
                                        <p:cTn id="281" dur="2000"/>
                                        <p:tgtEl>
                                          <p:spTgt spid="44"/>
                                        </p:tgtEl>
                                        <p:attrNameLst>
                                          <p:attrName>ppt_x</p:attrName>
                                        </p:attrNameLst>
                                      </p:cBhvr>
                                      <p:tavLst>
                                        <p:tav tm="0">
                                          <p:val>
                                            <p:strVal val="ppt_x"/>
                                          </p:val>
                                        </p:tav>
                                        <p:tav tm="100000">
                                          <p:val>
                                            <p:strVal val="ppt_x"/>
                                          </p:val>
                                        </p:tav>
                                      </p:tavLst>
                                    </p:anim>
                                    <p:anim calcmode="lin" valueType="num">
                                      <p:cBhvr additive="base">
                                        <p:cTn id="282" dur="2000"/>
                                        <p:tgtEl>
                                          <p:spTgt spid="44"/>
                                        </p:tgtEl>
                                        <p:attrNameLst>
                                          <p:attrName>ppt_y</p:attrName>
                                        </p:attrNameLst>
                                      </p:cBhvr>
                                      <p:tavLst>
                                        <p:tav tm="0">
                                          <p:val>
                                            <p:strVal val="ppt_y"/>
                                          </p:val>
                                        </p:tav>
                                        <p:tav tm="100000">
                                          <p:val>
                                            <p:strVal val="1+ppt_h/2"/>
                                          </p:val>
                                        </p:tav>
                                      </p:tavLst>
                                    </p:anim>
                                    <p:set>
                                      <p:cBhvr>
                                        <p:cTn id="283" dur="1" fill="hold">
                                          <p:stCondLst>
                                            <p:cond delay="1999"/>
                                          </p:stCondLst>
                                        </p:cTn>
                                        <p:tgtEl>
                                          <p:spTgt spid="44"/>
                                        </p:tgtEl>
                                        <p:attrNameLst>
                                          <p:attrName>style.visibility</p:attrName>
                                        </p:attrNameLst>
                                      </p:cBhvr>
                                      <p:to>
                                        <p:strVal val="hidden"/>
                                      </p:to>
                                    </p:set>
                                  </p:childTnLst>
                                </p:cTn>
                              </p:par>
                              <p:par>
                                <p:cTn id="284" presetID="2" presetClass="exit" presetSubtype="4" fill="hold" nodeType="withEffect">
                                  <p:stCondLst>
                                    <p:cond delay="0"/>
                                  </p:stCondLst>
                                  <p:childTnLst>
                                    <p:anim calcmode="lin" valueType="num">
                                      <p:cBhvr additive="base">
                                        <p:cTn id="285" dur="2000"/>
                                        <p:tgtEl>
                                          <p:spTgt spid="45"/>
                                        </p:tgtEl>
                                        <p:attrNameLst>
                                          <p:attrName>ppt_x</p:attrName>
                                        </p:attrNameLst>
                                      </p:cBhvr>
                                      <p:tavLst>
                                        <p:tav tm="0">
                                          <p:val>
                                            <p:strVal val="ppt_x"/>
                                          </p:val>
                                        </p:tav>
                                        <p:tav tm="100000">
                                          <p:val>
                                            <p:strVal val="ppt_x"/>
                                          </p:val>
                                        </p:tav>
                                      </p:tavLst>
                                    </p:anim>
                                    <p:anim calcmode="lin" valueType="num">
                                      <p:cBhvr additive="base">
                                        <p:cTn id="286" dur="2000"/>
                                        <p:tgtEl>
                                          <p:spTgt spid="45"/>
                                        </p:tgtEl>
                                        <p:attrNameLst>
                                          <p:attrName>ppt_y</p:attrName>
                                        </p:attrNameLst>
                                      </p:cBhvr>
                                      <p:tavLst>
                                        <p:tav tm="0">
                                          <p:val>
                                            <p:strVal val="ppt_y"/>
                                          </p:val>
                                        </p:tav>
                                        <p:tav tm="100000">
                                          <p:val>
                                            <p:strVal val="1+ppt_h/2"/>
                                          </p:val>
                                        </p:tav>
                                      </p:tavLst>
                                    </p:anim>
                                    <p:set>
                                      <p:cBhvr>
                                        <p:cTn id="287" dur="1" fill="hold">
                                          <p:stCondLst>
                                            <p:cond delay="1999"/>
                                          </p:stCondLst>
                                        </p:cTn>
                                        <p:tgtEl>
                                          <p:spTgt spid="45"/>
                                        </p:tgtEl>
                                        <p:attrNameLst>
                                          <p:attrName>style.visibility</p:attrName>
                                        </p:attrNameLst>
                                      </p:cBhvr>
                                      <p:to>
                                        <p:strVal val="hidden"/>
                                      </p:to>
                                    </p:set>
                                  </p:childTnLst>
                                </p:cTn>
                              </p:par>
                              <p:par>
                                <p:cTn id="288" presetID="2" presetClass="exit" presetSubtype="4" fill="hold" nodeType="withEffect">
                                  <p:stCondLst>
                                    <p:cond delay="0"/>
                                  </p:stCondLst>
                                  <p:childTnLst>
                                    <p:anim calcmode="lin" valueType="num">
                                      <p:cBhvr additive="base">
                                        <p:cTn id="289" dur="2000"/>
                                        <p:tgtEl>
                                          <p:spTgt spid="46"/>
                                        </p:tgtEl>
                                        <p:attrNameLst>
                                          <p:attrName>ppt_x</p:attrName>
                                        </p:attrNameLst>
                                      </p:cBhvr>
                                      <p:tavLst>
                                        <p:tav tm="0">
                                          <p:val>
                                            <p:strVal val="ppt_x"/>
                                          </p:val>
                                        </p:tav>
                                        <p:tav tm="100000">
                                          <p:val>
                                            <p:strVal val="ppt_x"/>
                                          </p:val>
                                        </p:tav>
                                      </p:tavLst>
                                    </p:anim>
                                    <p:anim calcmode="lin" valueType="num">
                                      <p:cBhvr additive="base">
                                        <p:cTn id="290" dur="2000"/>
                                        <p:tgtEl>
                                          <p:spTgt spid="46"/>
                                        </p:tgtEl>
                                        <p:attrNameLst>
                                          <p:attrName>ppt_y</p:attrName>
                                        </p:attrNameLst>
                                      </p:cBhvr>
                                      <p:tavLst>
                                        <p:tav tm="0">
                                          <p:val>
                                            <p:strVal val="ppt_y"/>
                                          </p:val>
                                        </p:tav>
                                        <p:tav tm="100000">
                                          <p:val>
                                            <p:strVal val="1+ppt_h/2"/>
                                          </p:val>
                                        </p:tav>
                                      </p:tavLst>
                                    </p:anim>
                                    <p:set>
                                      <p:cBhvr>
                                        <p:cTn id="291" dur="1" fill="hold">
                                          <p:stCondLst>
                                            <p:cond delay="1999"/>
                                          </p:stCondLst>
                                        </p:cTn>
                                        <p:tgtEl>
                                          <p:spTgt spid="46"/>
                                        </p:tgtEl>
                                        <p:attrNameLst>
                                          <p:attrName>style.visibility</p:attrName>
                                        </p:attrNameLst>
                                      </p:cBhvr>
                                      <p:to>
                                        <p:strVal val="hidden"/>
                                      </p:to>
                                    </p:set>
                                  </p:childTnLst>
                                </p:cTn>
                              </p:par>
                              <p:par>
                                <p:cTn id="292" presetID="2" presetClass="exit" presetSubtype="4" fill="hold" nodeType="withEffect">
                                  <p:stCondLst>
                                    <p:cond delay="0"/>
                                  </p:stCondLst>
                                  <p:childTnLst>
                                    <p:anim calcmode="lin" valueType="num">
                                      <p:cBhvr additive="base">
                                        <p:cTn id="293" dur="2000"/>
                                        <p:tgtEl>
                                          <p:spTgt spid="47"/>
                                        </p:tgtEl>
                                        <p:attrNameLst>
                                          <p:attrName>ppt_x</p:attrName>
                                        </p:attrNameLst>
                                      </p:cBhvr>
                                      <p:tavLst>
                                        <p:tav tm="0">
                                          <p:val>
                                            <p:strVal val="ppt_x"/>
                                          </p:val>
                                        </p:tav>
                                        <p:tav tm="100000">
                                          <p:val>
                                            <p:strVal val="ppt_x"/>
                                          </p:val>
                                        </p:tav>
                                      </p:tavLst>
                                    </p:anim>
                                    <p:anim calcmode="lin" valueType="num">
                                      <p:cBhvr additive="base">
                                        <p:cTn id="294" dur="2000"/>
                                        <p:tgtEl>
                                          <p:spTgt spid="47"/>
                                        </p:tgtEl>
                                        <p:attrNameLst>
                                          <p:attrName>ppt_y</p:attrName>
                                        </p:attrNameLst>
                                      </p:cBhvr>
                                      <p:tavLst>
                                        <p:tav tm="0">
                                          <p:val>
                                            <p:strVal val="ppt_y"/>
                                          </p:val>
                                        </p:tav>
                                        <p:tav tm="100000">
                                          <p:val>
                                            <p:strVal val="1+ppt_h/2"/>
                                          </p:val>
                                        </p:tav>
                                      </p:tavLst>
                                    </p:anim>
                                    <p:set>
                                      <p:cBhvr>
                                        <p:cTn id="295" dur="1" fill="hold">
                                          <p:stCondLst>
                                            <p:cond delay="1999"/>
                                          </p:stCondLst>
                                        </p:cTn>
                                        <p:tgtEl>
                                          <p:spTgt spid="47"/>
                                        </p:tgtEl>
                                        <p:attrNameLst>
                                          <p:attrName>style.visibility</p:attrName>
                                        </p:attrNameLst>
                                      </p:cBhvr>
                                      <p:to>
                                        <p:strVal val="hidden"/>
                                      </p:to>
                                    </p:set>
                                  </p:childTnLst>
                                </p:cTn>
                              </p:par>
                              <p:par>
                                <p:cTn id="296" presetID="2" presetClass="exit" presetSubtype="4" fill="hold" nodeType="withEffect">
                                  <p:stCondLst>
                                    <p:cond delay="0"/>
                                  </p:stCondLst>
                                  <p:childTnLst>
                                    <p:anim calcmode="lin" valueType="num">
                                      <p:cBhvr additive="base">
                                        <p:cTn id="297" dur="2000"/>
                                        <p:tgtEl>
                                          <p:spTgt spid="48"/>
                                        </p:tgtEl>
                                        <p:attrNameLst>
                                          <p:attrName>ppt_x</p:attrName>
                                        </p:attrNameLst>
                                      </p:cBhvr>
                                      <p:tavLst>
                                        <p:tav tm="0">
                                          <p:val>
                                            <p:strVal val="ppt_x"/>
                                          </p:val>
                                        </p:tav>
                                        <p:tav tm="100000">
                                          <p:val>
                                            <p:strVal val="ppt_x"/>
                                          </p:val>
                                        </p:tav>
                                      </p:tavLst>
                                    </p:anim>
                                    <p:anim calcmode="lin" valueType="num">
                                      <p:cBhvr additive="base">
                                        <p:cTn id="298" dur="2000"/>
                                        <p:tgtEl>
                                          <p:spTgt spid="48"/>
                                        </p:tgtEl>
                                        <p:attrNameLst>
                                          <p:attrName>ppt_y</p:attrName>
                                        </p:attrNameLst>
                                      </p:cBhvr>
                                      <p:tavLst>
                                        <p:tav tm="0">
                                          <p:val>
                                            <p:strVal val="ppt_y"/>
                                          </p:val>
                                        </p:tav>
                                        <p:tav tm="100000">
                                          <p:val>
                                            <p:strVal val="1+ppt_h/2"/>
                                          </p:val>
                                        </p:tav>
                                      </p:tavLst>
                                    </p:anim>
                                    <p:set>
                                      <p:cBhvr>
                                        <p:cTn id="299" dur="1" fill="hold">
                                          <p:stCondLst>
                                            <p:cond delay="1999"/>
                                          </p:stCondLst>
                                        </p:cTn>
                                        <p:tgtEl>
                                          <p:spTgt spid="48"/>
                                        </p:tgtEl>
                                        <p:attrNameLst>
                                          <p:attrName>style.visibility</p:attrName>
                                        </p:attrNameLst>
                                      </p:cBhvr>
                                      <p:to>
                                        <p:strVal val="hidden"/>
                                      </p:to>
                                    </p:set>
                                  </p:childTnLst>
                                </p:cTn>
                              </p:par>
                              <p:par>
                                <p:cTn id="300" presetID="2" presetClass="exit" presetSubtype="4" fill="hold" nodeType="withEffect">
                                  <p:stCondLst>
                                    <p:cond delay="0"/>
                                  </p:stCondLst>
                                  <p:childTnLst>
                                    <p:anim calcmode="lin" valueType="num">
                                      <p:cBhvr additive="base">
                                        <p:cTn id="301" dur="2000"/>
                                        <p:tgtEl>
                                          <p:spTgt spid="49"/>
                                        </p:tgtEl>
                                        <p:attrNameLst>
                                          <p:attrName>ppt_x</p:attrName>
                                        </p:attrNameLst>
                                      </p:cBhvr>
                                      <p:tavLst>
                                        <p:tav tm="0">
                                          <p:val>
                                            <p:strVal val="ppt_x"/>
                                          </p:val>
                                        </p:tav>
                                        <p:tav tm="100000">
                                          <p:val>
                                            <p:strVal val="ppt_x"/>
                                          </p:val>
                                        </p:tav>
                                      </p:tavLst>
                                    </p:anim>
                                    <p:anim calcmode="lin" valueType="num">
                                      <p:cBhvr additive="base">
                                        <p:cTn id="302" dur="2000"/>
                                        <p:tgtEl>
                                          <p:spTgt spid="49"/>
                                        </p:tgtEl>
                                        <p:attrNameLst>
                                          <p:attrName>ppt_y</p:attrName>
                                        </p:attrNameLst>
                                      </p:cBhvr>
                                      <p:tavLst>
                                        <p:tav tm="0">
                                          <p:val>
                                            <p:strVal val="ppt_y"/>
                                          </p:val>
                                        </p:tav>
                                        <p:tav tm="100000">
                                          <p:val>
                                            <p:strVal val="1+ppt_h/2"/>
                                          </p:val>
                                        </p:tav>
                                      </p:tavLst>
                                    </p:anim>
                                    <p:set>
                                      <p:cBhvr>
                                        <p:cTn id="303" dur="1" fill="hold">
                                          <p:stCondLst>
                                            <p:cond delay="1999"/>
                                          </p:stCondLst>
                                        </p:cTn>
                                        <p:tgtEl>
                                          <p:spTgt spid="49"/>
                                        </p:tgtEl>
                                        <p:attrNameLst>
                                          <p:attrName>style.visibility</p:attrName>
                                        </p:attrNameLst>
                                      </p:cBhvr>
                                      <p:to>
                                        <p:strVal val="hidden"/>
                                      </p:to>
                                    </p:set>
                                  </p:childTnLst>
                                </p:cTn>
                              </p:par>
                              <p:par>
                                <p:cTn id="304" presetID="2" presetClass="exit" presetSubtype="4" fill="hold" nodeType="withEffect">
                                  <p:stCondLst>
                                    <p:cond delay="0"/>
                                  </p:stCondLst>
                                  <p:childTnLst>
                                    <p:anim calcmode="lin" valueType="num">
                                      <p:cBhvr additive="base">
                                        <p:cTn id="305" dur="2000"/>
                                        <p:tgtEl>
                                          <p:spTgt spid="50"/>
                                        </p:tgtEl>
                                        <p:attrNameLst>
                                          <p:attrName>ppt_x</p:attrName>
                                        </p:attrNameLst>
                                      </p:cBhvr>
                                      <p:tavLst>
                                        <p:tav tm="0">
                                          <p:val>
                                            <p:strVal val="ppt_x"/>
                                          </p:val>
                                        </p:tav>
                                        <p:tav tm="100000">
                                          <p:val>
                                            <p:strVal val="ppt_x"/>
                                          </p:val>
                                        </p:tav>
                                      </p:tavLst>
                                    </p:anim>
                                    <p:anim calcmode="lin" valueType="num">
                                      <p:cBhvr additive="base">
                                        <p:cTn id="306" dur="2000"/>
                                        <p:tgtEl>
                                          <p:spTgt spid="50"/>
                                        </p:tgtEl>
                                        <p:attrNameLst>
                                          <p:attrName>ppt_y</p:attrName>
                                        </p:attrNameLst>
                                      </p:cBhvr>
                                      <p:tavLst>
                                        <p:tav tm="0">
                                          <p:val>
                                            <p:strVal val="ppt_y"/>
                                          </p:val>
                                        </p:tav>
                                        <p:tav tm="100000">
                                          <p:val>
                                            <p:strVal val="1+ppt_h/2"/>
                                          </p:val>
                                        </p:tav>
                                      </p:tavLst>
                                    </p:anim>
                                    <p:set>
                                      <p:cBhvr>
                                        <p:cTn id="307" dur="1" fill="hold">
                                          <p:stCondLst>
                                            <p:cond delay="1999"/>
                                          </p:stCondLst>
                                        </p:cTn>
                                        <p:tgtEl>
                                          <p:spTgt spid="50"/>
                                        </p:tgtEl>
                                        <p:attrNameLst>
                                          <p:attrName>style.visibility</p:attrName>
                                        </p:attrNameLst>
                                      </p:cBhvr>
                                      <p:to>
                                        <p:strVal val="hidden"/>
                                      </p:to>
                                    </p:set>
                                  </p:childTnLst>
                                </p:cTn>
                              </p:par>
                              <p:par>
                                <p:cTn id="308" presetID="8" presetClass="emph" presetSubtype="0" autoRev="1" fill="hold" nodeType="withEffect">
                                  <p:stCondLst>
                                    <p:cond delay="0"/>
                                  </p:stCondLst>
                                  <p:childTnLst>
                                    <p:animRot by="21600000">
                                      <p:cBhvr>
                                        <p:cTn id="309" dur="2000" fill="hold"/>
                                        <p:tgtEl>
                                          <p:spTgt spid="25"/>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31"/>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37"/>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43"/>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49"/>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21"/>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27"/>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33"/>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39"/>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45"/>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23"/>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29"/>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35"/>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41"/>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47"/>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24"/>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30"/>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36"/>
                                        </p:tgtEl>
                                        <p:attrNameLst>
                                          <p:attrName>r</p:attrName>
                                        </p:attrNameLst>
                                      </p:cBhvr>
                                    </p:animRot>
                                  </p:childTnLst>
                                </p:cTn>
                              </p:par>
                              <p:par>
                                <p:cTn id="344" presetID="8" presetClass="emph" presetSubtype="0" autoRev="1" fill="hold" nodeType="withEffect">
                                  <p:stCondLst>
                                    <p:cond delay="0"/>
                                  </p:stCondLst>
                                  <p:childTnLst>
                                    <p:animRot by="-21600000">
                                      <p:cBhvr>
                                        <p:cTn id="345" dur="2000" fill="hold"/>
                                        <p:tgtEl>
                                          <p:spTgt spid="42"/>
                                        </p:tgtEl>
                                        <p:attrNameLst>
                                          <p:attrName>r</p:attrName>
                                        </p:attrNameLst>
                                      </p:cBhvr>
                                    </p:animRot>
                                  </p:childTnLst>
                                </p:cTn>
                              </p:par>
                              <p:par>
                                <p:cTn id="346" presetID="8" presetClass="emph" presetSubtype="0" autoRev="1" fill="hold" nodeType="withEffect">
                                  <p:stCondLst>
                                    <p:cond delay="0"/>
                                  </p:stCondLst>
                                  <p:childTnLst>
                                    <p:animRot by="-21600000">
                                      <p:cBhvr>
                                        <p:cTn id="347" dur="2000" fill="hold"/>
                                        <p:tgtEl>
                                          <p:spTgt spid="48"/>
                                        </p:tgtEl>
                                        <p:attrNameLst>
                                          <p:attrName>r</p:attrName>
                                        </p:attrNameLst>
                                      </p:cBhvr>
                                    </p:animRot>
                                  </p:childTnLst>
                                </p:cTn>
                              </p:par>
                              <p:par>
                                <p:cTn id="348" presetID="8" presetClass="emph" presetSubtype="0" autoRev="1" fill="hold" nodeType="withEffect">
                                  <p:stCondLst>
                                    <p:cond delay="0"/>
                                  </p:stCondLst>
                                  <p:childTnLst>
                                    <p:animRot by="-21600000">
                                      <p:cBhvr>
                                        <p:cTn id="349" dur="2000" fill="hold"/>
                                        <p:tgtEl>
                                          <p:spTgt spid="22"/>
                                        </p:tgtEl>
                                        <p:attrNameLst>
                                          <p:attrName>r</p:attrName>
                                        </p:attrNameLst>
                                      </p:cBhvr>
                                    </p:animRot>
                                  </p:childTnLst>
                                </p:cTn>
                              </p:par>
                              <p:par>
                                <p:cTn id="350" presetID="8" presetClass="emph" presetSubtype="0" autoRev="1" fill="hold" nodeType="withEffect">
                                  <p:stCondLst>
                                    <p:cond delay="0"/>
                                  </p:stCondLst>
                                  <p:childTnLst>
                                    <p:animRot by="-21600000">
                                      <p:cBhvr>
                                        <p:cTn id="351" dur="2000" fill="hold"/>
                                        <p:tgtEl>
                                          <p:spTgt spid="28"/>
                                        </p:tgtEl>
                                        <p:attrNameLst>
                                          <p:attrName>r</p:attrName>
                                        </p:attrNameLst>
                                      </p:cBhvr>
                                    </p:animRot>
                                  </p:childTnLst>
                                </p:cTn>
                              </p:par>
                              <p:par>
                                <p:cTn id="352" presetID="8" presetClass="emph" presetSubtype="0" autoRev="1" fill="hold" nodeType="withEffect">
                                  <p:stCondLst>
                                    <p:cond delay="0"/>
                                  </p:stCondLst>
                                  <p:childTnLst>
                                    <p:animRot by="-21600000">
                                      <p:cBhvr>
                                        <p:cTn id="353" dur="2000" fill="hold"/>
                                        <p:tgtEl>
                                          <p:spTgt spid="34"/>
                                        </p:tgtEl>
                                        <p:attrNameLst>
                                          <p:attrName>r</p:attrName>
                                        </p:attrNameLst>
                                      </p:cBhvr>
                                    </p:animRot>
                                  </p:childTnLst>
                                </p:cTn>
                              </p:par>
                              <p:par>
                                <p:cTn id="354" presetID="8" presetClass="emph" presetSubtype="0" autoRev="1" fill="hold" nodeType="withEffect">
                                  <p:stCondLst>
                                    <p:cond delay="0"/>
                                  </p:stCondLst>
                                  <p:childTnLst>
                                    <p:animRot by="-21600000">
                                      <p:cBhvr>
                                        <p:cTn id="355" dur="2000" fill="hold"/>
                                        <p:tgtEl>
                                          <p:spTgt spid="40"/>
                                        </p:tgtEl>
                                        <p:attrNameLst>
                                          <p:attrName>r</p:attrName>
                                        </p:attrNameLst>
                                      </p:cBhvr>
                                    </p:animRot>
                                  </p:childTnLst>
                                </p:cTn>
                              </p:par>
                              <p:par>
                                <p:cTn id="356" presetID="8" presetClass="emph" presetSubtype="0" autoRev="1" fill="hold" nodeType="withEffect">
                                  <p:stCondLst>
                                    <p:cond delay="0"/>
                                  </p:stCondLst>
                                  <p:childTnLst>
                                    <p:animRot by="-21600000">
                                      <p:cBhvr>
                                        <p:cTn id="357" dur="2000" fill="hold"/>
                                        <p:tgtEl>
                                          <p:spTgt spid="46"/>
                                        </p:tgtEl>
                                        <p:attrNameLst>
                                          <p:attrName>r</p:attrName>
                                        </p:attrNameLst>
                                      </p:cBhvr>
                                    </p:animRot>
                                  </p:childTnLst>
                                </p:cTn>
                              </p:par>
                              <p:par>
                                <p:cTn id="358" presetID="8" presetClass="emph" presetSubtype="0" autoRev="1" fill="hold" nodeType="withEffect">
                                  <p:stCondLst>
                                    <p:cond delay="0"/>
                                  </p:stCondLst>
                                  <p:childTnLst>
                                    <p:animRot by="-21600000">
                                      <p:cBhvr>
                                        <p:cTn id="359" dur="2000" fill="hold"/>
                                        <p:tgtEl>
                                          <p:spTgt spid="26"/>
                                        </p:tgtEl>
                                        <p:attrNameLst>
                                          <p:attrName>r</p:attrName>
                                        </p:attrNameLst>
                                      </p:cBhvr>
                                    </p:animRot>
                                  </p:childTnLst>
                                </p:cTn>
                              </p:par>
                              <p:par>
                                <p:cTn id="360" presetID="8" presetClass="emph" presetSubtype="0" autoRev="1" fill="hold" nodeType="withEffect">
                                  <p:stCondLst>
                                    <p:cond delay="0"/>
                                  </p:stCondLst>
                                  <p:childTnLst>
                                    <p:animRot by="-21600000">
                                      <p:cBhvr>
                                        <p:cTn id="361" dur="2000" fill="hold"/>
                                        <p:tgtEl>
                                          <p:spTgt spid="32"/>
                                        </p:tgtEl>
                                        <p:attrNameLst>
                                          <p:attrName>r</p:attrName>
                                        </p:attrNameLst>
                                      </p:cBhvr>
                                    </p:animRot>
                                  </p:childTnLst>
                                </p:cTn>
                              </p:par>
                              <p:par>
                                <p:cTn id="362" presetID="8" presetClass="emph" presetSubtype="0" autoRev="1" fill="hold" nodeType="withEffect">
                                  <p:stCondLst>
                                    <p:cond delay="0"/>
                                  </p:stCondLst>
                                  <p:childTnLst>
                                    <p:animRot by="-21600000">
                                      <p:cBhvr>
                                        <p:cTn id="363" dur="2000" fill="hold"/>
                                        <p:tgtEl>
                                          <p:spTgt spid="38"/>
                                        </p:tgtEl>
                                        <p:attrNameLst>
                                          <p:attrName>r</p:attrName>
                                        </p:attrNameLst>
                                      </p:cBhvr>
                                    </p:animRot>
                                  </p:childTnLst>
                                </p:cTn>
                              </p:par>
                              <p:par>
                                <p:cTn id="364" presetID="8" presetClass="emph" presetSubtype="0" autoRev="1" fill="hold" nodeType="withEffect">
                                  <p:stCondLst>
                                    <p:cond delay="0"/>
                                  </p:stCondLst>
                                  <p:childTnLst>
                                    <p:animRot by="-21600000">
                                      <p:cBhvr>
                                        <p:cTn id="365" dur="2000" fill="hold"/>
                                        <p:tgtEl>
                                          <p:spTgt spid="44"/>
                                        </p:tgtEl>
                                        <p:attrNameLst>
                                          <p:attrName>r</p:attrName>
                                        </p:attrNameLst>
                                      </p:cBhvr>
                                    </p:animRot>
                                  </p:childTnLst>
                                </p:cTn>
                              </p:par>
                              <p:par>
                                <p:cTn id="366" presetID="8" presetClass="emph" presetSubtype="0" autoRev="1" fill="hold" nodeType="withEffect">
                                  <p:stCondLst>
                                    <p:cond delay="0"/>
                                  </p:stCondLst>
                                  <p:childTnLst>
                                    <p:animRot by="-21600000">
                                      <p:cBhvr>
                                        <p:cTn id="367" dur="2000" fill="hold"/>
                                        <p:tgtEl>
                                          <p:spTgt spid="50"/>
                                        </p:tgtEl>
                                        <p:attrNameLst>
                                          <p:attrName>r</p:attrName>
                                        </p:attrNameLst>
                                      </p:cBhvr>
                                    </p:animRot>
                                  </p:childTnLst>
                                </p:cTn>
                              </p:par>
                              <p:par>
                                <p:cTn id="368" presetID="17" presetClass="entr" presetSubtype="1" fill="hold" nodeType="withEffect">
                                  <p:stCondLst>
                                    <p:cond delay="0"/>
                                  </p:stCondLst>
                                  <p:childTnLst>
                                    <p:set>
                                      <p:cBhvr>
                                        <p:cTn id="369" dur="1" fill="hold">
                                          <p:stCondLst>
                                            <p:cond delay="0"/>
                                          </p:stCondLst>
                                        </p:cTn>
                                        <p:tgtEl>
                                          <p:spTgt spid="2"/>
                                        </p:tgtEl>
                                        <p:attrNameLst>
                                          <p:attrName>style.visibility</p:attrName>
                                        </p:attrNameLst>
                                      </p:cBhvr>
                                      <p:to>
                                        <p:strVal val="visible"/>
                                      </p:to>
                                    </p:set>
                                    <p:anim calcmode="lin" valueType="num">
                                      <p:cBhvr>
                                        <p:cTn id="370" dur="2000" fill="hold"/>
                                        <p:tgtEl>
                                          <p:spTgt spid="2"/>
                                        </p:tgtEl>
                                        <p:attrNameLst>
                                          <p:attrName>ppt_x</p:attrName>
                                        </p:attrNameLst>
                                      </p:cBhvr>
                                      <p:tavLst>
                                        <p:tav tm="0">
                                          <p:val>
                                            <p:strVal val="#ppt_x"/>
                                          </p:val>
                                        </p:tav>
                                        <p:tav tm="100000">
                                          <p:val>
                                            <p:strVal val="#ppt_x"/>
                                          </p:val>
                                        </p:tav>
                                      </p:tavLst>
                                    </p:anim>
                                    <p:anim calcmode="lin" valueType="num">
                                      <p:cBhvr>
                                        <p:cTn id="371" dur="2000" fill="hold"/>
                                        <p:tgtEl>
                                          <p:spTgt spid="2"/>
                                        </p:tgtEl>
                                        <p:attrNameLst>
                                          <p:attrName>ppt_y</p:attrName>
                                        </p:attrNameLst>
                                      </p:cBhvr>
                                      <p:tavLst>
                                        <p:tav tm="0">
                                          <p:val>
                                            <p:strVal val="#ppt_y-#ppt_h/2"/>
                                          </p:val>
                                        </p:tav>
                                        <p:tav tm="100000">
                                          <p:val>
                                            <p:strVal val="#ppt_y"/>
                                          </p:val>
                                        </p:tav>
                                      </p:tavLst>
                                    </p:anim>
                                    <p:anim calcmode="lin" valueType="num">
                                      <p:cBhvr>
                                        <p:cTn id="372" dur="2000" fill="hold"/>
                                        <p:tgtEl>
                                          <p:spTgt spid="2"/>
                                        </p:tgtEl>
                                        <p:attrNameLst>
                                          <p:attrName>ppt_w</p:attrName>
                                        </p:attrNameLst>
                                      </p:cBhvr>
                                      <p:tavLst>
                                        <p:tav tm="0">
                                          <p:val>
                                            <p:strVal val="#ppt_w"/>
                                          </p:val>
                                        </p:tav>
                                        <p:tav tm="100000">
                                          <p:val>
                                            <p:strVal val="#ppt_w"/>
                                          </p:val>
                                        </p:tav>
                                      </p:tavLst>
                                    </p:anim>
                                    <p:anim calcmode="lin" valueType="num">
                                      <p:cBhvr>
                                        <p:cTn id="373" dur="2000" fill="hold"/>
                                        <p:tgtEl>
                                          <p:spTgt spid="2"/>
                                        </p:tgtEl>
                                        <p:attrNameLst>
                                          <p:attrName>ppt_h</p:attrName>
                                        </p:attrNameLst>
                                      </p:cBhvr>
                                      <p:tavLst>
                                        <p:tav tm="0">
                                          <p:val>
                                            <p:fltVal val="0"/>
                                          </p:val>
                                        </p:tav>
                                        <p:tav tm="100000">
                                          <p:val>
                                            <p:strVal val="#ppt_h"/>
                                          </p:val>
                                        </p:tav>
                                      </p:tavLst>
                                    </p:anim>
                                  </p:childTnLst>
                                </p:cTn>
                              </p:par>
                              <p:par>
                                <p:cTn id="374" presetID="3" presetClass="entr" presetSubtype="10" fill="hold" nodeType="withEffect">
                                  <p:stCondLst>
                                    <p:cond delay="0"/>
                                  </p:stCondLst>
                                  <p:childTnLst>
                                    <p:set>
                                      <p:cBhvr>
                                        <p:cTn id="375" dur="1" fill="hold">
                                          <p:stCondLst>
                                            <p:cond delay="0"/>
                                          </p:stCondLst>
                                        </p:cTn>
                                        <p:tgtEl>
                                          <p:spTgt spid="2"/>
                                        </p:tgtEl>
                                        <p:attrNameLst>
                                          <p:attrName>style.visibility</p:attrName>
                                        </p:attrNameLst>
                                      </p:cBhvr>
                                      <p:to>
                                        <p:strVal val="visible"/>
                                      </p:to>
                                    </p:set>
                                    <p:animEffect transition="in" filter="blinds(horizontal)">
                                      <p:cBhvr>
                                        <p:cTn id="37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40058"/>
            </a:gs>
            <a:gs pos="50000">
              <a:srgbClr val="9999FF">
                <a:shade val="67500"/>
                <a:satMod val="115000"/>
              </a:srgbClr>
            </a:gs>
            <a:gs pos="100000">
              <a:srgbClr val="9999FF">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2" name="1 Imagen" descr="stock-photo-16237263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34.png"/>
          <p:cNvPicPr>
            <a:picLocks noChangeAspect="1"/>
          </p:cNvPicPr>
          <p:nvPr/>
        </p:nvPicPr>
        <p:blipFill>
          <a:blip r:embed="rId3">
            <a:lum contrast="40000"/>
          </a:blip>
          <a:stretch>
            <a:fillRect/>
          </a:stretch>
        </p:blipFill>
        <p:spPr>
          <a:xfrm rot="16200000" flipV="1">
            <a:off x="50788" y="1520830"/>
            <a:ext cx="1071570" cy="1173146"/>
          </a:xfrm>
          <a:prstGeom prst="rect">
            <a:avLst/>
          </a:prstGeom>
        </p:spPr>
      </p:pic>
      <p:pic>
        <p:nvPicPr>
          <p:cNvPr id="5" name="4 Imagen" descr="34.png"/>
          <p:cNvPicPr>
            <a:picLocks noChangeAspect="1"/>
          </p:cNvPicPr>
          <p:nvPr/>
        </p:nvPicPr>
        <p:blipFill>
          <a:blip r:embed="rId3">
            <a:lum contrast="40000"/>
          </a:blip>
          <a:stretch>
            <a:fillRect/>
          </a:stretch>
        </p:blipFill>
        <p:spPr>
          <a:xfrm rot="16200000" flipH="1" flipV="1">
            <a:off x="86507" y="2556681"/>
            <a:ext cx="1000132" cy="1173146"/>
          </a:xfrm>
          <a:prstGeom prst="rect">
            <a:avLst/>
          </a:prstGeom>
        </p:spPr>
      </p:pic>
      <p:pic>
        <p:nvPicPr>
          <p:cNvPr id="6" name="5 Imagen" descr="34.png"/>
          <p:cNvPicPr>
            <a:picLocks noChangeAspect="1"/>
          </p:cNvPicPr>
          <p:nvPr/>
        </p:nvPicPr>
        <p:blipFill>
          <a:blip r:embed="rId3">
            <a:duotone>
              <a:schemeClr val="bg2">
                <a:shade val="45000"/>
                <a:satMod val="135000"/>
              </a:schemeClr>
              <a:prstClr val="white"/>
            </a:duotone>
            <a:lum contrast="40000"/>
          </a:blip>
          <a:stretch>
            <a:fillRect/>
          </a:stretch>
        </p:blipFill>
        <p:spPr>
          <a:xfrm rot="16200000" flipV="1">
            <a:off x="622260" y="1520830"/>
            <a:ext cx="1071570" cy="1173146"/>
          </a:xfrm>
          <a:prstGeom prst="rect">
            <a:avLst/>
          </a:prstGeom>
        </p:spPr>
      </p:pic>
      <p:pic>
        <p:nvPicPr>
          <p:cNvPr id="7" name="6 Imagen" descr="34.png"/>
          <p:cNvPicPr>
            <a:picLocks noChangeAspect="1"/>
          </p:cNvPicPr>
          <p:nvPr/>
        </p:nvPicPr>
        <p:blipFill>
          <a:blip r:embed="rId3">
            <a:duotone>
              <a:schemeClr val="bg2">
                <a:shade val="45000"/>
                <a:satMod val="135000"/>
              </a:schemeClr>
              <a:prstClr val="white"/>
            </a:duotone>
            <a:lum contrast="40000"/>
          </a:blip>
          <a:stretch>
            <a:fillRect/>
          </a:stretch>
        </p:blipFill>
        <p:spPr>
          <a:xfrm rot="16200000" flipH="1" flipV="1">
            <a:off x="657979" y="2556681"/>
            <a:ext cx="1000132" cy="1173146"/>
          </a:xfrm>
          <a:prstGeom prst="rect">
            <a:avLst/>
          </a:prstGeom>
        </p:spPr>
      </p:pic>
      <p:pic>
        <p:nvPicPr>
          <p:cNvPr id="8" name="7 Imagen" descr="34.png"/>
          <p:cNvPicPr>
            <a:picLocks noChangeAspect="1"/>
          </p:cNvPicPr>
          <p:nvPr/>
        </p:nvPicPr>
        <p:blipFill>
          <a:blip r:embed="rId3">
            <a:lum contrast="40000"/>
          </a:blip>
          <a:stretch>
            <a:fillRect/>
          </a:stretch>
        </p:blipFill>
        <p:spPr>
          <a:xfrm rot="16200000" flipV="1">
            <a:off x="1265234" y="1520830"/>
            <a:ext cx="1071570" cy="1173146"/>
          </a:xfrm>
          <a:prstGeom prst="rect">
            <a:avLst/>
          </a:prstGeom>
        </p:spPr>
      </p:pic>
      <p:pic>
        <p:nvPicPr>
          <p:cNvPr id="9" name="8 Imagen" descr="34.png"/>
          <p:cNvPicPr>
            <a:picLocks noChangeAspect="1"/>
          </p:cNvPicPr>
          <p:nvPr/>
        </p:nvPicPr>
        <p:blipFill>
          <a:blip r:embed="rId3">
            <a:lum contrast="40000"/>
          </a:blip>
          <a:stretch>
            <a:fillRect/>
          </a:stretch>
        </p:blipFill>
        <p:spPr>
          <a:xfrm rot="16200000" flipH="1" flipV="1">
            <a:off x="1300953" y="2556681"/>
            <a:ext cx="1000132" cy="1173146"/>
          </a:xfrm>
          <a:prstGeom prst="rect">
            <a:avLst/>
          </a:prstGeom>
        </p:spPr>
      </p:pic>
      <p:pic>
        <p:nvPicPr>
          <p:cNvPr id="10" name="9 Imagen" descr="34.png"/>
          <p:cNvPicPr>
            <a:picLocks noChangeAspect="1"/>
          </p:cNvPicPr>
          <p:nvPr/>
        </p:nvPicPr>
        <p:blipFill>
          <a:blip r:embed="rId3">
            <a:duotone>
              <a:schemeClr val="bg2">
                <a:shade val="45000"/>
                <a:satMod val="135000"/>
              </a:schemeClr>
              <a:prstClr val="white"/>
            </a:duotone>
            <a:lum contrast="40000"/>
          </a:blip>
          <a:stretch>
            <a:fillRect/>
          </a:stretch>
        </p:blipFill>
        <p:spPr>
          <a:xfrm rot="16200000" flipV="1">
            <a:off x="1829171" y="1528397"/>
            <a:ext cx="1071570" cy="1158013"/>
          </a:xfrm>
          <a:prstGeom prst="rect">
            <a:avLst/>
          </a:prstGeom>
        </p:spPr>
      </p:pic>
      <p:pic>
        <p:nvPicPr>
          <p:cNvPr id="11" name="10 Imagen" descr="34.png"/>
          <p:cNvPicPr>
            <a:picLocks noChangeAspect="1"/>
          </p:cNvPicPr>
          <p:nvPr/>
        </p:nvPicPr>
        <p:blipFill>
          <a:blip r:embed="rId3">
            <a:duotone>
              <a:schemeClr val="bg2">
                <a:shade val="45000"/>
                <a:satMod val="135000"/>
              </a:schemeClr>
              <a:prstClr val="white"/>
            </a:duotone>
            <a:lum contrast="40000"/>
          </a:blip>
          <a:stretch>
            <a:fillRect/>
          </a:stretch>
        </p:blipFill>
        <p:spPr>
          <a:xfrm rot="16200000" flipH="1" flipV="1">
            <a:off x="1864890" y="2564248"/>
            <a:ext cx="1000132" cy="1158013"/>
          </a:xfrm>
          <a:prstGeom prst="rect">
            <a:avLst/>
          </a:prstGeom>
        </p:spPr>
      </p:pic>
      <p:pic>
        <p:nvPicPr>
          <p:cNvPr id="12" name="11 Imagen" descr="34.png"/>
          <p:cNvPicPr>
            <a:picLocks noChangeAspect="1"/>
          </p:cNvPicPr>
          <p:nvPr/>
        </p:nvPicPr>
        <p:blipFill>
          <a:blip r:embed="rId3">
            <a:lum contrast="40000"/>
          </a:blip>
          <a:stretch>
            <a:fillRect/>
          </a:stretch>
        </p:blipFill>
        <p:spPr>
          <a:xfrm rot="16200000" flipV="1">
            <a:off x="2472145" y="1528397"/>
            <a:ext cx="1071570" cy="1158013"/>
          </a:xfrm>
          <a:prstGeom prst="rect">
            <a:avLst/>
          </a:prstGeom>
        </p:spPr>
      </p:pic>
      <p:pic>
        <p:nvPicPr>
          <p:cNvPr id="13" name="12 Imagen" descr="34.png"/>
          <p:cNvPicPr>
            <a:picLocks noChangeAspect="1"/>
          </p:cNvPicPr>
          <p:nvPr/>
        </p:nvPicPr>
        <p:blipFill>
          <a:blip r:embed="rId3">
            <a:lum contrast="40000"/>
          </a:blip>
          <a:stretch>
            <a:fillRect/>
          </a:stretch>
        </p:blipFill>
        <p:spPr>
          <a:xfrm rot="16200000" flipH="1" flipV="1">
            <a:off x="2507864" y="2564248"/>
            <a:ext cx="1000132" cy="1158013"/>
          </a:xfrm>
          <a:prstGeom prst="rect">
            <a:avLst/>
          </a:prstGeom>
        </p:spPr>
      </p:pic>
      <p:pic>
        <p:nvPicPr>
          <p:cNvPr id="14" name="13 Imagen" descr="34.png"/>
          <p:cNvPicPr>
            <a:picLocks noChangeAspect="1"/>
          </p:cNvPicPr>
          <p:nvPr/>
        </p:nvPicPr>
        <p:blipFill>
          <a:blip r:embed="rId3">
            <a:duotone>
              <a:schemeClr val="bg2">
                <a:shade val="45000"/>
                <a:satMod val="135000"/>
              </a:schemeClr>
              <a:prstClr val="white"/>
            </a:duotone>
            <a:lum contrast="40000"/>
          </a:blip>
          <a:stretch>
            <a:fillRect/>
          </a:stretch>
        </p:blipFill>
        <p:spPr>
          <a:xfrm rot="16200000" flipV="1">
            <a:off x="3043617" y="1528397"/>
            <a:ext cx="1071570" cy="1158013"/>
          </a:xfrm>
          <a:prstGeom prst="rect">
            <a:avLst/>
          </a:prstGeom>
        </p:spPr>
      </p:pic>
      <p:pic>
        <p:nvPicPr>
          <p:cNvPr id="15" name="14 Imagen" descr="34.png"/>
          <p:cNvPicPr>
            <a:picLocks noChangeAspect="1"/>
          </p:cNvPicPr>
          <p:nvPr/>
        </p:nvPicPr>
        <p:blipFill>
          <a:blip r:embed="rId3">
            <a:duotone>
              <a:schemeClr val="bg2">
                <a:shade val="45000"/>
                <a:satMod val="135000"/>
              </a:schemeClr>
              <a:prstClr val="white"/>
            </a:duotone>
            <a:lum contrast="40000"/>
          </a:blip>
          <a:stretch>
            <a:fillRect/>
          </a:stretch>
        </p:blipFill>
        <p:spPr>
          <a:xfrm rot="16200000" flipH="1" flipV="1">
            <a:off x="3079336" y="2564248"/>
            <a:ext cx="1000132" cy="1158013"/>
          </a:xfrm>
          <a:prstGeom prst="rect">
            <a:avLst/>
          </a:prstGeom>
        </p:spPr>
      </p:pic>
      <p:pic>
        <p:nvPicPr>
          <p:cNvPr id="16" name="15 Imagen" descr="34.png"/>
          <p:cNvPicPr>
            <a:picLocks noChangeAspect="1"/>
          </p:cNvPicPr>
          <p:nvPr/>
        </p:nvPicPr>
        <p:blipFill>
          <a:blip r:embed="rId3">
            <a:lum contrast="40000"/>
          </a:blip>
          <a:stretch>
            <a:fillRect/>
          </a:stretch>
        </p:blipFill>
        <p:spPr>
          <a:xfrm rot="16200000" flipV="1">
            <a:off x="3686591" y="1528397"/>
            <a:ext cx="1071570" cy="1158013"/>
          </a:xfrm>
          <a:prstGeom prst="rect">
            <a:avLst/>
          </a:prstGeom>
        </p:spPr>
      </p:pic>
      <p:pic>
        <p:nvPicPr>
          <p:cNvPr id="17" name="16 Imagen" descr="34.png"/>
          <p:cNvPicPr>
            <a:picLocks noChangeAspect="1"/>
          </p:cNvPicPr>
          <p:nvPr/>
        </p:nvPicPr>
        <p:blipFill>
          <a:blip r:embed="rId3">
            <a:lum contrast="40000"/>
          </a:blip>
          <a:stretch>
            <a:fillRect/>
          </a:stretch>
        </p:blipFill>
        <p:spPr>
          <a:xfrm rot="16200000" flipH="1" flipV="1">
            <a:off x="3722310" y="2564248"/>
            <a:ext cx="1000132" cy="1158013"/>
          </a:xfrm>
          <a:prstGeom prst="rect">
            <a:avLst/>
          </a:prstGeom>
        </p:spPr>
      </p:pic>
      <p:pic>
        <p:nvPicPr>
          <p:cNvPr id="18" name="17 Imagen" descr="34.png"/>
          <p:cNvPicPr>
            <a:picLocks noChangeAspect="1"/>
          </p:cNvPicPr>
          <p:nvPr/>
        </p:nvPicPr>
        <p:blipFill>
          <a:blip r:embed="rId3">
            <a:duotone>
              <a:schemeClr val="bg2">
                <a:shade val="45000"/>
                <a:satMod val="135000"/>
              </a:schemeClr>
              <a:prstClr val="white"/>
            </a:duotone>
            <a:lum contrast="40000"/>
          </a:blip>
          <a:stretch>
            <a:fillRect/>
          </a:stretch>
        </p:blipFill>
        <p:spPr>
          <a:xfrm rot="16200000" flipV="1">
            <a:off x="4258063" y="1528397"/>
            <a:ext cx="1071570" cy="1158013"/>
          </a:xfrm>
          <a:prstGeom prst="rect">
            <a:avLst/>
          </a:prstGeom>
        </p:spPr>
      </p:pic>
      <p:pic>
        <p:nvPicPr>
          <p:cNvPr id="19" name="18 Imagen" descr="34.png"/>
          <p:cNvPicPr>
            <a:picLocks noChangeAspect="1"/>
          </p:cNvPicPr>
          <p:nvPr/>
        </p:nvPicPr>
        <p:blipFill>
          <a:blip r:embed="rId3">
            <a:duotone>
              <a:schemeClr val="bg2">
                <a:shade val="45000"/>
                <a:satMod val="135000"/>
              </a:schemeClr>
              <a:prstClr val="white"/>
            </a:duotone>
            <a:lum contrast="40000"/>
          </a:blip>
          <a:stretch>
            <a:fillRect/>
          </a:stretch>
        </p:blipFill>
        <p:spPr>
          <a:xfrm rot="16200000" flipH="1" flipV="1">
            <a:off x="4293782" y="2564248"/>
            <a:ext cx="1000132" cy="1158013"/>
          </a:xfrm>
          <a:prstGeom prst="rect">
            <a:avLst/>
          </a:prstGeom>
        </p:spPr>
      </p:pic>
      <p:pic>
        <p:nvPicPr>
          <p:cNvPr id="20" name="19 Imagen" descr="34.png"/>
          <p:cNvPicPr>
            <a:picLocks noChangeAspect="1"/>
          </p:cNvPicPr>
          <p:nvPr/>
        </p:nvPicPr>
        <p:blipFill>
          <a:blip r:embed="rId3">
            <a:lum contrast="40000"/>
          </a:blip>
          <a:stretch>
            <a:fillRect/>
          </a:stretch>
        </p:blipFill>
        <p:spPr>
          <a:xfrm rot="16200000" flipV="1">
            <a:off x="4686691" y="1528397"/>
            <a:ext cx="1071570" cy="1158013"/>
          </a:xfrm>
          <a:prstGeom prst="rect">
            <a:avLst/>
          </a:prstGeom>
        </p:spPr>
      </p:pic>
      <p:pic>
        <p:nvPicPr>
          <p:cNvPr id="21" name="20 Imagen" descr="34.png"/>
          <p:cNvPicPr>
            <a:picLocks noChangeAspect="1"/>
          </p:cNvPicPr>
          <p:nvPr/>
        </p:nvPicPr>
        <p:blipFill>
          <a:blip r:embed="rId3">
            <a:lum contrast="40000"/>
          </a:blip>
          <a:stretch>
            <a:fillRect/>
          </a:stretch>
        </p:blipFill>
        <p:spPr>
          <a:xfrm rot="16200000" flipH="1" flipV="1">
            <a:off x="4722410" y="2564248"/>
            <a:ext cx="1000132" cy="1158013"/>
          </a:xfrm>
          <a:prstGeom prst="rect">
            <a:avLst/>
          </a:prstGeom>
        </p:spPr>
      </p:pic>
      <p:pic>
        <p:nvPicPr>
          <p:cNvPr id="22" name="21 Imagen" descr="34.png"/>
          <p:cNvPicPr>
            <a:picLocks noChangeAspect="1"/>
          </p:cNvPicPr>
          <p:nvPr/>
        </p:nvPicPr>
        <p:blipFill>
          <a:blip r:embed="rId3">
            <a:duotone>
              <a:schemeClr val="bg2">
                <a:shade val="45000"/>
                <a:satMod val="135000"/>
              </a:schemeClr>
              <a:prstClr val="white"/>
            </a:duotone>
            <a:lum contrast="40000"/>
          </a:blip>
          <a:stretch>
            <a:fillRect/>
          </a:stretch>
        </p:blipFill>
        <p:spPr>
          <a:xfrm rot="16200000" flipV="1">
            <a:off x="5258163" y="1528397"/>
            <a:ext cx="1071570" cy="1158013"/>
          </a:xfrm>
          <a:prstGeom prst="rect">
            <a:avLst/>
          </a:prstGeom>
        </p:spPr>
      </p:pic>
      <p:pic>
        <p:nvPicPr>
          <p:cNvPr id="23" name="22 Imagen" descr="34.png"/>
          <p:cNvPicPr>
            <a:picLocks noChangeAspect="1"/>
          </p:cNvPicPr>
          <p:nvPr/>
        </p:nvPicPr>
        <p:blipFill>
          <a:blip r:embed="rId3">
            <a:duotone>
              <a:schemeClr val="bg2">
                <a:shade val="45000"/>
                <a:satMod val="135000"/>
              </a:schemeClr>
              <a:prstClr val="white"/>
            </a:duotone>
            <a:lum contrast="40000"/>
          </a:blip>
          <a:stretch>
            <a:fillRect/>
          </a:stretch>
        </p:blipFill>
        <p:spPr>
          <a:xfrm rot="16200000" flipH="1" flipV="1">
            <a:off x="5293882" y="2564248"/>
            <a:ext cx="1000132" cy="1158013"/>
          </a:xfrm>
          <a:prstGeom prst="rect">
            <a:avLst/>
          </a:prstGeom>
        </p:spPr>
      </p:pic>
      <p:pic>
        <p:nvPicPr>
          <p:cNvPr id="24" name="23 Imagen" descr="34.png"/>
          <p:cNvPicPr>
            <a:picLocks noChangeAspect="1"/>
          </p:cNvPicPr>
          <p:nvPr/>
        </p:nvPicPr>
        <p:blipFill>
          <a:blip r:embed="rId3">
            <a:lum contrast="40000"/>
          </a:blip>
          <a:stretch>
            <a:fillRect/>
          </a:stretch>
        </p:blipFill>
        <p:spPr>
          <a:xfrm rot="16200000" flipV="1">
            <a:off x="5901137" y="1528397"/>
            <a:ext cx="1071570" cy="1158013"/>
          </a:xfrm>
          <a:prstGeom prst="rect">
            <a:avLst/>
          </a:prstGeom>
        </p:spPr>
      </p:pic>
      <p:pic>
        <p:nvPicPr>
          <p:cNvPr id="25" name="24 Imagen" descr="34.png"/>
          <p:cNvPicPr>
            <a:picLocks noChangeAspect="1"/>
          </p:cNvPicPr>
          <p:nvPr/>
        </p:nvPicPr>
        <p:blipFill>
          <a:blip r:embed="rId3">
            <a:lum contrast="40000"/>
          </a:blip>
          <a:stretch>
            <a:fillRect/>
          </a:stretch>
        </p:blipFill>
        <p:spPr>
          <a:xfrm rot="16200000" flipH="1" flipV="1">
            <a:off x="5936856" y="2564248"/>
            <a:ext cx="1000132" cy="1158013"/>
          </a:xfrm>
          <a:prstGeom prst="rect">
            <a:avLst/>
          </a:prstGeom>
        </p:spPr>
      </p:pic>
      <p:pic>
        <p:nvPicPr>
          <p:cNvPr id="26" name="25 Imagen" descr="34.png"/>
          <p:cNvPicPr>
            <a:picLocks noChangeAspect="1"/>
          </p:cNvPicPr>
          <p:nvPr/>
        </p:nvPicPr>
        <p:blipFill>
          <a:blip r:embed="rId3">
            <a:duotone>
              <a:schemeClr val="bg2">
                <a:shade val="45000"/>
                <a:satMod val="135000"/>
              </a:schemeClr>
              <a:prstClr val="white"/>
            </a:duotone>
            <a:lum contrast="40000"/>
          </a:blip>
          <a:stretch>
            <a:fillRect/>
          </a:stretch>
        </p:blipFill>
        <p:spPr>
          <a:xfrm rot="16200000" flipV="1">
            <a:off x="6472609" y="1528397"/>
            <a:ext cx="1071570" cy="1158013"/>
          </a:xfrm>
          <a:prstGeom prst="rect">
            <a:avLst/>
          </a:prstGeom>
        </p:spPr>
      </p:pic>
      <p:pic>
        <p:nvPicPr>
          <p:cNvPr id="27" name="26 Imagen" descr="34.png"/>
          <p:cNvPicPr>
            <a:picLocks noChangeAspect="1"/>
          </p:cNvPicPr>
          <p:nvPr/>
        </p:nvPicPr>
        <p:blipFill>
          <a:blip r:embed="rId3">
            <a:duotone>
              <a:schemeClr val="bg2">
                <a:shade val="45000"/>
                <a:satMod val="135000"/>
              </a:schemeClr>
              <a:prstClr val="white"/>
            </a:duotone>
            <a:lum contrast="40000"/>
          </a:blip>
          <a:stretch>
            <a:fillRect/>
          </a:stretch>
        </p:blipFill>
        <p:spPr>
          <a:xfrm rot="16200000" flipH="1" flipV="1">
            <a:off x="6508328" y="2564248"/>
            <a:ext cx="1000132" cy="1158013"/>
          </a:xfrm>
          <a:prstGeom prst="rect">
            <a:avLst/>
          </a:prstGeom>
        </p:spPr>
      </p:pic>
      <p:pic>
        <p:nvPicPr>
          <p:cNvPr id="28" name="27 Imagen" descr="34.png"/>
          <p:cNvPicPr>
            <a:picLocks noChangeAspect="1"/>
          </p:cNvPicPr>
          <p:nvPr/>
        </p:nvPicPr>
        <p:blipFill>
          <a:blip r:embed="rId3">
            <a:lum contrast="40000"/>
          </a:blip>
          <a:stretch>
            <a:fillRect/>
          </a:stretch>
        </p:blipFill>
        <p:spPr>
          <a:xfrm rot="16200000" flipV="1">
            <a:off x="6814762" y="1528397"/>
            <a:ext cx="1071570" cy="1158013"/>
          </a:xfrm>
          <a:prstGeom prst="rect">
            <a:avLst/>
          </a:prstGeom>
        </p:spPr>
      </p:pic>
      <p:pic>
        <p:nvPicPr>
          <p:cNvPr id="29" name="28 Imagen" descr="34.png"/>
          <p:cNvPicPr>
            <a:picLocks noChangeAspect="1"/>
          </p:cNvPicPr>
          <p:nvPr/>
        </p:nvPicPr>
        <p:blipFill>
          <a:blip r:embed="rId3">
            <a:lum contrast="40000"/>
          </a:blip>
          <a:stretch>
            <a:fillRect/>
          </a:stretch>
        </p:blipFill>
        <p:spPr>
          <a:xfrm rot="16200000" flipH="1" flipV="1">
            <a:off x="6850481" y="2564248"/>
            <a:ext cx="1000132" cy="1158013"/>
          </a:xfrm>
          <a:prstGeom prst="rect">
            <a:avLst/>
          </a:prstGeom>
        </p:spPr>
      </p:pic>
      <p:pic>
        <p:nvPicPr>
          <p:cNvPr id="30" name="29 Imagen" descr="34.png"/>
          <p:cNvPicPr>
            <a:picLocks noChangeAspect="1"/>
          </p:cNvPicPr>
          <p:nvPr/>
        </p:nvPicPr>
        <p:blipFill>
          <a:blip r:embed="rId3">
            <a:duotone>
              <a:schemeClr val="bg2">
                <a:shade val="45000"/>
                <a:satMod val="135000"/>
              </a:schemeClr>
              <a:prstClr val="white"/>
            </a:duotone>
            <a:lum contrast="40000"/>
          </a:blip>
          <a:stretch>
            <a:fillRect/>
          </a:stretch>
        </p:blipFill>
        <p:spPr>
          <a:xfrm rot="16200000" flipV="1">
            <a:off x="7386234" y="1528397"/>
            <a:ext cx="1071570" cy="1158013"/>
          </a:xfrm>
          <a:prstGeom prst="rect">
            <a:avLst/>
          </a:prstGeom>
        </p:spPr>
      </p:pic>
      <p:pic>
        <p:nvPicPr>
          <p:cNvPr id="31" name="30 Imagen" descr="34.png"/>
          <p:cNvPicPr>
            <a:picLocks noChangeAspect="1"/>
          </p:cNvPicPr>
          <p:nvPr/>
        </p:nvPicPr>
        <p:blipFill>
          <a:blip r:embed="rId3">
            <a:duotone>
              <a:schemeClr val="bg2">
                <a:shade val="45000"/>
                <a:satMod val="135000"/>
              </a:schemeClr>
              <a:prstClr val="white"/>
            </a:duotone>
            <a:lum contrast="40000"/>
          </a:blip>
          <a:stretch>
            <a:fillRect/>
          </a:stretch>
        </p:blipFill>
        <p:spPr>
          <a:xfrm rot="16200000" flipH="1" flipV="1">
            <a:off x="7421953" y="2564248"/>
            <a:ext cx="1000132" cy="1158013"/>
          </a:xfrm>
          <a:prstGeom prst="rect">
            <a:avLst/>
          </a:prstGeom>
        </p:spPr>
      </p:pic>
      <p:pic>
        <p:nvPicPr>
          <p:cNvPr id="32" name="31 Imagen" descr="34.png"/>
          <p:cNvPicPr>
            <a:picLocks noChangeAspect="1"/>
          </p:cNvPicPr>
          <p:nvPr/>
        </p:nvPicPr>
        <p:blipFill>
          <a:blip r:embed="rId3">
            <a:lum contrast="40000"/>
          </a:blip>
          <a:stretch>
            <a:fillRect/>
          </a:stretch>
        </p:blipFill>
        <p:spPr>
          <a:xfrm rot="16200000" flipV="1">
            <a:off x="8029208" y="1528397"/>
            <a:ext cx="1071570" cy="1158013"/>
          </a:xfrm>
          <a:prstGeom prst="rect">
            <a:avLst/>
          </a:prstGeom>
        </p:spPr>
      </p:pic>
      <p:pic>
        <p:nvPicPr>
          <p:cNvPr id="33" name="32 Imagen" descr="34.png"/>
          <p:cNvPicPr>
            <a:picLocks noChangeAspect="1"/>
          </p:cNvPicPr>
          <p:nvPr/>
        </p:nvPicPr>
        <p:blipFill>
          <a:blip r:embed="rId3">
            <a:lum contrast="40000"/>
          </a:blip>
          <a:stretch>
            <a:fillRect/>
          </a:stretch>
        </p:blipFill>
        <p:spPr>
          <a:xfrm rot="16200000" flipH="1" flipV="1">
            <a:off x="8064927" y="2564248"/>
            <a:ext cx="1000132" cy="1158013"/>
          </a:xfrm>
          <a:prstGeom prst="rect">
            <a:avLst/>
          </a:prstGeom>
        </p:spPr>
      </p:pic>
      <p:sp>
        <p:nvSpPr>
          <p:cNvPr id="34" name="33 Rectángulo"/>
          <p:cNvSpPr/>
          <p:nvPr/>
        </p:nvSpPr>
        <p:spPr>
          <a:xfrm>
            <a:off x="-285784" y="-285770"/>
            <a:ext cx="9644130" cy="571504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4"/>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0-#ppt_w/2"/>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0-#ppt_w/2"/>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0-#ppt_w/2"/>
                                          </p:val>
                                        </p:tav>
                                        <p:tav tm="100000">
                                          <p:val>
                                            <p:strVal val="#ppt_x"/>
                                          </p:val>
                                        </p:tav>
                                      </p:tavLst>
                                    </p:anim>
                                    <p:anim calcmode="lin" valueType="num">
                                      <p:cBhvr additive="base">
                                        <p:cTn id="50" dur="2000" fill="hold"/>
                                        <p:tgtEl>
                                          <p:spTgt spid="24"/>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2000" fill="hold"/>
                                        <p:tgtEl>
                                          <p:spTgt spid="26"/>
                                        </p:tgtEl>
                                        <p:attrNameLst>
                                          <p:attrName>ppt_x</p:attrName>
                                        </p:attrNameLst>
                                      </p:cBhvr>
                                      <p:tavLst>
                                        <p:tav tm="0">
                                          <p:val>
                                            <p:strVal val="0-#ppt_w/2"/>
                                          </p:val>
                                        </p:tav>
                                        <p:tav tm="100000">
                                          <p:val>
                                            <p:strVal val="#ppt_x"/>
                                          </p:val>
                                        </p:tav>
                                      </p:tavLst>
                                    </p:anim>
                                    <p:anim calcmode="lin" valueType="num">
                                      <p:cBhvr additive="base">
                                        <p:cTn id="54" dur="2000" fill="hold"/>
                                        <p:tgtEl>
                                          <p:spTgt spid="26"/>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2000" fill="hold"/>
                                        <p:tgtEl>
                                          <p:spTgt spid="28"/>
                                        </p:tgtEl>
                                        <p:attrNameLst>
                                          <p:attrName>ppt_x</p:attrName>
                                        </p:attrNameLst>
                                      </p:cBhvr>
                                      <p:tavLst>
                                        <p:tav tm="0">
                                          <p:val>
                                            <p:strVal val="0-#ppt_w/2"/>
                                          </p:val>
                                        </p:tav>
                                        <p:tav tm="100000">
                                          <p:val>
                                            <p:strVal val="#ppt_x"/>
                                          </p:val>
                                        </p:tav>
                                      </p:tavLst>
                                    </p:anim>
                                    <p:anim calcmode="lin" valueType="num">
                                      <p:cBhvr additive="base">
                                        <p:cTn id="58" dur="2000" fill="hold"/>
                                        <p:tgtEl>
                                          <p:spTgt spid="28"/>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additive="base">
                                        <p:cTn id="61" dur="2000" fill="hold"/>
                                        <p:tgtEl>
                                          <p:spTgt spid="30"/>
                                        </p:tgtEl>
                                        <p:attrNameLst>
                                          <p:attrName>ppt_x</p:attrName>
                                        </p:attrNameLst>
                                      </p:cBhvr>
                                      <p:tavLst>
                                        <p:tav tm="0">
                                          <p:val>
                                            <p:strVal val="0-#ppt_w/2"/>
                                          </p:val>
                                        </p:tav>
                                        <p:tav tm="100000">
                                          <p:val>
                                            <p:strVal val="#ppt_x"/>
                                          </p:val>
                                        </p:tav>
                                      </p:tavLst>
                                    </p:anim>
                                    <p:anim calcmode="lin" valueType="num">
                                      <p:cBhvr additive="base">
                                        <p:cTn id="62" dur="2000" fill="hold"/>
                                        <p:tgtEl>
                                          <p:spTgt spid="30"/>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32"/>
                                        </p:tgtEl>
                                        <p:attrNameLst>
                                          <p:attrName>style.visibility</p:attrName>
                                        </p:attrNameLst>
                                      </p:cBhvr>
                                      <p:to>
                                        <p:strVal val="visible"/>
                                      </p:to>
                                    </p:set>
                                    <p:anim calcmode="lin" valueType="num">
                                      <p:cBhvr additive="base">
                                        <p:cTn id="65" dur="2000" fill="hold"/>
                                        <p:tgtEl>
                                          <p:spTgt spid="32"/>
                                        </p:tgtEl>
                                        <p:attrNameLst>
                                          <p:attrName>ppt_x</p:attrName>
                                        </p:attrNameLst>
                                      </p:cBhvr>
                                      <p:tavLst>
                                        <p:tav tm="0">
                                          <p:val>
                                            <p:strVal val="0-#ppt_w/2"/>
                                          </p:val>
                                        </p:tav>
                                        <p:tav tm="100000">
                                          <p:val>
                                            <p:strVal val="#ppt_x"/>
                                          </p:val>
                                        </p:tav>
                                      </p:tavLst>
                                    </p:anim>
                                    <p:anim calcmode="lin" valueType="num">
                                      <p:cBhvr additive="base">
                                        <p:cTn id="66" dur="2000" fill="hold"/>
                                        <p:tgtEl>
                                          <p:spTgt spid="32"/>
                                        </p:tgtEl>
                                        <p:attrNameLst>
                                          <p:attrName>ppt_y</p:attrName>
                                        </p:attrNameLst>
                                      </p:cBhvr>
                                      <p:tavLst>
                                        <p:tav tm="0">
                                          <p:val>
                                            <p:strVal val="1+#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additive="base">
                                        <p:cTn id="69" dur="2000" fill="hold"/>
                                        <p:tgtEl>
                                          <p:spTgt spid="5"/>
                                        </p:tgtEl>
                                        <p:attrNameLst>
                                          <p:attrName>ppt_x</p:attrName>
                                        </p:attrNameLst>
                                      </p:cBhvr>
                                      <p:tavLst>
                                        <p:tav tm="0">
                                          <p:val>
                                            <p:strVal val="0-#ppt_w/2"/>
                                          </p:val>
                                        </p:tav>
                                        <p:tav tm="100000">
                                          <p:val>
                                            <p:strVal val="#ppt_x"/>
                                          </p:val>
                                        </p:tav>
                                      </p:tavLst>
                                    </p:anim>
                                    <p:anim calcmode="lin" valueType="num">
                                      <p:cBhvr additive="base">
                                        <p:cTn id="70" dur="2000" fill="hold"/>
                                        <p:tgtEl>
                                          <p:spTgt spid="5"/>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7"/>
                                        </p:tgtEl>
                                        <p:attrNameLst>
                                          <p:attrName>style.visibility</p:attrName>
                                        </p:attrNameLst>
                                      </p:cBhvr>
                                      <p:to>
                                        <p:strVal val="visible"/>
                                      </p:to>
                                    </p:set>
                                    <p:anim calcmode="lin" valueType="num">
                                      <p:cBhvr additive="base">
                                        <p:cTn id="73" dur="2000" fill="hold"/>
                                        <p:tgtEl>
                                          <p:spTgt spid="7"/>
                                        </p:tgtEl>
                                        <p:attrNameLst>
                                          <p:attrName>ppt_x</p:attrName>
                                        </p:attrNameLst>
                                      </p:cBhvr>
                                      <p:tavLst>
                                        <p:tav tm="0">
                                          <p:val>
                                            <p:strVal val="0-#ppt_w/2"/>
                                          </p:val>
                                        </p:tav>
                                        <p:tav tm="100000">
                                          <p:val>
                                            <p:strVal val="#ppt_x"/>
                                          </p:val>
                                        </p:tav>
                                      </p:tavLst>
                                    </p:anim>
                                    <p:anim calcmode="lin" valueType="num">
                                      <p:cBhvr additive="base">
                                        <p:cTn id="74" dur="2000" fill="hold"/>
                                        <p:tgtEl>
                                          <p:spTgt spid="7"/>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additive="base">
                                        <p:cTn id="77" dur="2000" fill="hold"/>
                                        <p:tgtEl>
                                          <p:spTgt spid="9"/>
                                        </p:tgtEl>
                                        <p:attrNameLst>
                                          <p:attrName>ppt_x</p:attrName>
                                        </p:attrNameLst>
                                      </p:cBhvr>
                                      <p:tavLst>
                                        <p:tav tm="0">
                                          <p:val>
                                            <p:strVal val="0-#ppt_w/2"/>
                                          </p:val>
                                        </p:tav>
                                        <p:tav tm="100000">
                                          <p:val>
                                            <p:strVal val="#ppt_x"/>
                                          </p:val>
                                        </p:tav>
                                      </p:tavLst>
                                    </p:anim>
                                    <p:anim calcmode="lin" valueType="num">
                                      <p:cBhvr additive="base">
                                        <p:cTn id="78" dur="2000" fill="hold"/>
                                        <p:tgtEl>
                                          <p:spTgt spid="9"/>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1"/>
                                        </p:tgtEl>
                                        <p:attrNameLst>
                                          <p:attrName>style.visibility</p:attrName>
                                        </p:attrNameLst>
                                      </p:cBhvr>
                                      <p:to>
                                        <p:strVal val="visible"/>
                                      </p:to>
                                    </p:set>
                                    <p:anim calcmode="lin" valueType="num">
                                      <p:cBhvr additive="base">
                                        <p:cTn id="81" dur="2000" fill="hold"/>
                                        <p:tgtEl>
                                          <p:spTgt spid="11"/>
                                        </p:tgtEl>
                                        <p:attrNameLst>
                                          <p:attrName>ppt_x</p:attrName>
                                        </p:attrNameLst>
                                      </p:cBhvr>
                                      <p:tavLst>
                                        <p:tav tm="0">
                                          <p:val>
                                            <p:strVal val="0-#ppt_w/2"/>
                                          </p:val>
                                        </p:tav>
                                        <p:tav tm="100000">
                                          <p:val>
                                            <p:strVal val="#ppt_x"/>
                                          </p:val>
                                        </p:tav>
                                      </p:tavLst>
                                    </p:anim>
                                    <p:anim calcmode="lin" valueType="num">
                                      <p:cBhvr additive="base">
                                        <p:cTn id="82" dur="2000" fill="hold"/>
                                        <p:tgtEl>
                                          <p:spTgt spid="11"/>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2000" fill="hold"/>
                                        <p:tgtEl>
                                          <p:spTgt spid="13"/>
                                        </p:tgtEl>
                                        <p:attrNameLst>
                                          <p:attrName>ppt_x</p:attrName>
                                        </p:attrNameLst>
                                      </p:cBhvr>
                                      <p:tavLst>
                                        <p:tav tm="0">
                                          <p:val>
                                            <p:strVal val="0-#ppt_w/2"/>
                                          </p:val>
                                        </p:tav>
                                        <p:tav tm="100000">
                                          <p:val>
                                            <p:strVal val="#ppt_x"/>
                                          </p:val>
                                        </p:tav>
                                      </p:tavLst>
                                    </p:anim>
                                    <p:anim calcmode="lin" valueType="num">
                                      <p:cBhvr additive="base">
                                        <p:cTn id="86" dur="2000" fill="hold"/>
                                        <p:tgtEl>
                                          <p:spTgt spid="13"/>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0-#ppt_w/2"/>
                                          </p:val>
                                        </p:tav>
                                        <p:tav tm="100000">
                                          <p:val>
                                            <p:strVal val="#ppt_x"/>
                                          </p:val>
                                        </p:tav>
                                      </p:tavLst>
                                    </p:anim>
                                    <p:anim calcmode="lin" valueType="num">
                                      <p:cBhvr additive="base">
                                        <p:cTn id="90" dur="2000" fill="hold"/>
                                        <p:tgtEl>
                                          <p:spTgt spid="15"/>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additive="base">
                                        <p:cTn id="93" dur="2000" fill="hold"/>
                                        <p:tgtEl>
                                          <p:spTgt spid="17"/>
                                        </p:tgtEl>
                                        <p:attrNameLst>
                                          <p:attrName>ppt_x</p:attrName>
                                        </p:attrNameLst>
                                      </p:cBhvr>
                                      <p:tavLst>
                                        <p:tav tm="0">
                                          <p:val>
                                            <p:strVal val="0-#ppt_w/2"/>
                                          </p:val>
                                        </p:tav>
                                        <p:tav tm="100000">
                                          <p:val>
                                            <p:strVal val="#ppt_x"/>
                                          </p:val>
                                        </p:tav>
                                      </p:tavLst>
                                    </p:anim>
                                    <p:anim calcmode="lin" valueType="num">
                                      <p:cBhvr additive="base">
                                        <p:cTn id="94" dur="2000" fill="hold"/>
                                        <p:tgtEl>
                                          <p:spTgt spid="17"/>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19"/>
                                        </p:tgtEl>
                                        <p:attrNameLst>
                                          <p:attrName>style.visibility</p:attrName>
                                        </p:attrNameLst>
                                      </p:cBhvr>
                                      <p:to>
                                        <p:strVal val="visible"/>
                                      </p:to>
                                    </p:set>
                                    <p:anim calcmode="lin" valueType="num">
                                      <p:cBhvr additive="base">
                                        <p:cTn id="97" dur="2000" fill="hold"/>
                                        <p:tgtEl>
                                          <p:spTgt spid="19"/>
                                        </p:tgtEl>
                                        <p:attrNameLst>
                                          <p:attrName>ppt_x</p:attrName>
                                        </p:attrNameLst>
                                      </p:cBhvr>
                                      <p:tavLst>
                                        <p:tav tm="0">
                                          <p:val>
                                            <p:strVal val="0-#ppt_w/2"/>
                                          </p:val>
                                        </p:tav>
                                        <p:tav tm="100000">
                                          <p:val>
                                            <p:strVal val="#ppt_x"/>
                                          </p:val>
                                        </p:tav>
                                      </p:tavLst>
                                    </p:anim>
                                    <p:anim calcmode="lin" valueType="num">
                                      <p:cBhvr additive="base">
                                        <p:cTn id="98" dur="2000" fill="hold"/>
                                        <p:tgtEl>
                                          <p:spTgt spid="19"/>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1"/>
                                        </p:tgtEl>
                                        <p:attrNameLst>
                                          <p:attrName>style.visibility</p:attrName>
                                        </p:attrNameLst>
                                      </p:cBhvr>
                                      <p:to>
                                        <p:strVal val="visible"/>
                                      </p:to>
                                    </p:set>
                                    <p:anim calcmode="lin" valueType="num">
                                      <p:cBhvr additive="base">
                                        <p:cTn id="101" dur="2000" fill="hold"/>
                                        <p:tgtEl>
                                          <p:spTgt spid="21"/>
                                        </p:tgtEl>
                                        <p:attrNameLst>
                                          <p:attrName>ppt_x</p:attrName>
                                        </p:attrNameLst>
                                      </p:cBhvr>
                                      <p:tavLst>
                                        <p:tav tm="0">
                                          <p:val>
                                            <p:strVal val="0-#ppt_w/2"/>
                                          </p:val>
                                        </p:tav>
                                        <p:tav tm="100000">
                                          <p:val>
                                            <p:strVal val="#ppt_x"/>
                                          </p:val>
                                        </p:tav>
                                      </p:tavLst>
                                    </p:anim>
                                    <p:anim calcmode="lin" valueType="num">
                                      <p:cBhvr additive="base">
                                        <p:cTn id="102" dur="2000" fill="hold"/>
                                        <p:tgtEl>
                                          <p:spTgt spid="21"/>
                                        </p:tgtEl>
                                        <p:attrNameLst>
                                          <p:attrName>ppt_y</p:attrName>
                                        </p:attrNameLst>
                                      </p:cBhvr>
                                      <p:tavLst>
                                        <p:tav tm="0">
                                          <p:val>
                                            <p:strVal val="0-#ppt_h/2"/>
                                          </p:val>
                                        </p:tav>
                                        <p:tav tm="100000">
                                          <p:val>
                                            <p:strVal val="#ppt_y"/>
                                          </p:val>
                                        </p:tav>
                                      </p:tavLst>
                                    </p:anim>
                                  </p:childTnLst>
                                </p:cTn>
                              </p:par>
                              <p:par>
                                <p:cTn id="103" presetID="2" presetClass="entr" presetSubtype="9" fill="hold" nodeType="withEffect">
                                  <p:stCondLst>
                                    <p:cond delay="0"/>
                                  </p:stCondLst>
                                  <p:childTnLst>
                                    <p:set>
                                      <p:cBhvr>
                                        <p:cTn id="104" dur="1" fill="hold">
                                          <p:stCondLst>
                                            <p:cond delay="0"/>
                                          </p:stCondLst>
                                        </p:cTn>
                                        <p:tgtEl>
                                          <p:spTgt spid="23"/>
                                        </p:tgtEl>
                                        <p:attrNameLst>
                                          <p:attrName>style.visibility</p:attrName>
                                        </p:attrNameLst>
                                      </p:cBhvr>
                                      <p:to>
                                        <p:strVal val="visible"/>
                                      </p:to>
                                    </p:set>
                                    <p:anim calcmode="lin" valueType="num">
                                      <p:cBhvr additive="base">
                                        <p:cTn id="105" dur="2000" fill="hold"/>
                                        <p:tgtEl>
                                          <p:spTgt spid="23"/>
                                        </p:tgtEl>
                                        <p:attrNameLst>
                                          <p:attrName>ppt_x</p:attrName>
                                        </p:attrNameLst>
                                      </p:cBhvr>
                                      <p:tavLst>
                                        <p:tav tm="0">
                                          <p:val>
                                            <p:strVal val="0-#ppt_w/2"/>
                                          </p:val>
                                        </p:tav>
                                        <p:tav tm="100000">
                                          <p:val>
                                            <p:strVal val="#ppt_x"/>
                                          </p:val>
                                        </p:tav>
                                      </p:tavLst>
                                    </p:anim>
                                    <p:anim calcmode="lin" valueType="num">
                                      <p:cBhvr additive="base">
                                        <p:cTn id="106" dur="2000" fill="hold"/>
                                        <p:tgtEl>
                                          <p:spTgt spid="23"/>
                                        </p:tgtEl>
                                        <p:attrNameLst>
                                          <p:attrName>ppt_y</p:attrName>
                                        </p:attrNameLst>
                                      </p:cBhvr>
                                      <p:tavLst>
                                        <p:tav tm="0">
                                          <p:val>
                                            <p:strVal val="0-#ppt_h/2"/>
                                          </p:val>
                                        </p:tav>
                                        <p:tav tm="100000">
                                          <p:val>
                                            <p:strVal val="#ppt_y"/>
                                          </p:val>
                                        </p:tav>
                                      </p:tavLst>
                                    </p:anim>
                                  </p:childTnLst>
                                </p:cTn>
                              </p:par>
                              <p:par>
                                <p:cTn id="107" presetID="2" presetClass="entr" presetSubtype="9" fill="hold" nodeType="withEffect">
                                  <p:stCondLst>
                                    <p:cond delay="0"/>
                                  </p:stCondLst>
                                  <p:childTnLst>
                                    <p:set>
                                      <p:cBhvr>
                                        <p:cTn id="108" dur="1" fill="hold">
                                          <p:stCondLst>
                                            <p:cond delay="0"/>
                                          </p:stCondLst>
                                        </p:cTn>
                                        <p:tgtEl>
                                          <p:spTgt spid="25"/>
                                        </p:tgtEl>
                                        <p:attrNameLst>
                                          <p:attrName>style.visibility</p:attrName>
                                        </p:attrNameLst>
                                      </p:cBhvr>
                                      <p:to>
                                        <p:strVal val="visible"/>
                                      </p:to>
                                    </p:set>
                                    <p:anim calcmode="lin" valueType="num">
                                      <p:cBhvr additive="base">
                                        <p:cTn id="109" dur="2000" fill="hold"/>
                                        <p:tgtEl>
                                          <p:spTgt spid="25"/>
                                        </p:tgtEl>
                                        <p:attrNameLst>
                                          <p:attrName>ppt_x</p:attrName>
                                        </p:attrNameLst>
                                      </p:cBhvr>
                                      <p:tavLst>
                                        <p:tav tm="0">
                                          <p:val>
                                            <p:strVal val="0-#ppt_w/2"/>
                                          </p:val>
                                        </p:tav>
                                        <p:tav tm="100000">
                                          <p:val>
                                            <p:strVal val="#ppt_x"/>
                                          </p:val>
                                        </p:tav>
                                      </p:tavLst>
                                    </p:anim>
                                    <p:anim calcmode="lin" valueType="num">
                                      <p:cBhvr additive="base">
                                        <p:cTn id="110" dur="2000" fill="hold"/>
                                        <p:tgtEl>
                                          <p:spTgt spid="25"/>
                                        </p:tgtEl>
                                        <p:attrNameLst>
                                          <p:attrName>ppt_y</p:attrName>
                                        </p:attrNameLst>
                                      </p:cBhvr>
                                      <p:tavLst>
                                        <p:tav tm="0">
                                          <p:val>
                                            <p:strVal val="0-#ppt_h/2"/>
                                          </p:val>
                                        </p:tav>
                                        <p:tav tm="100000">
                                          <p:val>
                                            <p:strVal val="#ppt_y"/>
                                          </p:val>
                                        </p:tav>
                                      </p:tavLst>
                                    </p:anim>
                                  </p:childTnLst>
                                </p:cTn>
                              </p:par>
                              <p:par>
                                <p:cTn id="111" presetID="2" presetClass="entr" presetSubtype="9" fill="hold" nodeType="withEffect">
                                  <p:stCondLst>
                                    <p:cond delay="0"/>
                                  </p:stCondLst>
                                  <p:childTnLst>
                                    <p:set>
                                      <p:cBhvr>
                                        <p:cTn id="112" dur="1" fill="hold">
                                          <p:stCondLst>
                                            <p:cond delay="0"/>
                                          </p:stCondLst>
                                        </p:cTn>
                                        <p:tgtEl>
                                          <p:spTgt spid="27"/>
                                        </p:tgtEl>
                                        <p:attrNameLst>
                                          <p:attrName>style.visibility</p:attrName>
                                        </p:attrNameLst>
                                      </p:cBhvr>
                                      <p:to>
                                        <p:strVal val="visible"/>
                                      </p:to>
                                    </p:set>
                                    <p:anim calcmode="lin" valueType="num">
                                      <p:cBhvr additive="base">
                                        <p:cTn id="113" dur="2000" fill="hold"/>
                                        <p:tgtEl>
                                          <p:spTgt spid="27"/>
                                        </p:tgtEl>
                                        <p:attrNameLst>
                                          <p:attrName>ppt_x</p:attrName>
                                        </p:attrNameLst>
                                      </p:cBhvr>
                                      <p:tavLst>
                                        <p:tav tm="0">
                                          <p:val>
                                            <p:strVal val="0-#ppt_w/2"/>
                                          </p:val>
                                        </p:tav>
                                        <p:tav tm="100000">
                                          <p:val>
                                            <p:strVal val="#ppt_x"/>
                                          </p:val>
                                        </p:tav>
                                      </p:tavLst>
                                    </p:anim>
                                    <p:anim calcmode="lin" valueType="num">
                                      <p:cBhvr additive="base">
                                        <p:cTn id="114" dur="2000" fill="hold"/>
                                        <p:tgtEl>
                                          <p:spTgt spid="27"/>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29"/>
                                        </p:tgtEl>
                                        <p:attrNameLst>
                                          <p:attrName>style.visibility</p:attrName>
                                        </p:attrNameLst>
                                      </p:cBhvr>
                                      <p:to>
                                        <p:strVal val="visible"/>
                                      </p:to>
                                    </p:set>
                                    <p:anim calcmode="lin" valueType="num">
                                      <p:cBhvr additive="base">
                                        <p:cTn id="117" dur="2000" fill="hold"/>
                                        <p:tgtEl>
                                          <p:spTgt spid="29"/>
                                        </p:tgtEl>
                                        <p:attrNameLst>
                                          <p:attrName>ppt_x</p:attrName>
                                        </p:attrNameLst>
                                      </p:cBhvr>
                                      <p:tavLst>
                                        <p:tav tm="0">
                                          <p:val>
                                            <p:strVal val="0-#ppt_w/2"/>
                                          </p:val>
                                        </p:tav>
                                        <p:tav tm="100000">
                                          <p:val>
                                            <p:strVal val="#ppt_x"/>
                                          </p:val>
                                        </p:tav>
                                      </p:tavLst>
                                    </p:anim>
                                    <p:anim calcmode="lin" valueType="num">
                                      <p:cBhvr additive="base">
                                        <p:cTn id="118" dur="2000" fill="hold"/>
                                        <p:tgtEl>
                                          <p:spTgt spid="29"/>
                                        </p:tgtEl>
                                        <p:attrNameLst>
                                          <p:attrName>ppt_y</p:attrName>
                                        </p:attrNameLst>
                                      </p:cBhvr>
                                      <p:tavLst>
                                        <p:tav tm="0">
                                          <p:val>
                                            <p:strVal val="0-#ppt_h/2"/>
                                          </p:val>
                                        </p:tav>
                                        <p:tav tm="100000">
                                          <p:val>
                                            <p:strVal val="#ppt_y"/>
                                          </p:val>
                                        </p:tav>
                                      </p:tavLst>
                                    </p:anim>
                                  </p:childTnLst>
                                </p:cTn>
                              </p:par>
                              <p:par>
                                <p:cTn id="119" presetID="2" presetClass="entr" presetSubtype="9" fill="hold"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0-#ppt_w/2"/>
                                          </p:val>
                                        </p:tav>
                                        <p:tav tm="100000">
                                          <p:val>
                                            <p:strVal val="#ppt_x"/>
                                          </p:val>
                                        </p:tav>
                                      </p:tavLst>
                                    </p:anim>
                                    <p:anim calcmode="lin" valueType="num">
                                      <p:cBhvr additive="base">
                                        <p:cTn id="122" dur="2000" fill="hold"/>
                                        <p:tgtEl>
                                          <p:spTgt spid="31"/>
                                        </p:tgtEl>
                                        <p:attrNameLst>
                                          <p:attrName>ppt_y</p:attrName>
                                        </p:attrNameLst>
                                      </p:cBhvr>
                                      <p:tavLst>
                                        <p:tav tm="0">
                                          <p:val>
                                            <p:strVal val="0-#ppt_h/2"/>
                                          </p:val>
                                        </p:tav>
                                        <p:tav tm="100000">
                                          <p:val>
                                            <p:strVal val="#ppt_y"/>
                                          </p:val>
                                        </p:tav>
                                      </p:tavLst>
                                    </p:anim>
                                  </p:childTnLst>
                                </p:cTn>
                              </p:par>
                              <p:par>
                                <p:cTn id="123" presetID="2" presetClass="entr" presetSubtype="9" fill="hold"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0-#ppt_w/2"/>
                                          </p:val>
                                        </p:tav>
                                        <p:tav tm="100000">
                                          <p:val>
                                            <p:strVal val="#ppt_x"/>
                                          </p:val>
                                        </p:tav>
                                      </p:tavLst>
                                    </p:anim>
                                    <p:anim calcmode="lin" valueType="num">
                                      <p:cBhvr additive="base">
                                        <p:cTn id="126" dur="2000" fill="hold"/>
                                        <p:tgtEl>
                                          <p:spTgt spid="33"/>
                                        </p:tgtEl>
                                        <p:attrNameLst>
                                          <p:attrName>ppt_y</p:attrName>
                                        </p:attrNameLst>
                                      </p:cBhvr>
                                      <p:tavLst>
                                        <p:tav tm="0">
                                          <p:val>
                                            <p:strVal val="0-#ppt_h/2"/>
                                          </p:val>
                                        </p:tav>
                                        <p:tav tm="100000">
                                          <p:val>
                                            <p:strVal val="#ppt_y"/>
                                          </p:val>
                                        </p:tav>
                                      </p:tavLst>
                                    </p:anim>
                                  </p:childTnLst>
                                </p:cTn>
                              </p:par>
                              <p:par>
                                <p:cTn id="127" presetID="8" presetClass="emph" presetSubtype="0" autoRev="1" fill="hold" nodeType="withEffect">
                                  <p:stCondLst>
                                    <p:cond delay="0"/>
                                  </p:stCondLst>
                                  <p:childTnLst>
                                    <p:animRot by="-21600000">
                                      <p:cBhvr>
                                        <p:cTn id="128" dur="2000" fill="hold"/>
                                        <p:tgtEl>
                                          <p:spTgt spid="4"/>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6"/>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8"/>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0"/>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2"/>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4"/>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6"/>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8"/>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0"/>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2"/>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4"/>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6"/>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28"/>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30"/>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32"/>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5"/>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7"/>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9"/>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11"/>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13"/>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15"/>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17"/>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19"/>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21"/>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23"/>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25"/>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27"/>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29"/>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31"/>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33"/>
                                        </p:tgtEl>
                                        <p:attrNameLst>
                                          <p:attrName>r</p:attrName>
                                        </p:attrNameLst>
                                      </p:cBhvr>
                                    </p:animRot>
                                  </p:childTnLst>
                                </p:cTn>
                              </p:par>
                            </p:childTnLst>
                          </p:cTn>
                        </p:par>
                        <p:par>
                          <p:cTn id="187" fill="hold">
                            <p:stCondLst>
                              <p:cond delay="4000"/>
                            </p:stCondLst>
                            <p:childTnLst>
                              <p:par>
                                <p:cTn id="188" presetID="2" presetClass="exit" presetSubtype="3" fill="hold" nodeType="afterEffect">
                                  <p:stCondLst>
                                    <p:cond delay="0"/>
                                  </p:stCondLst>
                                  <p:childTnLst>
                                    <p:anim calcmode="lin" valueType="num">
                                      <p:cBhvr additive="base">
                                        <p:cTn id="189" dur="2000"/>
                                        <p:tgtEl>
                                          <p:spTgt spid="4"/>
                                        </p:tgtEl>
                                        <p:attrNameLst>
                                          <p:attrName>ppt_x</p:attrName>
                                        </p:attrNameLst>
                                      </p:cBhvr>
                                      <p:tavLst>
                                        <p:tav tm="0">
                                          <p:val>
                                            <p:strVal val="ppt_x"/>
                                          </p:val>
                                        </p:tav>
                                        <p:tav tm="100000">
                                          <p:val>
                                            <p:strVal val="1+ppt_w/2"/>
                                          </p:val>
                                        </p:tav>
                                      </p:tavLst>
                                    </p:anim>
                                    <p:anim calcmode="lin" valueType="num">
                                      <p:cBhvr additive="base">
                                        <p:cTn id="190" dur="2000"/>
                                        <p:tgtEl>
                                          <p:spTgt spid="4"/>
                                        </p:tgtEl>
                                        <p:attrNameLst>
                                          <p:attrName>ppt_y</p:attrName>
                                        </p:attrNameLst>
                                      </p:cBhvr>
                                      <p:tavLst>
                                        <p:tav tm="0">
                                          <p:val>
                                            <p:strVal val="ppt_y"/>
                                          </p:val>
                                        </p:tav>
                                        <p:tav tm="100000">
                                          <p:val>
                                            <p:strVal val="0-ppt_h/2"/>
                                          </p:val>
                                        </p:tav>
                                      </p:tavLst>
                                    </p:anim>
                                    <p:set>
                                      <p:cBhvr>
                                        <p:cTn id="191" dur="1" fill="hold">
                                          <p:stCondLst>
                                            <p:cond delay="1999"/>
                                          </p:stCondLst>
                                        </p:cTn>
                                        <p:tgtEl>
                                          <p:spTgt spid="4"/>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6"/>
                                        </p:tgtEl>
                                        <p:attrNameLst>
                                          <p:attrName>ppt_x</p:attrName>
                                        </p:attrNameLst>
                                      </p:cBhvr>
                                      <p:tavLst>
                                        <p:tav tm="0">
                                          <p:val>
                                            <p:strVal val="ppt_x"/>
                                          </p:val>
                                        </p:tav>
                                        <p:tav tm="100000">
                                          <p:val>
                                            <p:strVal val="1+ppt_w/2"/>
                                          </p:val>
                                        </p:tav>
                                      </p:tavLst>
                                    </p:anim>
                                    <p:anim calcmode="lin" valueType="num">
                                      <p:cBhvr additive="base">
                                        <p:cTn id="194" dur="2000"/>
                                        <p:tgtEl>
                                          <p:spTgt spid="6"/>
                                        </p:tgtEl>
                                        <p:attrNameLst>
                                          <p:attrName>ppt_y</p:attrName>
                                        </p:attrNameLst>
                                      </p:cBhvr>
                                      <p:tavLst>
                                        <p:tav tm="0">
                                          <p:val>
                                            <p:strVal val="ppt_y"/>
                                          </p:val>
                                        </p:tav>
                                        <p:tav tm="100000">
                                          <p:val>
                                            <p:strVal val="0-ppt_h/2"/>
                                          </p:val>
                                        </p:tav>
                                      </p:tavLst>
                                    </p:anim>
                                    <p:set>
                                      <p:cBhvr>
                                        <p:cTn id="195" dur="1" fill="hold">
                                          <p:stCondLst>
                                            <p:cond delay="1999"/>
                                          </p:stCondLst>
                                        </p:cTn>
                                        <p:tgtEl>
                                          <p:spTgt spid="6"/>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8"/>
                                        </p:tgtEl>
                                        <p:attrNameLst>
                                          <p:attrName>ppt_x</p:attrName>
                                        </p:attrNameLst>
                                      </p:cBhvr>
                                      <p:tavLst>
                                        <p:tav tm="0">
                                          <p:val>
                                            <p:strVal val="ppt_x"/>
                                          </p:val>
                                        </p:tav>
                                        <p:tav tm="100000">
                                          <p:val>
                                            <p:strVal val="1+ppt_w/2"/>
                                          </p:val>
                                        </p:tav>
                                      </p:tavLst>
                                    </p:anim>
                                    <p:anim calcmode="lin" valueType="num">
                                      <p:cBhvr additive="base">
                                        <p:cTn id="198" dur="2000"/>
                                        <p:tgtEl>
                                          <p:spTgt spid="8"/>
                                        </p:tgtEl>
                                        <p:attrNameLst>
                                          <p:attrName>ppt_y</p:attrName>
                                        </p:attrNameLst>
                                      </p:cBhvr>
                                      <p:tavLst>
                                        <p:tav tm="0">
                                          <p:val>
                                            <p:strVal val="ppt_y"/>
                                          </p:val>
                                        </p:tav>
                                        <p:tav tm="100000">
                                          <p:val>
                                            <p:strVal val="0-ppt_h/2"/>
                                          </p:val>
                                        </p:tav>
                                      </p:tavLst>
                                    </p:anim>
                                    <p:set>
                                      <p:cBhvr>
                                        <p:cTn id="199" dur="1" fill="hold">
                                          <p:stCondLst>
                                            <p:cond delay="1999"/>
                                          </p:stCondLst>
                                        </p:cTn>
                                        <p:tgtEl>
                                          <p:spTgt spid="8"/>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10"/>
                                        </p:tgtEl>
                                        <p:attrNameLst>
                                          <p:attrName>ppt_x</p:attrName>
                                        </p:attrNameLst>
                                      </p:cBhvr>
                                      <p:tavLst>
                                        <p:tav tm="0">
                                          <p:val>
                                            <p:strVal val="ppt_x"/>
                                          </p:val>
                                        </p:tav>
                                        <p:tav tm="100000">
                                          <p:val>
                                            <p:strVal val="1+ppt_w/2"/>
                                          </p:val>
                                        </p:tav>
                                      </p:tavLst>
                                    </p:anim>
                                    <p:anim calcmode="lin" valueType="num">
                                      <p:cBhvr additive="base">
                                        <p:cTn id="202" dur="2000"/>
                                        <p:tgtEl>
                                          <p:spTgt spid="10"/>
                                        </p:tgtEl>
                                        <p:attrNameLst>
                                          <p:attrName>ppt_y</p:attrName>
                                        </p:attrNameLst>
                                      </p:cBhvr>
                                      <p:tavLst>
                                        <p:tav tm="0">
                                          <p:val>
                                            <p:strVal val="ppt_y"/>
                                          </p:val>
                                        </p:tav>
                                        <p:tav tm="100000">
                                          <p:val>
                                            <p:strVal val="0-ppt_h/2"/>
                                          </p:val>
                                        </p:tav>
                                      </p:tavLst>
                                    </p:anim>
                                    <p:set>
                                      <p:cBhvr>
                                        <p:cTn id="203" dur="1" fill="hold">
                                          <p:stCondLst>
                                            <p:cond delay="1999"/>
                                          </p:stCondLst>
                                        </p:cTn>
                                        <p:tgtEl>
                                          <p:spTgt spid="10"/>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12"/>
                                        </p:tgtEl>
                                        <p:attrNameLst>
                                          <p:attrName>ppt_x</p:attrName>
                                        </p:attrNameLst>
                                      </p:cBhvr>
                                      <p:tavLst>
                                        <p:tav tm="0">
                                          <p:val>
                                            <p:strVal val="ppt_x"/>
                                          </p:val>
                                        </p:tav>
                                        <p:tav tm="100000">
                                          <p:val>
                                            <p:strVal val="1+ppt_w/2"/>
                                          </p:val>
                                        </p:tav>
                                      </p:tavLst>
                                    </p:anim>
                                    <p:anim calcmode="lin" valueType="num">
                                      <p:cBhvr additive="base">
                                        <p:cTn id="206" dur="2000"/>
                                        <p:tgtEl>
                                          <p:spTgt spid="12"/>
                                        </p:tgtEl>
                                        <p:attrNameLst>
                                          <p:attrName>ppt_y</p:attrName>
                                        </p:attrNameLst>
                                      </p:cBhvr>
                                      <p:tavLst>
                                        <p:tav tm="0">
                                          <p:val>
                                            <p:strVal val="ppt_y"/>
                                          </p:val>
                                        </p:tav>
                                        <p:tav tm="100000">
                                          <p:val>
                                            <p:strVal val="0-ppt_h/2"/>
                                          </p:val>
                                        </p:tav>
                                      </p:tavLst>
                                    </p:anim>
                                    <p:set>
                                      <p:cBhvr>
                                        <p:cTn id="207" dur="1" fill="hold">
                                          <p:stCondLst>
                                            <p:cond delay="1999"/>
                                          </p:stCondLst>
                                        </p:cTn>
                                        <p:tgtEl>
                                          <p:spTgt spid="12"/>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14"/>
                                        </p:tgtEl>
                                        <p:attrNameLst>
                                          <p:attrName>ppt_x</p:attrName>
                                        </p:attrNameLst>
                                      </p:cBhvr>
                                      <p:tavLst>
                                        <p:tav tm="0">
                                          <p:val>
                                            <p:strVal val="ppt_x"/>
                                          </p:val>
                                        </p:tav>
                                        <p:tav tm="100000">
                                          <p:val>
                                            <p:strVal val="1+ppt_w/2"/>
                                          </p:val>
                                        </p:tav>
                                      </p:tavLst>
                                    </p:anim>
                                    <p:anim calcmode="lin" valueType="num">
                                      <p:cBhvr additive="base">
                                        <p:cTn id="210" dur="2000"/>
                                        <p:tgtEl>
                                          <p:spTgt spid="14"/>
                                        </p:tgtEl>
                                        <p:attrNameLst>
                                          <p:attrName>ppt_y</p:attrName>
                                        </p:attrNameLst>
                                      </p:cBhvr>
                                      <p:tavLst>
                                        <p:tav tm="0">
                                          <p:val>
                                            <p:strVal val="ppt_y"/>
                                          </p:val>
                                        </p:tav>
                                        <p:tav tm="100000">
                                          <p:val>
                                            <p:strVal val="0-ppt_h/2"/>
                                          </p:val>
                                        </p:tav>
                                      </p:tavLst>
                                    </p:anim>
                                    <p:set>
                                      <p:cBhvr>
                                        <p:cTn id="211" dur="1" fill="hold">
                                          <p:stCondLst>
                                            <p:cond delay="1999"/>
                                          </p:stCondLst>
                                        </p:cTn>
                                        <p:tgtEl>
                                          <p:spTgt spid="14"/>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16"/>
                                        </p:tgtEl>
                                        <p:attrNameLst>
                                          <p:attrName>ppt_x</p:attrName>
                                        </p:attrNameLst>
                                      </p:cBhvr>
                                      <p:tavLst>
                                        <p:tav tm="0">
                                          <p:val>
                                            <p:strVal val="ppt_x"/>
                                          </p:val>
                                        </p:tav>
                                        <p:tav tm="100000">
                                          <p:val>
                                            <p:strVal val="1+ppt_w/2"/>
                                          </p:val>
                                        </p:tav>
                                      </p:tavLst>
                                    </p:anim>
                                    <p:anim calcmode="lin" valueType="num">
                                      <p:cBhvr additive="base">
                                        <p:cTn id="214" dur="2000"/>
                                        <p:tgtEl>
                                          <p:spTgt spid="16"/>
                                        </p:tgtEl>
                                        <p:attrNameLst>
                                          <p:attrName>ppt_y</p:attrName>
                                        </p:attrNameLst>
                                      </p:cBhvr>
                                      <p:tavLst>
                                        <p:tav tm="0">
                                          <p:val>
                                            <p:strVal val="ppt_y"/>
                                          </p:val>
                                        </p:tav>
                                        <p:tav tm="100000">
                                          <p:val>
                                            <p:strVal val="0-ppt_h/2"/>
                                          </p:val>
                                        </p:tav>
                                      </p:tavLst>
                                    </p:anim>
                                    <p:set>
                                      <p:cBhvr>
                                        <p:cTn id="215" dur="1" fill="hold">
                                          <p:stCondLst>
                                            <p:cond delay="1999"/>
                                          </p:stCondLst>
                                        </p:cTn>
                                        <p:tgtEl>
                                          <p:spTgt spid="16"/>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18"/>
                                        </p:tgtEl>
                                        <p:attrNameLst>
                                          <p:attrName>ppt_x</p:attrName>
                                        </p:attrNameLst>
                                      </p:cBhvr>
                                      <p:tavLst>
                                        <p:tav tm="0">
                                          <p:val>
                                            <p:strVal val="ppt_x"/>
                                          </p:val>
                                        </p:tav>
                                        <p:tav tm="100000">
                                          <p:val>
                                            <p:strVal val="1+ppt_w/2"/>
                                          </p:val>
                                        </p:tav>
                                      </p:tavLst>
                                    </p:anim>
                                    <p:anim calcmode="lin" valueType="num">
                                      <p:cBhvr additive="base">
                                        <p:cTn id="218" dur="2000"/>
                                        <p:tgtEl>
                                          <p:spTgt spid="18"/>
                                        </p:tgtEl>
                                        <p:attrNameLst>
                                          <p:attrName>ppt_y</p:attrName>
                                        </p:attrNameLst>
                                      </p:cBhvr>
                                      <p:tavLst>
                                        <p:tav tm="0">
                                          <p:val>
                                            <p:strVal val="ppt_y"/>
                                          </p:val>
                                        </p:tav>
                                        <p:tav tm="100000">
                                          <p:val>
                                            <p:strVal val="0-ppt_h/2"/>
                                          </p:val>
                                        </p:tav>
                                      </p:tavLst>
                                    </p:anim>
                                    <p:set>
                                      <p:cBhvr>
                                        <p:cTn id="219" dur="1" fill="hold">
                                          <p:stCondLst>
                                            <p:cond delay="1999"/>
                                          </p:stCondLst>
                                        </p:cTn>
                                        <p:tgtEl>
                                          <p:spTgt spid="18"/>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20"/>
                                        </p:tgtEl>
                                        <p:attrNameLst>
                                          <p:attrName>ppt_x</p:attrName>
                                        </p:attrNameLst>
                                      </p:cBhvr>
                                      <p:tavLst>
                                        <p:tav tm="0">
                                          <p:val>
                                            <p:strVal val="ppt_x"/>
                                          </p:val>
                                        </p:tav>
                                        <p:tav tm="100000">
                                          <p:val>
                                            <p:strVal val="1+ppt_w/2"/>
                                          </p:val>
                                        </p:tav>
                                      </p:tavLst>
                                    </p:anim>
                                    <p:anim calcmode="lin" valueType="num">
                                      <p:cBhvr additive="base">
                                        <p:cTn id="222" dur="2000"/>
                                        <p:tgtEl>
                                          <p:spTgt spid="20"/>
                                        </p:tgtEl>
                                        <p:attrNameLst>
                                          <p:attrName>ppt_y</p:attrName>
                                        </p:attrNameLst>
                                      </p:cBhvr>
                                      <p:tavLst>
                                        <p:tav tm="0">
                                          <p:val>
                                            <p:strVal val="ppt_y"/>
                                          </p:val>
                                        </p:tav>
                                        <p:tav tm="100000">
                                          <p:val>
                                            <p:strVal val="0-ppt_h/2"/>
                                          </p:val>
                                        </p:tav>
                                      </p:tavLst>
                                    </p:anim>
                                    <p:set>
                                      <p:cBhvr>
                                        <p:cTn id="223" dur="1" fill="hold">
                                          <p:stCondLst>
                                            <p:cond delay="1999"/>
                                          </p:stCondLst>
                                        </p:cTn>
                                        <p:tgtEl>
                                          <p:spTgt spid="20"/>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2000"/>
                                        <p:tgtEl>
                                          <p:spTgt spid="22"/>
                                        </p:tgtEl>
                                        <p:attrNameLst>
                                          <p:attrName>ppt_x</p:attrName>
                                        </p:attrNameLst>
                                      </p:cBhvr>
                                      <p:tavLst>
                                        <p:tav tm="0">
                                          <p:val>
                                            <p:strVal val="ppt_x"/>
                                          </p:val>
                                        </p:tav>
                                        <p:tav tm="100000">
                                          <p:val>
                                            <p:strVal val="1+ppt_w/2"/>
                                          </p:val>
                                        </p:tav>
                                      </p:tavLst>
                                    </p:anim>
                                    <p:anim calcmode="lin" valueType="num">
                                      <p:cBhvr additive="base">
                                        <p:cTn id="226" dur="2000"/>
                                        <p:tgtEl>
                                          <p:spTgt spid="22"/>
                                        </p:tgtEl>
                                        <p:attrNameLst>
                                          <p:attrName>ppt_y</p:attrName>
                                        </p:attrNameLst>
                                      </p:cBhvr>
                                      <p:tavLst>
                                        <p:tav tm="0">
                                          <p:val>
                                            <p:strVal val="ppt_y"/>
                                          </p:val>
                                        </p:tav>
                                        <p:tav tm="100000">
                                          <p:val>
                                            <p:strVal val="0-ppt_h/2"/>
                                          </p:val>
                                        </p:tav>
                                      </p:tavLst>
                                    </p:anim>
                                    <p:set>
                                      <p:cBhvr>
                                        <p:cTn id="227" dur="1" fill="hold">
                                          <p:stCondLst>
                                            <p:cond delay="1999"/>
                                          </p:stCondLst>
                                        </p:cTn>
                                        <p:tgtEl>
                                          <p:spTgt spid="22"/>
                                        </p:tgtEl>
                                        <p:attrNameLst>
                                          <p:attrName>style.visibility</p:attrName>
                                        </p:attrNameLst>
                                      </p:cBhvr>
                                      <p:to>
                                        <p:strVal val="hidden"/>
                                      </p:to>
                                    </p:set>
                                  </p:childTnLst>
                                </p:cTn>
                              </p:par>
                              <p:par>
                                <p:cTn id="228" presetID="2" presetClass="exit" presetSubtype="3" fill="hold" nodeType="withEffect">
                                  <p:stCondLst>
                                    <p:cond delay="0"/>
                                  </p:stCondLst>
                                  <p:childTnLst>
                                    <p:anim calcmode="lin" valueType="num">
                                      <p:cBhvr additive="base">
                                        <p:cTn id="229" dur="2000"/>
                                        <p:tgtEl>
                                          <p:spTgt spid="24"/>
                                        </p:tgtEl>
                                        <p:attrNameLst>
                                          <p:attrName>ppt_x</p:attrName>
                                        </p:attrNameLst>
                                      </p:cBhvr>
                                      <p:tavLst>
                                        <p:tav tm="0">
                                          <p:val>
                                            <p:strVal val="ppt_x"/>
                                          </p:val>
                                        </p:tav>
                                        <p:tav tm="100000">
                                          <p:val>
                                            <p:strVal val="1+ppt_w/2"/>
                                          </p:val>
                                        </p:tav>
                                      </p:tavLst>
                                    </p:anim>
                                    <p:anim calcmode="lin" valueType="num">
                                      <p:cBhvr additive="base">
                                        <p:cTn id="230" dur="2000"/>
                                        <p:tgtEl>
                                          <p:spTgt spid="24"/>
                                        </p:tgtEl>
                                        <p:attrNameLst>
                                          <p:attrName>ppt_y</p:attrName>
                                        </p:attrNameLst>
                                      </p:cBhvr>
                                      <p:tavLst>
                                        <p:tav tm="0">
                                          <p:val>
                                            <p:strVal val="ppt_y"/>
                                          </p:val>
                                        </p:tav>
                                        <p:tav tm="100000">
                                          <p:val>
                                            <p:strVal val="0-ppt_h/2"/>
                                          </p:val>
                                        </p:tav>
                                      </p:tavLst>
                                    </p:anim>
                                    <p:set>
                                      <p:cBhvr>
                                        <p:cTn id="231" dur="1" fill="hold">
                                          <p:stCondLst>
                                            <p:cond delay="1999"/>
                                          </p:stCondLst>
                                        </p:cTn>
                                        <p:tgtEl>
                                          <p:spTgt spid="24"/>
                                        </p:tgtEl>
                                        <p:attrNameLst>
                                          <p:attrName>style.visibility</p:attrName>
                                        </p:attrNameLst>
                                      </p:cBhvr>
                                      <p:to>
                                        <p:strVal val="hidden"/>
                                      </p:to>
                                    </p:set>
                                  </p:childTnLst>
                                </p:cTn>
                              </p:par>
                              <p:par>
                                <p:cTn id="232" presetID="2" presetClass="exit" presetSubtype="3" fill="hold" nodeType="withEffect">
                                  <p:stCondLst>
                                    <p:cond delay="0"/>
                                  </p:stCondLst>
                                  <p:childTnLst>
                                    <p:anim calcmode="lin" valueType="num">
                                      <p:cBhvr additive="base">
                                        <p:cTn id="233" dur="2000"/>
                                        <p:tgtEl>
                                          <p:spTgt spid="26"/>
                                        </p:tgtEl>
                                        <p:attrNameLst>
                                          <p:attrName>ppt_x</p:attrName>
                                        </p:attrNameLst>
                                      </p:cBhvr>
                                      <p:tavLst>
                                        <p:tav tm="0">
                                          <p:val>
                                            <p:strVal val="ppt_x"/>
                                          </p:val>
                                        </p:tav>
                                        <p:tav tm="100000">
                                          <p:val>
                                            <p:strVal val="1+ppt_w/2"/>
                                          </p:val>
                                        </p:tav>
                                      </p:tavLst>
                                    </p:anim>
                                    <p:anim calcmode="lin" valueType="num">
                                      <p:cBhvr additive="base">
                                        <p:cTn id="234" dur="2000"/>
                                        <p:tgtEl>
                                          <p:spTgt spid="26"/>
                                        </p:tgtEl>
                                        <p:attrNameLst>
                                          <p:attrName>ppt_y</p:attrName>
                                        </p:attrNameLst>
                                      </p:cBhvr>
                                      <p:tavLst>
                                        <p:tav tm="0">
                                          <p:val>
                                            <p:strVal val="ppt_y"/>
                                          </p:val>
                                        </p:tav>
                                        <p:tav tm="100000">
                                          <p:val>
                                            <p:strVal val="0-ppt_h/2"/>
                                          </p:val>
                                        </p:tav>
                                      </p:tavLst>
                                    </p:anim>
                                    <p:set>
                                      <p:cBhvr>
                                        <p:cTn id="235" dur="1" fill="hold">
                                          <p:stCondLst>
                                            <p:cond delay="1999"/>
                                          </p:stCondLst>
                                        </p:cTn>
                                        <p:tgtEl>
                                          <p:spTgt spid="26"/>
                                        </p:tgtEl>
                                        <p:attrNameLst>
                                          <p:attrName>style.visibility</p:attrName>
                                        </p:attrNameLst>
                                      </p:cBhvr>
                                      <p:to>
                                        <p:strVal val="hidden"/>
                                      </p:to>
                                    </p:set>
                                  </p:childTnLst>
                                </p:cTn>
                              </p:par>
                              <p:par>
                                <p:cTn id="236" presetID="2" presetClass="exit" presetSubtype="3" fill="hold" nodeType="withEffect">
                                  <p:stCondLst>
                                    <p:cond delay="0"/>
                                  </p:stCondLst>
                                  <p:childTnLst>
                                    <p:anim calcmode="lin" valueType="num">
                                      <p:cBhvr additive="base">
                                        <p:cTn id="237" dur="2000"/>
                                        <p:tgtEl>
                                          <p:spTgt spid="28"/>
                                        </p:tgtEl>
                                        <p:attrNameLst>
                                          <p:attrName>ppt_x</p:attrName>
                                        </p:attrNameLst>
                                      </p:cBhvr>
                                      <p:tavLst>
                                        <p:tav tm="0">
                                          <p:val>
                                            <p:strVal val="ppt_x"/>
                                          </p:val>
                                        </p:tav>
                                        <p:tav tm="100000">
                                          <p:val>
                                            <p:strVal val="1+ppt_w/2"/>
                                          </p:val>
                                        </p:tav>
                                      </p:tavLst>
                                    </p:anim>
                                    <p:anim calcmode="lin" valueType="num">
                                      <p:cBhvr additive="base">
                                        <p:cTn id="238" dur="2000"/>
                                        <p:tgtEl>
                                          <p:spTgt spid="28"/>
                                        </p:tgtEl>
                                        <p:attrNameLst>
                                          <p:attrName>ppt_y</p:attrName>
                                        </p:attrNameLst>
                                      </p:cBhvr>
                                      <p:tavLst>
                                        <p:tav tm="0">
                                          <p:val>
                                            <p:strVal val="ppt_y"/>
                                          </p:val>
                                        </p:tav>
                                        <p:tav tm="100000">
                                          <p:val>
                                            <p:strVal val="0-ppt_h/2"/>
                                          </p:val>
                                        </p:tav>
                                      </p:tavLst>
                                    </p:anim>
                                    <p:set>
                                      <p:cBhvr>
                                        <p:cTn id="239" dur="1" fill="hold">
                                          <p:stCondLst>
                                            <p:cond delay="1999"/>
                                          </p:stCondLst>
                                        </p:cTn>
                                        <p:tgtEl>
                                          <p:spTgt spid="28"/>
                                        </p:tgtEl>
                                        <p:attrNameLst>
                                          <p:attrName>style.visibility</p:attrName>
                                        </p:attrNameLst>
                                      </p:cBhvr>
                                      <p:to>
                                        <p:strVal val="hidden"/>
                                      </p:to>
                                    </p:set>
                                  </p:childTnLst>
                                </p:cTn>
                              </p:par>
                              <p:par>
                                <p:cTn id="240" presetID="2" presetClass="exit" presetSubtype="3" fill="hold" nodeType="withEffect">
                                  <p:stCondLst>
                                    <p:cond delay="0"/>
                                  </p:stCondLst>
                                  <p:childTnLst>
                                    <p:anim calcmode="lin" valueType="num">
                                      <p:cBhvr additive="base">
                                        <p:cTn id="241" dur="2000"/>
                                        <p:tgtEl>
                                          <p:spTgt spid="30"/>
                                        </p:tgtEl>
                                        <p:attrNameLst>
                                          <p:attrName>ppt_x</p:attrName>
                                        </p:attrNameLst>
                                      </p:cBhvr>
                                      <p:tavLst>
                                        <p:tav tm="0">
                                          <p:val>
                                            <p:strVal val="ppt_x"/>
                                          </p:val>
                                        </p:tav>
                                        <p:tav tm="100000">
                                          <p:val>
                                            <p:strVal val="1+ppt_w/2"/>
                                          </p:val>
                                        </p:tav>
                                      </p:tavLst>
                                    </p:anim>
                                    <p:anim calcmode="lin" valueType="num">
                                      <p:cBhvr additive="base">
                                        <p:cTn id="242" dur="2000"/>
                                        <p:tgtEl>
                                          <p:spTgt spid="30"/>
                                        </p:tgtEl>
                                        <p:attrNameLst>
                                          <p:attrName>ppt_y</p:attrName>
                                        </p:attrNameLst>
                                      </p:cBhvr>
                                      <p:tavLst>
                                        <p:tav tm="0">
                                          <p:val>
                                            <p:strVal val="ppt_y"/>
                                          </p:val>
                                        </p:tav>
                                        <p:tav tm="100000">
                                          <p:val>
                                            <p:strVal val="0-ppt_h/2"/>
                                          </p:val>
                                        </p:tav>
                                      </p:tavLst>
                                    </p:anim>
                                    <p:set>
                                      <p:cBhvr>
                                        <p:cTn id="243" dur="1" fill="hold">
                                          <p:stCondLst>
                                            <p:cond delay="1999"/>
                                          </p:stCondLst>
                                        </p:cTn>
                                        <p:tgtEl>
                                          <p:spTgt spid="30"/>
                                        </p:tgtEl>
                                        <p:attrNameLst>
                                          <p:attrName>style.visibility</p:attrName>
                                        </p:attrNameLst>
                                      </p:cBhvr>
                                      <p:to>
                                        <p:strVal val="hidden"/>
                                      </p:to>
                                    </p:set>
                                  </p:childTnLst>
                                </p:cTn>
                              </p:par>
                              <p:par>
                                <p:cTn id="244" presetID="2" presetClass="exit" presetSubtype="3" fill="hold" nodeType="withEffect">
                                  <p:stCondLst>
                                    <p:cond delay="0"/>
                                  </p:stCondLst>
                                  <p:childTnLst>
                                    <p:anim calcmode="lin" valueType="num">
                                      <p:cBhvr additive="base">
                                        <p:cTn id="245" dur="2000"/>
                                        <p:tgtEl>
                                          <p:spTgt spid="32"/>
                                        </p:tgtEl>
                                        <p:attrNameLst>
                                          <p:attrName>ppt_x</p:attrName>
                                        </p:attrNameLst>
                                      </p:cBhvr>
                                      <p:tavLst>
                                        <p:tav tm="0">
                                          <p:val>
                                            <p:strVal val="ppt_x"/>
                                          </p:val>
                                        </p:tav>
                                        <p:tav tm="100000">
                                          <p:val>
                                            <p:strVal val="1+ppt_w/2"/>
                                          </p:val>
                                        </p:tav>
                                      </p:tavLst>
                                    </p:anim>
                                    <p:anim calcmode="lin" valueType="num">
                                      <p:cBhvr additive="base">
                                        <p:cTn id="246" dur="2000"/>
                                        <p:tgtEl>
                                          <p:spTgt spid="32"/>
                                        </p:tgtEl>
                                        <p:attrNameLst>
                                          <p:attrName>ppt_y</p:attrName>
                                        </p:attrNameLst>
                                      </p:cBhvr>
                                      <p:tavLst>
                                        <p:tav tm="0">
                                          <p:val>
                                            <p:strVal val="ppt_y"/>
                                          </p:val>
                                        </p:tav>
                                        <p:tav tm="100000">
                                          <p:val>
                                            <p:strVal val="0-ppt_h/2"/>
                                          </p:val>
                                        </p:tav>
                                      </p:tavLst>
                                    </p:anim>
                                    <p:set>
                                      <p:cBhvr>
                                        <p:cTn id="247" dur="1" fill="hold">
                                          <p:stCondLst>
                                            <p:cond delay="1999"/>
                                          </p:stCondLst>
                                        </p:cTn>
                                        <p:tgtEl>
                                          <p:spTgt spid="32"/>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2000"/>
                                        <p:tgtEl>
                                          <p:spTgt spid="5"/>
                                        </p:tgtEl>
                                        <p:attrNameLst>
                                          <p:attrName>ppt_x</p:attrName>
                                        </p:attrNameLst>
                                      </p:cBhvr>
                                      <p:tavLst>
                                        <p:tav tm="0">
                                          <p:val>
                                            <p:strVal val="ppt_x"/>
                                          </p:val>
                                        </p:tav>
                                        <p:tav tm="100000">
                                          <p:val>
                                            <p:strVal val="1+ppt_w/2"/>
                                          </p:val>
                                        </p:tav>
                                      </p:tavLst>
                                    </p:anim>
                                    <p:anim calcmode="lin" valueType="num">
                                      <p:cBhvr additive="base">
                                        <p:cTn id="250" dur="2000"/>
                                        <p:tgtEl>
                                          <p:spTgt spid="5"/>
                                        </p:tgtEl>
                                        <p:attrNameLst>
                                          <p:attrName>ppt_y</p:attrName>
                                        </p:attrNameLst>
                                      </p:cBhvr>
                                      <p:tavLst>
                                        <p:tav tm="0">
                                          <p:val>
                                            <p:strVal val="ppt_y"/>
                                          </p:val>
                                        </p:tav>
                                        <p:tav tm="100000">
                                          <p:val>
                                            <p:strVal val="1+ppt_h/2"/>
                                          </p:val>
                                        </p:tav>
                                      </p:tavLst>
                                    </p:anim>
                                    <p:set>
                                      <p:cBhvr>
                                        <p:cTn id="251" dur="1" fill="hold">
                                          <p:stCondLst>
                                            <p:cond delay="1999"/>
                                          </p:stCondLst>
                                        </p:cTn>
                                        <p:tgtEl>
                                          <p:spTgt spid="5"/>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2000"/>
                                        <p:tgtEl>
                                          <p:spTgt spid="7"/>
                                        </p:tgtEl>
                                        <p:attrNameLst>
                                          <p:attrName>ppt_x</p:attrName>
                                        </p:attrNameLst>
                                      </p:cBhvr>
                                      <p:tavLst>
                                        <p:tav tm="0">
                                          <p:val>
                                            <p:strVal val="ppt_x"/>
                                          </p:val>
                                        </p:tav>
                                        <p:tav tm="100000">
                                          <p:val>
                                            <p:strVal val="1+ppt_w/2"/>
                                          </p:val>
                                        </p:tav>
                                      </p:tavLst>
                                    </p:anim>
                                    <p:anim calcmode="lin" valueType="num">
                                      <p:cBhvr additive="base">
                                        <p:cTn id="254" dur="2000"/>
                                        <p:tgtEl>
                                          <p:spTgt spid="7"/>
                                        </p:tgtEl>
                                        <p:attrNameLst>
                                          <p:attrName>ppt_y</p:attrName>
                                        </p:attrNameLst>
                                      </p:cBhvr>
                                      <p:tavLst>
                                        <p:tav tm="0">
                                          <p:val>
                                            <p:strVal val="ppt_y"/>
                                          </p:val>
                                        </p:tav>
                                        <p:tav tm="100000">
                                          <p:val>
                                            <p:strVal val="1+ppt_h/2"/>
                                          </p:val>
                                        </p:tav>
                                      </p:tavLst>
                                    </p:anim>
                                    <p:set>
                                      <p:cBhvr>
                                        <p:cTn id="255" dur="1" fill="hold">
                                          <p:stCondLst>
                                            <p:cond delay="1999"/>
                                          </p:stCondLst>
                                        </p:cTn>
                                        <p:tgtEl>
                                          <p:spTgt spid="7"/>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2000"/>
                                        <p:tgtEl>
                                          <p:spTgt spid="9"/>
                                        </p:tgtEl>
                                        <p:attrNameLst>
                                          <p:attrName>ppt_x</p:attrName>
                                        </p:attrNameLst>
                                      </p:cBhvr>
                                      <p:tavLst>
                                        <p:tav tm="0">
                                          <p:val>
                                            <p:strVal val="ppt_x"/>
                                          </p:val>
                                        </p:tav>
                                        <p:tav tm="100000">
                                          <p:val>
                                            <p:strVal val="1+ppt_w/2"/>
                                          </p:val>
                                        </p:tav>
                                      </p:tavLst>
                                    </p:anim>
                                    <p:anim calcmode="lin" valueType="num">
                                      <p:cBhvr additive="base">
                                        <p:cTn id="258" dur="2000"/>
                                        <p:tgtEl>
                                          <p:spTgt spid="9"/>
                                        </p:tgtEl>
                                        <p:attrNameLst>
                                          <p:attrName>ppt_y</p:attrName>
                                        </p:attrNameLst>
                                      </p:cBhvr>
                                      <p:tavLst>
                                        <p:tav tm="0">
                                          <p:val>
                                            <p:strVal val="ppt_y"/>
                                          </p:val>
                                        </p:tav>
                                        <p:tav tm="100000">
                                          <p:val>
                                            <p:strVal val="1+ppt_h/2"/>
                                          </p:val>
                                        </p:tav>
                                      </p:tavLst>
                                    </p:anim>
                                    <p:set>
                                      <p:cBhvr>
                                        <p:cTn id="259" dur="1" fill="hold">
                                          <p:stCondLst>
                                            <p:cond delay="1999"/>
                                          </p:stCondLst>
                                        </p:cTn>
                                        <p:tgtEl>
                                          <p:spTgt spid="9"/>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2000"/>
                                        <p:tgtEl>
                                          <p:spTgt spid="11"/>
                                        </p:tgtEl>
                                        <p:attrNameLst>
                                          <p:attrName>ppt_x</p:attrName>
                                        </p:attrNameLst>
                                      </p:cBhvr>
                                      <p:tavLst>
                                        <p:tav tm="0">
                                          <p:val>
                                            <p:strVal val="ppt_x"/>
                                          </p:val>
                                        </p:tav>
                                        <p:tav tm="100000">
                                          <p:val>
                                            <p:strVal val="1+ppt_w/2"/>
                                          </p:val>
                                        </p:tav>
                                      </p:tavLst>
                                    </p:anim>
                                    <p:anim calcmode="lin" valueType="num">
                                      <p:cBhvr additive="base">
                                        <p:cTn id="262" dur="2000"/>
                                        <p:tgtEl>
                                          <p:spTgt spid="11"/>
                                        </p:tgtEl>
                                        <p:attrNameLst>
                                          <p:attrName>ppt_y</p:attrName>
                                        </p:attrNameLst>
                                      </p:cBhvr>
                                      <p:tavLst>
                                        <p:tav tm="0">
                                          <p:val>
                                            <p:strVal val="ppt_y"/>
                                          </p:val>
                                        </p:tav>
                                        <p:tav tm="100000">
                                          <p:val>
                                            <p:strVal val="1+ppt_h/2"/>
                                          </p:val>
                                        </p:tav>
                                      </p:tavLst>
                                    </p:anim>
                                    <p:set>
                                      <p:cBhvr>
                                        <p:cTn id="263" dur="1" fill="hold">
                                          <p:stCondLst>
                                            <p:cond delay="1999"/>
                                          </p:stCondLst>
                                        </p:cTn>
                                        <p:tgtEl>
                                          <p:spTgt spid="11"/>
                                        </p:tgtEl>
                                        <p:attrNameLst>
                                          <p:attrName>style.visibility</p:attrName>
                                        </p:attrNameLst>
                                      </p:cBhvr>
                                      <p:to>
                                        <p:strVal val="hidden"/>
                                      </p:to>
                                    </p:set>
                                  </p:childTnLst>
                                </p:cTn>
                              </p:par>
                              <p:par>
                                <p:cTn id="264" presetID="2" presetClass="exit" presetSubtype="6" fill="hold" nodeType="withEffect">
                                  <p:stCondLst>
                                    <p:cond delay="0"/>
                                  </p:stCondLst>
                                  <p:childTnLst>
                                    <p:anim calcmode="lin" valueType="num">
                                      <p:cBhvr additive="base">
                                        <p:cTn id="265" dur="2000"/>
                                        <p:tgtEl>
                                          <p:spTgt spid="13"/>
                                        </p:tgtEl>
                                        <p:attrNameLst>
                                          <p:attrName>ppt_x</p:attrName>
                                        </p:attrNameLst>
                                      </p:cBhvr>
                                      <p:tavLst>
                                        <p:tav tm="0">
                                          <p:val>
                                            <p:strVal val="ppt_x"/>
                                          </p:val>
                                        </p:tav>
                                        <p:tav tm="100000">
                                          <p:val>
                                            <p:strVal val="1+ppt_w/2"/>
                                          </p:val>
                                        </p:tav>
                                      </p:tavLst>
                                    </p:anim>
                                    <p:anim calcmode="lin" valueType="num">
                                      <p:cBhvr additive="base">
                                        <p:cTn id="266" dur="2000"/>
                                        <p:tgtEl>
                                          <p:spTgt spid="13"/>
                                        </p:tgtEl>
                                        <p:attrNameLst>
                                          <p:attrName>ppt_y</p:attrName>
                                        </p:attrNameLst>
                                      </p:cBhvr>
                                      <p:tavLst>
                                        <p:tav tm="0">
                                          <p:val>
                                            <p:strVal val="ppt_y"/>
                                          </p:val>
                                        </p:tav>
                                        <p:tav tm="100000">
                                          <p:val>
                                            <p:strVal val="1+ppt_h/2"/>
                                          </p:val>
                                        </p:tav>
                                      </p:tavLst>
                                    </p:anim>
                                    <p:set>
                                      <p:cBhvr>
                                        <p:cTn id="267" dur="1" fill="hold">
                                          <p:stCondLst>
                                            <p:cond delay="1999"/>
                                          </p:stCondLst>
                                        </p:cTn>
                                        <p:tgtEl>
                                          <p:spTgt spid="13"/>
                                        </p:tgtEl>
                                        <p:attrNameLst>
                                          <p:attrName>style.visibility</p:attrName>
                                        </p:attrNameLst>
                                      </p:cBhvr>
                                      <p:to>
                                        <p:strVal val="hidden"/>
                                      </p:to>
                                    </p:set>
                                  </p:childTnLst>
                                </p:cTn>
                              </p:par>
                              <p:par>
                                <p:cTn id="268" presetID="2" presetClass="exit" presetSubtype="6" fill="hold" nodeType="withEffect">
                                  <p:stCondLst>
                                    <p:cond delay="0"/>
                                  </p:stCondLst>
                                  <p:childTnLst>
                                    <p:anim calcmode="lin" valueType="num">
                                      <p:cBhvr additive="base">
                                        <p:cTn id="269" dur="2000"/>
                                        <p:tgtEl>
                                          <p:spTgt spid="15"/>
                                        </p:tgtEl>
                                        <p:attrNameLst>
                                          <p:attrName>ppt_x</p:attrName>
                                        </p:attrNameLst>
                                      </p:cBhvr>
                                      <p:tavLst>
                                        <p:tav tm="0">
                                          <p:val>
                                            <p:strVal val="ppt_x"/>
                                          </p:val>
                                        </p:tav>
                                        <p:tav tm="100000">
                                          <p:val>
                                            <p:strVal val="1+ppt_w/2"/>
                                          </p:val>
                                        </p:tav>
                                      </p:tavLst>
                                    </p:anim>
                                    <p:anim calcmode="lin" valueType="num">
                                      <p:cBhvr additive="base">
                                        <p:cTn id="270" dur="2000"/>
                                        <p:tgtEl>
                                          <p:spTgt spid="15"/>
                                        </p:tgtEl>
                                        <p:attrNameLst>
                                          <p:attrName>ppt_y</p:attrName>
                                        </p:attrNameLst>
                                      </p:cBhvr>
                                      <p:tavLst>
                                        <p:tav tm="0">
                                          <p:val>
                                            <p:strVal val="ppt_y"/>
                                          </p:val>
                                        </p:tav>
                                        <p:tav tm="100000">
                                          <p:val>
                                            <p:strVal val="1+ppt_h/2"/>
                                          </p:val>
                                        </p:tav>
                                      </p:tavLst>
                                    </p:anim>
                                    <p:set>
                                      <p:cBhvr>
                                        <p:cTn id="271" dur="1" fill="hold">
                                          <p:stCondLst>
                                            <p:cond delay="1999"/>
                                          </p:stCondLst>
                                        </p:cTn>
                                        <p:tgtEl>
                                          <p:spTgt spid="15"/>
                                        </p:tgtEl>
                                        <p:attrNameLst>
                                          <p:attrName>style.visibility</p:attrName>
                                        </p:attrNameLst>
                                      </p:cBhvr>
                                      <p:to>
                                        <p:strVal val="hidden"/>
                                      </p:to>
                                    </p:set>
                                  </p:childTnLst>
                                </p:cTn>
                              </p:par>
                              <p:par>
                                <p:cTn id="272" presetID="2" presetClass="exit" presetSubtype="6" fill="hold" nodeType="withEffect">
                                  <p:stCondLst>
                                    <p:cond delay="0"/>
                                  </p:stCondLst>
                                  <p:childTnLst>
                                    <p:anim calcmode="lin" valueType="num">
                                      <p:cBhvr additive="base">
                                        <p:cTn id="273" dur="2000"/>
                                        <p:tgtEl>
                                          <p:spTgt spid="17"/>
                                        </p:tgtEl>
                                        <p:attrNameLst>
                                          <p:attrName>ppt_x</p:attrName>
                                        </p:attrNameLst>
                                      </p:cBhvr>
                                      <p:tavLst>
                                        <p:tav tm="0">
                                          <p:val>
                                            <p:strVal val="ppt_x"/>
                                          </p:val>
                                        </p:tav>
                                        <p:tav tm="100000">
                                          <p:val>
                                            <p:strVal val="1+ppt_w/2"/>
                                          </p:val>
                                        </p:tav>
                                      </p:tavLst>
                                    </p:anim>
                                    <p:anim calcmode="lin" valueType="num">
                                      <p:cBhvr additive="base">
                                        <p:cTn id="274" dur="2000"/>
                                        <p:tgtEl>
                                          <p:spTgt spid="17"/>
                                        </p:tgtEl>
                                        <p:attrNameLst>
                                          <p:attrName>ppt_y</p:attrName>
                                        </p:attrNameLst>
                                      </p:cBhvr>
                                      <p:tavLst>
                                        <p:tav tm="0">
                                          <p:val>
                                            <p:strVal val="ppt_y"/>
                                          </p:val>
                                        </p:tav>
                                        <p:tav tm="100000">
                                          <p:val>
                                            <p:strVal val="1+ppt_h/2"/>
                                          </p:val>
                                        </p:tav>
                                      </p:tavLst>
                                    </p:anim>
                                    <p:set>
                                      <p:cBhvr>
                                        <p:cTn id="275" dur="1" fill="hold">
                                          <p:stCondLst>
                                            <p:cond delay="1999"/>
                                          </p:stCondLst>
                                        </p:cTn>
                                        <p:tgtEl>
                                          <p:spTgt spid="17"/>
                                        </p:tgtEl>
                                        <p:attrNameLst>
                                          <p:attrName>style.visibility</p:attrName>
                                        </p:attrNameLst>
                                      </p:cBhvr>
                                      <p:to>
                                        <p:strVal val="hidden"/>
                                      </p:to>
                                    </p:set>
                                  </p:childTnLst>
                                </p:cTn>
                              </p:par>
                              <p:par>
                                <p:cTn id="276" presetID="2" presetClass="exit" presetSubtype="6" fill="hold" nodeType="withEffect">
                                  <p:stCondLst>
                                    <p:cond delay="0"/>
                                  </p:stCondLst>
                                  <p:childTnLst>
                                    <p:anim calcmode="lin" valueType="num">
                                      <p:cBhvr additive="base">
                                        <p:cTn id="277" dur="2000"/>
                                        <p:tgtEl>
                                          <p:spTgt spid="19"/>
                                        </p:tgtEl>
                                        <p:attrNameLst>
                                          <p:attrName>ppt_x</p:attrName>
                                        </p:attrNameLst>
                                      </p:cBhvr>
                                      <p:tavLst>
                                        <p:tav tm="0">
                                          <p:val>
                                            <p:strVal val="ppt_x"/>
                                          </p:val>
                                        </p:tav>
                                        <p:tav tm="100000">
                                          <p:val>
                                            <p:strVal val="1+ppt_w/2"/>
                                          </p:val>
                                        </p:tav>
                                      </p:tavLst>
                                    </p:anim>
                                    <p:anim calcmode="lin" valueType="num">
                                      <p:cBhvr additive="base">
                                        <p:cTn id="278" dur="2000"/>
                                        <p:tgtEl>
                                          <p:spTgt spid="19"/>
                                        </p:tgtEl>
                                        <p:attrNameLst>
                                          <p:attrName>ppt_y</p:attrName>
                                        </p:attrNameLst>
                                      </p:cBhvr>
                                      <p:tavLst>
                                        <p:tav tm="0">
                                          <p:val>
                                            <p:strVal val="ppt_y"/>
                                          </p:val>
                                        </p:tav>
                                        <p:tav tm="100000">
                                          <p:val>
                                            <p:strVal val="1+ppt_h/2"/>
                                          </p:val>
                                        </p:tav>
                                      </p:tavLst>
                                    </p:anim>
                                    <p:set>
                                      <p:cBhvr>
                                        <p:cTn id="279" dur="1" fill="hold">
                                          <p:stCondLst>
                                            <p:cond delay="1999"/>
                                          </p:stCondLst>
                                        </p:cTn>
                                        <p:tgtEl>
                                          <p:spTgt spid="19"/>
                                        </p:tgtEl>
                                        <p:attrNameLst>
                                          <p:attrName>style.visibility</p:attrName>
                                        </p:attrNameLst>
                                      </p:cBhvr>
                                      <p:to>
                                        <p:strVal val="hidden"/>
                                      </p:to>
                                    </p:set>
                                  </p:childTnLst>
                                </p:cTn>
                              </p:par>
                              <p:par>
                                <p:cTn id="280" presetID="2" presetClass="exit" presetSubtype="6" fill="hold" nodeType="withEffect">
                                  <p:stCondLst>
                                    <p:cond delay="0"/>
                                  </p:stCondLst>
                                  <p:childTnLst>
                                    <p:anim calcmode="lin" valueType="num">
                                      <p:cBhvr additive="base">
                                        <p:cTn id="281" dur="2000"/>
                                        <p:tgtEl>
                                          <p:spTgt spid="21"/>
                                        </p:tgtEl>
                                        <p:attrNameLst>
                                          <p:attrName>ppt_x</p:attrName>
                                        </p:attrNameLst>
                                      </p:cBhvr>
                                      <p:tavLst>
                                        <p:tav tm="0">
                                          <p:val>
                                            <p:strVal val="ppt_x"/>
                                          </p:val>
                                        </p:tav>
                                        <p:tav tm="100000">
                                          <p:val>
                                            <p:strVal val="1+ppt_w/2"/>
                                          </p:val>
                                        </p:tav>
                                      </p:tavLst>
                                    </p:anim>
                                    <p:anim calcmode="lin" valueType="num">
                                      <p:cBhvr additive="base">
                                        <p:cTn id="282" dur="2000"/>
                                        <p:tgtEl>
                                          <p:spTgt spid="21"/>
                                        </p:tgtEl>
                                        <p:attrNameLst>
                                          <p:attrName>ppt_y</p:attrName>
                                        </p:attrNameLst>
                                      </p:cBhvr>
                                      <p:tavLst>
                                        <p:tav tm="0">
                                          <p:val>
                                            <p:strVal val="ppt_y"/>
                                          </p:val>
                                        </p:tav>
                                        <p:tav tm="100000">
                                          <p:val>
                                            <p:strVal val="1+ppt_h/2"/>
                                          </p:val>
                                        </p:tav>
                                      </p:tavLst>
                                    </p:anim>
                                    <p:set>
                                      <p:cBhvr>
                                        <p:cTn id="283" dur="1" fill="hold">
                                          <p:stCondLst>
                                            <p:cond delay="1999"/>
                                          </p:stCondLst>
                                        </p:cTn>
                                        <p:tgtEl>
                                          <p:spTgt spid="21"/>
                                        </p:tgtEl>
                                        <p:attrNameLst>
                                          <p:attrName>style.visibility</p:attrName>
                                        </p:attrNameLst>
                                      </p:cBhvr>
                                      <p:to>
                                        <p:strVal val="hidden"/>
                                      </p:to>
                                    </p:set>
                                  </p:childTnLst>
                                </p:cTn>
                              </p:par>
                              <p:par>
                                <p:cTn id="284" presetID="2" presetClass="exit" presetSubtype="6" fill="hold" nodeType="withEffect">
                                  <p:stCondLst>
                                    <p:cond delay="0"/>
                                  </p:stCondLst>
                                  <p:childTnLst>
                                    <p:anim calcmode="lin" valueType="num">
                                      <p:cBhvr additive="base">
                                        <p:cTn id="285" dur="2000"/>
                                        <p:tgtEl>
                                          <p:spTgt spid="23"/>
                                        </p:tgtEl>
                                        <p:attrNameLst>
                                          <p:attrName>ppt_x</p:attrName>
                                        </p:attrNameLst>
                                      </p:cBhvr>
                                      <p:tavLst>
                                        <p:tav tm="0">
                                          <p:val>
                                            <p:strVal val="ppt_x"/>
                                          </p:val>
                                        </p:tav>
                                        <p:tav tm="100000">
                                          <p:val>
                                            <p:strVal val="1+ppt_w/2"/>
                                          </p:val>
                                        </p:tav>
                                      </p:tavLst>
                                    </p:anim>
                                    <p:anim calcmode="lin" valueType="num">
                                      <p:cBhvr additive="base">
                                        <p:cTn id="286" dur="2000"/>
                                        <p:tgtEl>
                                          <p:spTgt spid="23"/>
                                        </p:tgtEl>
                                        <p:attrNameLst>
                                          <p:attrName>ppt_y</p:attrName>
                                        </p:attrNameLst>
                                      </p:cBhvr>
                                      <p:tavLst>
                                        <p:tav tm="0">
                                          <p:val>
                                            <p:strVal val="ppt_y"/>
                                          </p:val>
                                        </p:tav>
                                        <p:tav tm="100000">
                                          <p:val>
                                            <p:strVal val="1+ppt_h/2"/>
                                          </p:val>
                                        </p:tav>
                                      </p:tavLst>
                                    </p:anim>
                                    <p:set>
                                      <p:cBhvr>
                                        <p:cTn id="287" dur="1" fill="hold">
                                          <p:stCondLst>
                                            <p:cond delay="1999"/>
                                          </p:stCondLst>
                                        </p:cTn>
                                        <p:tgtEl>
                                          <p:spTgt spid="23"/>
                                        </p:tgtEl>
                                        <p:attrNameLst>
                                          <p:attrName>style.visibility</p:attrName>
                                        </p:attrNameLst>
                                      </p:cBhvr>
                                      <p:to>
                                        <p:strVal val="hidden"/>
                                      </p:to>
                                    </p:set>
                                  </p:childTnLst>
                                </p:cTn>
                              </p:par>
                              <p:par>
                                <p:cTn id="288" presetID="2" presetClass="exit" presetSubtype="6" fill="hold" nodeType="withEffect">
                                  <p:stCondLst>
                                    <p:cond delay="0"/>
                                  </p:stCondLst>
                                  <p:childTnLst>
                                    <p:anim calcmode="lin" valueType="num">
                                      <p:cBhvr additive="base">
                                        <p:cTn id="289" dur="2000"/>
                                        <p:tgtEl>
                                          <p:spTgt spid="25"/>
                                        </p:tgtEl>
                                        <p:attrNameLst>
                                          <p:attrName>ppt_x</p:attrName>
                                        </p:attrNameLst>
                                      </p:cBhvr>
                                      <p:tavLst>
                                        <p:tav tm="0">
                                          <p:val>
                                            <p:strVal val="ppt_x"/>
                                          </p:val>
                                        </p:tav>
                                        <p:tav tm="100000">
                                          <p:val>
                                            <p:strVal val="1+ppt_w/2"/>
                                          </p:val>
                                        </p:tav>
                                      </p:tavLst>
                                    </p:anim>
                                    <p:anim calcmode="lin" valueType="num">
                                      <p:cBhvr additive="base">
                                        <p:cTn id="290" dur="2000"/>
                                        <p:tgtEl>
                                          <p:spTgt spid="25"/>
                                        </p:tgtEl>
                                        <p:attrNameLst>
                                          <p:attrName>ppt_y</p:attrName>
                                        </p:attrNameLst>
                                      </p:cBhvr>
                                      <p:tavLst>
                                        <p:tav tm="0">
                                          <p:val>
                                            <p:strVal val="ppt_y"/>
                                          </p:val>
                                        </p:tav>
                                        <p:tav tm="100000">
                                          <p:val>
                                            <p:strVal val="1+ppt_h/2"/>
                                          </p:val>
                                        </p:tav>
                                      </p:tavLst>
                                    </p:anim>
                                    <p:set>
                                      <p:cBhvr>
                                        <p:cTn id="291" dur="1" fill="hold">
                                          <p:stCondLst>
                                            <p:cond delay="1999"/>
                                          </p:stCondLst>
                                        </p:cTn>
                                        <p:tgtEl>
                                          <p:spTgt spid="25"/>
                                        </p:tgtEl>
                                        <p:attrNameLst>
                                          <p:attrName>style.visibility</p:attrName>
                                        </p:attrNameLst>
                                      </p:cBhvr>
                                      <p:to>
                                        <p:strVal val="hidden"/>
                                      </p:to>
                                    </p:set>
                                  </p:childTnLst>
                                </p:cTn>
                              </p:par>
                              <p:par>
                                <p:cTn id="292" presetID="2" presetClass="exit" presetSubtype="6" fill="hold" nodeType="withEffect">
                                  <p:stCondLst>
                                    <p:cond delay="0"/>
                                  </p:stCondLst>
                                  <p:childTnLst>
                                    <p:anim calcmode="lin" valueType="num">
                                      <p:cBhvr additive="base">
                                        <p:cTn id="293" dur="2000"/>
                                        <p:tgtEl>
                                          <p:spTgt spid="27"/>
                                        </p:tgtEl>
                                        <p:attrNameLst>
                                          <p:attrName>ppt_x</p:attrName>
                                        </p:attrNameLst>
                                      </p:cBhvr>
                                      <p:tavLst>
                                        <p:tav tm="0">
                                          <p:val>
                                            <p:strVal val="ppt_x"/>
                                          </p:val>
                                        </p:tav>
                                        <p:tav tm="100000">
                                          <p:val>
                                            <p:strVal val="1+ppt_w/2"/>
                                          </p:val>
                                        </p:tav>
                                      </p:tavLst>
                                    </p:anim>
                                    <p:anim calcmode="lin" valueType="num">
                                      <p:cBhvr additive="base">
                                        <p:cTn id="294" dur="2000"/>
                                        <p:tgtEl>
                                          <p:spTgt spid="27"/>
                                        </p:tgtEl>
                                        <p:attrNameLst>
                                          <p:attrName>ppt_y</p:attrName>
                                        </p:attrNameLst>
                                      </p:cBhvr>
                                      <p:tavLst>
                                        <p:tav tm="0">
                                          <p:val>
                                            <p:strVal val="ppt_y"/>
                                          </p:val>
                                        </p:tav>
                                        <p:tav tm="100000">
                                          <p:val>
                                            <p:strVal val="1+ppt_h/2"/>
                                          </p:val>
                                        </p:tav>
                                      </p:tavLst>
                                    </p:anim>
                                    <p:set>
                                      <p:cBhvr>
                                        <p:cTn id="295" dur="1" fill="hold">
                                          <p:stCondLst>
                                            <p:cond delay="1999"/>
                                          </p:stCondLst>
                                        </p:cTn>
                                        <p:tgtEl>
                                          <p:spTgt spid="27"/>
                                        </p:tgtEl>
                                        <p:attrNameLst>
                                          <p:attrName>style.visibility</p:attrName>
                                        </p:attrNameLst>
                                      </p:cBhvr>
                                      <p:to>
                                        <p:strVal val="hidden"/>
                                      </p:to>
                                    </p:set>
                                  </p:childTnLst>
                                </p:cTn>
                              </p:par>
                              <p:par>
                                <p:cTn id="296" presetID="2" presetClass="exit" presetSubtype="6" fill="hold" nodeType="withEffect">
                                  <p:stCondLst>
                                    <p:cond delay="0"/>
                                  </p:stCondLst>
                                  <p:childTnLst>
                                    <p:anim calcmode="lin" valueType="num">
                                      <p:cBhvr additive="base">
                                        <p:cTn id="297" dur="2000"/>
                                        <p:tgtEl>
                                          <p:spTgt spid="29"/>
                                        </p:tgtEl>
                                        <p:attrNameLst>
                                          <p:attrName>ppt_x</p:attrName>
                                        </p:attrNameLst>
                                      </p:cBhvr>
                                      <p:tavLst>
                                        <p:tav tm="0">
                                          <p:val>
                                            <p:strVal val="ppt_x"/>
                                          </p:val>
                                        </p:tav>
                                        <p:tav tm="100000">
                                          <p:val>
                                            <p:strVal val="1+ppt_w/2"/>
                                          </p:val>
                                        </p:tav>
                                      </p:tavLst>
                                    </p:anim>
                                    <p:anim calcmode="lin" valueType="num">
                                      <p:cBhvr additive="base">
                                        <p:cTn id="298" dur="2000"/>
                                        <p:tgtEl>
                                          <p:spTgt spid="29"/>
                                        </p:tgtEl>
                                        <p:attrNameLst>
                                          <p:attrName>ppt_y</p:attrName>
                                        </p:attrNameLst>
                                      </p:cBhvr>
                                      <p:tavLst>
                                        <p:tav tm="0">
                                          <p:val>
                                            <p:strVal val="ppt_y"/>
                                          </p:val>
                                        </p:tav>
                                        <p:tav tm="100000">
                                          <p:val>
                                            <p:strVal val="1+ppt_h/2"/>
                                          </p:val>
                                        </p:tav>
                                      </p:tavLst>
                                    </p:anim>
                                    <p:set>
                                      <p:cBhvr>
                                        <p:cTn id="299" dur="1" fill="hold">
                                          <p:stCondLst>
                                            <p:cond delay="1999"/>
                                          </p:stCondLst>
                                        </p:cTn>
                                        <p:tgtEl>
                                          <p:spTgt spid="29"/>
                                        </p:tgtEl>
                                        <p:attrNameLst>
                                          <p:attrName>style.visibility</p:attrName>
                                        </p:attrNameLst>
                                      </p:cBhvr>
                                      <p:to>
                                        <p:strVal val="hidden"/>
                                      </p:to>
                                    </p:set>
                                  </p:childTnLst>
                                </p:cTn>
                              </p:par>
                              <p:par>
                                <p:cTn id="300" presetID="2" presetClass="exit" presetSubtype="6" fill="hold" nodeType="withEffect">
                                  <p:stCondLst>
                                    <p:cond delay="0"/>
                                  </p:stCondLst>
                                  <p:childTnLst>
                                    <p:anim calcmode="lin" valueType="num">
                                      <p:cBhvr additive="base">
                                        <p:cTn id="301" dur="2000"/>
                                        <p:tgtEl>
                                          <p:spTgt spid="31"/>
                                        </p:tgtEl>
                                        <p:attrNameLst>
                                          <p:attrName>ppt_x</p:attrName>
                                        </p:attrNameLst>
                                      </p:cBhvr>
                                      <p:tavLst>
                                        <p:tav tm="0">
                                          <p:val>
                                            <p:strVal val="ppt_x"/>
                                          </p:val>
                                        </p:tav>
                                        <p:tav tm="100000">
                                          <p:val>
                                            <p:strVal val="1+ppt_w/2"/>
                                          </p:val>
                                        </p:tav>
                                      </p:tavLst>
                                    </p:anim>
                                    <p:anim calcmode="lin" valueType="num">
                                      <p:cBhvr additive="base">
                                        <p:cTn id="302" dur="2000"/>
                                        <p:tgtEl>
                                          <p:spTgt spid="31"/>
                                        </p:tgtEl>
                                        <p:attrNameLst>
                                          <p:attrName>ppt_y</p:attrName>
                                        </p:attrNameLst>
                                      </p:cBhvr>
                                      <p:tavLst>
                                        <p:tav tm="0">
                                          <p:val>
                                            <p:strVal val="ppt_y"/>
                                          </p:val>
                                        </p:tav>
                                        <p:tav tm="100000">
                                          <p:val>
                                            <p:strVal val="1+ppt_h/2"/>
                                          </p:val>
                                        </p:tav>
                                      </p:tavLst>
                                    </p:anim>
                                    <p:set>
                                      <p:cBhvr>
                                        <p:cTn id="303" dur="1" fill="hold">
                                          <p:stCondLst>
                                            <p:cond delay="1999"/>
                                          </p:stCondLst>
                                        </p:cTn>
                                        <p:tgtEl>
                                          <p:spTgt spid="31"/>
                                        </p:tgtEl>
                                        <p:attrNameLst>
                                          <p:attrName>style.visibility</p:attrName>
                                        </p:attrNameLst>
                                      </p:cBhvr>
                                      <p:to>
                                        <p:strVal val="hidden"/>
                                      </p:to>
                                    </p:set>
                                  </p:childTnLst>
                                </p:cTn>
                              </p:par>
                              <p:par>
                                <p:cTn id="304" presetID="2" presetClass="exit" presetSubtype="6" fill="hold" nodeType="withEffect">
                                  <p:stCondLst>
                                    <p:cond delay="0"/>
                                  </p:stCondLst>
                                  <p:childTnLst>
                                    <p:anim calcmode="lin" valueType="num">
                                      <p:cBhvr additive="base">
                                        <p:cTn id="305" dur="2000"/>
                                        <p:tgtEl>
                                          <p:spTgt spid="33"/>
                                        </p:tgtEl>
                                        <p:attrNameLst>
                                          <p:attrName>ppt_x</p:attrName>
                                        </p:attrNameLst>
                                      </p:cBhvr>
                                      <p:tavLst>
                                        <p:tav tm="0">
                                          <p:val>
                                            <p:strVal val="ppt_x"/>
                                          </p:val>
                                        </p:tav>
                                        <p:tav tm="100000">
                                          <p:val>
                                            <p:strVal val="1+ppt_w/2"/>
                                          </p:val>
                                        </p:tav>
                                      </p:tavLst>
                                    </p:anim>
                                    <p:anim calcmode="lin" valueType="num">
                                      <p:cBhvr additive="base">
                                        <p:cTn id="306" dur="2000"/>
                                        <p:tgtEl>
                                          <p:spTgt spid="33"/>
                                        </p:tgtEl>
                                        <p:attrNameLst>
                                          <p:attrName>ppt_y</p:attrName>
                                        </p:attrNameLst>
                                      </p:cBhvr>
                                      <p:tavLst>
                                        <p:tav tm="0">
                                          <p:val>
                                            <p:strVal val="ppt_y"/>
                                          </p:val>
                                        </p:tav>
                                        <p:tav tm="100000">
                                          <p:val>
                                            <p:strVal val="1+ppt_h/2"/>
                                          </p:val>
                                        </p:tav>
                                      </p:tavLst>
                                    </p:anim>
                                    <p:set>
                                      <p:cBhvr>
                                        <p:cTn id="307" dur="1" fill="hold">
                                          <p:stCondLst>
                                            <p:cond delay="1999"/>
                                          </p:stCondLst>
                                        </p:cTn>
                                        <p:tgtEl>
                                          <p:spTgt spid="33"/>
                                        </p:tgtEl>
                                        <p:attrNameLst>
                                          <p:attrName>style.visibility</p:attrName>
                                        </p:attrNameLst>
                                      </p:cBhvr>
                                      <p:to>
                                        <p:strVal val="hidden"/>
                                      </p:to>
                                    </p:set>
                                  </p:childTnLst>
                                </p:cTn>
                              </p:par>
                              <p:par>
                                <p:cTn id="308" presetID="8" presetClass="emph" presetSubtype="0" autoRev="1" fill="hold" nodeType="withEffect">
                                  <p:stCondLst>
                                    <p:cond delay="0"/>
                                  </p:stCondLst>
                                  <p:childTnLst>
                                    <p:animRot by="21600000">
                                      <p:cBhvr>
                                        <p:cTn id="309" dur="2000" fill="hold"/>
                                        <p:tgtEl>
                                          <p:spTgt spid="4"/>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6"/>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8"/>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10"/>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12"/>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14"/>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16"/>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18"/>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20"/>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22"/>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24"/>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26"/>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28"/>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30"/>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32"/>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5"/>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7"/>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9"/>
                                        </p:tgtEl>
                                        <p:attrNameLst>
                                          <p:attrName>r</p:attrName>
                                        </p:attrNameLst>
                                      </p:cBhvr>
                                    </p:animRot>
                                  </p:childTnLst>
                                </p:cTn>
                              </p:par>
                              <p:par>
                                <p:cTn id="344" presetID="8" presetClass="emph" presetSubtype="0" autoRev="1" fill="hold" nodeType="withEffect">
                                  <p:stCondLst>
                                    <p:cond delay="0"/>
                                  </p:stCondLst>
                                  <p:childTnLst>
                                    <p:animRot by="-21600000">
                                      <p:cBhvr>
                                        <p:cTn id="345" dur="2000" fill="hold"/>
                                        <p:tgtEl>
                                          <p:spTgt spid="11"/>
                                        </p:tgtEl>
                                        <p:attrNameLst>
                                          <p:attrName>r</p:attrName>
                                        </p:attrNameLst>
                                      </p:cBhvr>
                                    </p:animRot>
                                  </p:childTnLst>
                                </p:cTn>
                              </p:par>
                              <p:par>
                                <p:cTn id="346" presetID="8" presetClass="emph" presetSubtype="0" autoRev="1" fill="hold" nodeType="withEffect">
                                  <p:stCondLst>
                                    <p:cond delay="0"/>
                                  </p:stCondLst>
                                  <p:childTnLst>
                                    <p:animRot by="-21600000">
                                      <p:cBhvr>
                                        <p:cTn id="347" dur="2000" fill="hold"/>
                                        <p:tgtEl>
                                          <p:spTgt spid="13"/>
                                        </p:tgtEl>
                                        <p:attrNameLst>
                                          <p:attrName>r</p:attrName>
                                        </p:attrNameLst>
                                      </p:cBhvr>
                                    </p:animRot>
                                  </p:childTnLst>
                                </p:cTn>
                              </p:par>
                              <p:par>
                                <p:cTn id="348" presetID="8" presetClass="emph" presetSubtype="0" autoRev="1" fill="hold" nodeType="withEffect">
                                  <p:stCondLst>
                                    <p:cond delay="0"/>
                                  </p:stCondLst>
                                  <p:childTnLst>
                                    <p:animRot by="-21600000">
                                      <p:cBhvr>
                                        <p:cTn id="349" dur="2000" fill="hold"/>
                                        <p:tgtEl>
                                          <p:spTgt spid="15"/>
                                        </p:tgtEl>
                                        <p:attrNameLst>
                                          <p:attrName>r</p:attrName>
                                        </p:attrNameLst>
                                      </p:cBhvr>
                                    </p:animRot>
                                  </p:childTnLst>
                                </p:cTn>
                              </p:par>
                              <p:par>
                                <p:cTn id="350" presetID="8" presetClass="emph" presetSubtype="0" autoRev="1" fill="hold" nodeType="withEffect">
                                  <p:stCondLst>
                                    <p:cond delay="0"/>
                                  </p:stCondLst>
                                  <p:childTnLst>
                                    <p:animRot by="-21600000">
                                      <p:cBhvr>
                                        <p:cTn id="351" dur="2000" fill="hold"/>
                                        <p:tgtEl>
                                          <p:spTgt spid="17"/>
                                        </p:tgtEl>
                                        <p:attrNameLst>
                                          <p:attrName>r</p:attrName>
                                        </p:attrNameLst>
                                      </p:cBhvr>
                                    </p:animRot>
                                  </p:childTnLst>
                                </p:cTn>
                              </p:par>
                              <p:par>
                                <p:cTn id="352" presetID="8" presetClass="emph" presetSubtype="0" autoRev="1" fill="hold" nodeType="withEffect">
                                  <p:stCondLst>
                                    <p:cond delay="0"/>
                                  </p:stCondLst>
                                  <p:childTnLst>
                                    <p:animRot by="-21600000">
                                      <p:cBhvr>
                                        <p:cTn id="353" dur="2000" fill="hold"/>
                                        <p:tgtEl>
                                          <p:spTgt spid="19"/>
                                        </p:tgtEl>
                                        <p:attrNameLst>
                                          <p:attrName>r</p:attrName>
                                        </p:attrNameLst>
                                      </p:cBhvr>
                                    </p:animRot>
                                  </p:childTnLst>
                                </p:cTn>
                              </p:par>
                              <p:par>
                                <p:cTn id="354" presetID="8" presetClass="emph" presetSubtype="0" autoRev="1" fill="hold" nodeType="withEffect">
                                  <p:stCondLst>
                                    <p:cond delay="0"/>
                                  </p:stCondLst>
                                  <p:childTnLst>
                                    <p:animRot by="-21600000">
                                      <p:cBhvr>
                                        <p:cTn id="355" dur="2000" fill="hold"/>
                                        <p:tgtEl>
                                          <p:spTgt spid="21"/>
                                        </p:tgtEl>
                                        <p:attrNameLst>
                                          <p:attrName>r</p:attrName>
                                        </p:attrNameLst>
                                      </p:cBhvr>
                                    </p:animRot>
                                  </p:childTnLst>
                                </p:cTn>
                              </p:par>
                              <p:par>
                                <p:cTn id="356" presetID="8" presetClass="emph" presetSubtype="0" autoRev="1" fill="hold" nodeType="withEffect">
                                  <p:stCondLst>
                                    <p:cond delay="0"/>
                                  </p:stCondLst>
                                  <p:childTnLst>
                                    <p:animRot by="-21600000">
                                      <p:cBhvr>
                                        <p:cTn id="357" dur="2000" fill="hold"/>
                                        <p:tgtEl>
                                          <p:spTgt spid="23"/>
                                        </p:tgtEl>
                                        <p:attrNameLst>
                                          <p:attrName>r</p:attrName>
                                        </p:attrNameLst>
                                      </p:cBhvr>
                                    </p:animRot>
                                  </p:childTnLst>
                                </p:cTn>
                              </p:par>
                              <p:par>
                                <p:cTn id="358" presetID="8" presetClass="emph" presetSubtype="0" autoRev="1" fill="hold" nodeType="withEffect">
                                  <p:stCondLst>
                                    <p:cond delay="0"/>
                                  </p:stCondLst>
                                  <p:childTnLst>
                                    <p:animRot by="-21600000">
                                      <p:cBhvr>
                                        <p:cTn id="359" dur="2000" fill="hold"/>
                                        <p:tgtEl>
                                          <p:spTgt spid="25"/>
                                        </p:tgtEl>
                                        <p:attrNameLst>
                                          <p:attrName>r</p:attrName>
                                        </p:attrNameLst>
                                      </p:cBhvr>
                                    </p:animRot>
                                  </p:childTnLst>
                                </p:cTn>
                              </p:par>
                              <p:par>
                                <p:cTn id="360" presetID="8" presetClass="emph" presetSubtype="0" autoRev="1" fill="hold" nodeType="withEffect">
                                  <p:stCondLst>
                                    <p:cond delay="0"/>
                                  </p:stCondLst>
                                  <p:childTnLst>
                                    <p:animRot by="-21600000">
                                      <p:cBhvr>
                                        <p:cTn id="361" dur="2000" fill="hold"/>
                                        <p:tgtEl>
                                          <p:spTgt spid="27"/>
                                        </p:tgtEl>
                                        <p:attrNameLst>
                                          <p:attrName>r</p:attrName>
                                        </p:attrNameLst>
                                      </p:cBhvr>
                                    </p:animRot>
                                  </p:childTnLst>
                                </p:cTn>
                              </p:par>
                              <p:par>
                                <p:cTn id="362" presetID="8" presetClass="emph" presetSubtype="0" autoRev="1" fill="hold" nodeType="withEffect">
                                  <p:stCondLst>
                                    <p:cond delay="0"/>
                                  </p:stCondLst>
                                  <p:childTnLst>
                                    <p:animRot by="-21600000">
                                      <p:cBhvr>
                                        <p:cTn id="363" dur="2000" fill="hold"/>
                                        <p:tgtEl>
                                          <p:spTgt spid="29"/>
                                        </p:tgtEl>
                                        <p:attrNameLst>
                                          <p:attrName>r</p:attrName>
                                        </p:attrNameLst>
                                      </p:cBhvr>
                                    </p:animRot>
                                  </p:childTnLst>
                                </p:cTn>
                              </p:par>
                              <p:par>
                                <p:cTn id="364" presetID="8" presetClass="emph" presetSubtype="0" autoRev="1" fill="hold" nodeType="withEffect">
                                  <p:stCondLst>
                                    <p:cond delay="0"/>
                                  </p:stCondLst>
                                  <p:childTnLst>
                                    <p:animRot by="-21600000">
                                      <p:cBhvr>
                                        <p:cTn id="365" dur="2000" fill="hold"/>
                                        <p:tgtEl>
                                          <p:spTgt spid="31"/>
                                        </p:tgtEl>
                                        <p:attrNameLst>
                                          <p:attrName>r</p:attrName>
                                        </p:attrNameLst>
                                      </p:cBhvr>
                                    </p:animRot>
                                  </p:childTnLst>
                                </p:cTn>
                              </p:par>
                              <p:par>
                                <p:cTn id="366" presetID="8" presetClass="emph" presetSubtype="0" autoRev="1" fill="hold" nodeType="withEffect">
                                  <p:stCondLst>
                                    <p:cond delay="0"/>
                                  </p:stCondLst>
                                  <p:childTnLst>
                                    <p:animRot by="-21600000">
                                      <p:cBhvr>
                                        <p:cTn id="367" dur="2000" fill="hold"/>
                                        <p:tgtEl>
                                          <p:spTgt spid="33"/>
                                        </p:tgtEl>
                                        <p:attrNameLst>
                                          <p:attrName>r</p:attrName>
                                        </p:attrNameLst>
                                      </p:cBhvr>
                                    </p:animRot>
                                  </p:childTnLst>
                                </p:cTn>
                              </p:par>
                              <p:par>
                                <p:cTn id="368" presetID="17" presetClass="entr" presetSubtype="8" fill="hold" nodeType="withEffect">
                                  <p:stCondLst>
                                    <p:cond delay="0"/>
                                  </p:stCondLst>
                                  <p:childTnLst>
                                    <p:set>
                                      <p:cBhvr>
                                        <p:cTn id="369" dur="1" fill="hold">
                                          <p:stCondLst>
                                            <p:cond delay="0"/>
                                          </p:stCondLst>
                                        </p:cTn>
                                        <p:tgtEl>
                                          <p:spTgt spid="2"/>
                                        </p:tgtEl>
                                        <p:attrNameLst>
                                          <p:attrName>style.visibility</p:attrName>
                                        </p:attrNameLst>
                                      </p:cBhvr>
                                      <p:to>
                                        <p:strVal val="visible"/>
                                      </p:to>
                                    </p:set>
                                    <p:anim calcmode="lin" valueType="num">
                                      <p:cBhvr>
                                        <p:cTn id="370" dur="2000" fill="hold"/>
                                        <p:tgtEl>
                                          <p:spTgt spid="2"/>
                                        </p:tgtEl>
                                        <p:attrNameLst>
                                          <p:attrName>ppt_x</p:attrName>
                                        </p:attrNameLst>
                                      </p:cBhvr>
                                      <p:tavLst>
                                        <p:tav tm="0">
                                          <p:val>
                                            <p:strVal val="#ppt_x-#ppt_w/2"/>
                                          </p:val>
                                        </p:tav>
                                        <p:tav tm="100000">
                                          <p:val>
                                            <p:strVal val="#ppt_x"/>
                                          </p:val>
                                        </p:tav>
                                      </p:tavLst>
                                    </p:anim>
                                    <p:anim calcmode="lin" valueType="num">
                                      <p:cBhvr>
                                        <p:cTn id="371" dur="2000" fill="hold"/>
                                        <p:tgtEl>
                                          <p:spTgt spid="2"/>
                                        </p:tgtEl>
                                        <p:attrNameLst>
                                          <p:attrName>ppt_y</p:attrName>
                                        </p:attrNameLst>
                                      </p:cBhvr>
                                      <p:tavLst>
                                        <p:tav tm="0">
                                          <p:val>
                                            <p:strVal val="#ppt_y"/>
                                          </p:val>
                                        </p:tav>
                                        <p:tav tm="100000">
                                          <p:val>
                                            <p:strVal val="#ppt_y"/>
                                          </p:val>
                                        </p:tav>
                                      </p:tavLst>
                                    </p:anim>
                                    <p:anim calcmode="lin" valueType="num">
                                      <p:cBhvr>
                                        <p:cTn id="372" dur="2000" fill="hold"/>
                                        <p:tgtEl>
                                          <p:spTgt spid="2"/>
                                        </p:tgtEl>
                                        <p:attrNameLst>
                                          <p:attrName>ppt_w</p:attrName>
                                        </p:attrNameLst>
                                      </p:cBhvr>
                                      <p:tavLst>
                                        <p:tav tm="0">
                                          <p:val>
                                            <p:fltVal val="0"/>
                                          </p:val>
                                        </p:tav>
                                        <p:tav tm="100000">
                                          <p:val>
                                            <p:strVal val="#ppt_w"/>
                                          </p:val>
                                        </p:tav>
                                      </p:tavLst>
                                    </p:anim>
                                    <p:anim calcmode="lin" valueType="num">
                                      <p:cBhvr>
                                        <p:cTn id="373" dur="2000" fill="hold"/>
                                        <p:tgtEl>
                                          <p:spTgt spid="2"/>
                                        </p:tgtEl>
                                        <p:attrNameLst>
                                          <p:attrName>ppt_h</p:attrName>
                                        </p:attrNameLst>
                                      </p:cBhvr>
                                      <p:tavLst>
                                        <p:tav tm="0">
                                          <p:val>
                                            <p:strVal val="#ppt_h"/>
                                          </p:val>
                                        </p:tav>
                                        <p:tav tm="100000">
                                          <p:val>
                                            <p:strVal val="#ppt_h"/>
                                          </p:val>
                                        </p:tav>
                                      </p:tavLst>
                                    </p:anim>
                                  </p:childTnLst>
                                </p:cTn>
                              </p:par>
                              <p:par>
                                <p:cTn id="374" presetID="16" presetClass="entr" presetSubtype="42" fill="hold" nodeType="withEffect">
                                  <p:stCondLst>
                                    <p:cond delay="0"/>
                                  </p:stCondLst>
                                  <p:childTnLst>
                                    <p:set>
                                      <p:cBhvr>
                                        <p:cTn id="375" dur="1" fill="hold">
                                          <p:stCondLst>
                                            <p:cond delay="0"/>
                                          </p:stCondLst>
                                        </p:cTn>
                                        <p:tgtEl>
                                          <p:spTgt spid="2"/>
                                        </p:tgtEl>
                                        <p:attrNameLst>
                                          <p:attrName>style.visibility</p:attrName>
                                        </p:attrNameLst>
                                      </p:cBhvr>
                                      <p:to>
                                        <p:strVal val="visible"/>
                                      </p:to>
                                    </p:set>
                                    <p:animEffect transition="in" filter="barn(outHorizontal)">
                                      <p:cBhvr>
                                        <p:cTn id="37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50000"/>
              </a:schemeClr>
            </a:gs>
            <a:gs pos="50000">
              <a:schemeClr val="accent2">
                <a:lumMod val="20000"/>
                <a:lumOff val="80000"/>
                <a:shade val="67500"/>
                <a:satMod val="115000"/>
              </a:schemeClr>
            </a:gs>
            <a:gs pos="100000">
              <a:schemeClr val="accent2">
                <a:lumMod val="20000"/>
                <a:lumOff val="8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3" name="2 Imagen" descr="f2b97225.png"/>
          <p:cNvPicPr>
            <a:picLocks noChangeAspect="1"/>
          </p:cNvPicPr>
          <p:nvPr/>
        </p:nvPicPr>
        <p:blipFill>
          <a:blip r:embed="rId2"/>
          <a:stretch>
            <a:fillRect/>
          </a:stretch>
        </p:blipFill>
        <p:spPr>
          <a:xfrm>
            <a:off x="1850571" y="0"/>
            <a:ext cx="5442857" cy="5143500"/>
          </a:xfrm>
          <a:prstGeom prst="rect">
            <a:avLst/>
          </a:prstGeom>
        </p:spPr>
      </p:pic>
      <p:sp>
        <p:nvSpPr>
          <p:cNvPr id="5" name="4 CuadroTexto"/>
          <p:cNvSpPr txBox="1"/>
          <p:nvPr/>
        </p:nvSpPr>
        <p:spPr>
          <a:xfrm>
            <a:off x="3500430" y="1500180"/>
            <a:ext cx="3286148" cy="1077218"/>
          </a:xfrm>
          <a:prstGeom prst="rect">
            <a:avLst/>
          </a:prstGeom>
          <a:noFill/>
        </p:spPr>
        <p:txBody>
          <a:bodyPr wrap="square" rtlCol="0">
            <a:spAutoFit/>
          </a:bodyPr>
          <a:lstStyle/>
          <a:p>
            <a:pPr algn="ctr"/>
            <a:r>
              <a:rPr lang="es-PE" sz="1600" dirty="0" smtClean="0"/>
              <a:t>Nunca sabemos cuando todo llegará a su final, el después es la Promesa que nos aferra al futuro, pero que nos separa del Presente.. </a:t>
            </a:r>
          </a:p>
          <a:p>
            <a:pPr algn="ctr"/>
            <a:endParaRPr lang="es-PE" sz="1600" dirty="0"/>
          </a:p>
        </p:txBody>
      </p:sp>
      <p:sp>
        <p:nvSpPr>
          <p:cNvPr id="4" name="3 Rectángulo"/>
          <p:cNvSpPr/>
          <p:nvPr/>
        </p:nvSpPr>
        <p:spPr>
          <a:xfrm>
            <a:off x="-285784" y="-285770"/>
            <a:ext cx="9644130" cy="571504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5000">
              <a:schemeClr val="bg1"/>
            </a:gs>
            <a:gs pos="50000">
              <a:srgbClr val="BA4A8D">
                <a:shade val="67500"/>
                <a:satMod val="115000"/>
              </a:srgbClr>
            </a:gs>
            <a:gs pos="100000">
              <a:srgbClr val="BA4A8D">
                <a:shade val="100000"/>
                <a:satMod val="115000"/>
              </a:srgbClr>
            </a:gs>
          </a:gsLst>
          <a:lin ang="8100000" scaled="1"/>
          <a:tileRect/>
        </a:gradFill>
        <a:effectLst/>
      </p:bgPr>
    </p:bg>
    <p:spTree>
      <p:nvGrpSpPr>
        <p:cNvPr id="1" name=""/>
        <p:cNvGrpSpPr/>
        <p:nvPr/>
      </p:nvGrpSpPr>
      <p:grpSpPr>
        <a:xfrm>
          <a:off x="0" y="0"/>
          <a:ext cx="0" cy="0"/>
          <a:chOff x="0" y="0"/>
          <a:chExt cx="0" cy="0"/>
        </a:xfrm>
      </p:grpSpPr>
      <p:pic>
        <p:nvPicPr>
          <p:cNvPr id="2" name="1 Imagen" descr="stock-photo-157549743.jpg"/>
          <p:cNvPicPr>
            <a:picLocks noGrp="1" noChangeAspect="1"/>
          </p:cNvPicPr>
          <p:nvPr isPhoto="1"/>
        </p:nvPicPr>
        <p:blipFill>
          <a:blip r:embed="rId2">
            <a:lum/>
          </a:blip>
          <a:stretch>
            <a:fillRect/>
          </a:stretch>
        </p:blipFill>
        <p:spPr>
          <a:xfrm>
            <a:off x="-142908" y="0"/>
            <a:ext cx="9286908" cy="5143500"/>
          </a:xfrm>
          <a:prstGeom prst="rect">
            <a:avLst/>
          </a:prstGeom>
          <a:noFill/>
          <a:ln>
            <a:noFill/>
          </a:ln>
          <a:effectLst/>
        </p:spPr>
      </p:pic>
      <p:pic>
        <p:nvPicPr>
          <p:cNvPr id="4" name="3 Imagen" descr="circular-shape-for-design-logo-8874BE76E2-seeklogo.com.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428627" y="-357189"/>
            <a:ext cx="857238" cy="857238"/>
          </a:xfrm>
          <a:prstGeom prst="rect">
            <a:avLst/>
          </a:prstGeom>
          <a:effectLst>
            <a:reflection blurRad="6350" stA="50000" endA="300" endPos="90000" dir="5400000" sy="-100000" algn="bl" rotWithShape="0"/>
          </a:effectLst>
        </p:spPr>
      </p:pic>
      <p:pic>
        <p:nvPicPr>
          <p:cNvPr id="5" name="4 Imagen" descr="circular-shape-for-design-logo-8874BE76E2-seeklogo.com.png"/>
          <p:cNvPicPr>
            <a:picLocks noChangeAspect="1"/>
          </p:cNvPicPr>
          <p:nvPr/>
        </p:nvPicPr>
        <p:blipFill>
          <a:blip r:embed="rId3" cstate="print">
            <a:duotone>
              <a:prstClr val="black"/>
              <a:srgbClr val="FFCCFF">
                <a:tint val="45000"/>
                <a:satMod val="400000"/>
              </a:srgbClr>
            </a:duotone>
            <a:lum contrast="40000"/>
          </a:blip>
          <a:stretch>
            <a:fillRect/>
          </a:stretch>
        </p:blipFill>
        <p:spPr>
          <a:xfrm>
            <a:off x="-32" y="357172"/>
            <a:ext cx="857238" cy="857238"/>
          </a:xfrm>
          <a:prstGeom prst="rect">
            <a:avLst/>
          </a:prstGeom>
          <a:effectLst>
            <a:reflection blurRad="6350" stA="50000" endA="300" endPos="90000" dir="5400000" sy="-100000" algn="bl" rotWithShape="0"/>
          </a:effectLst>
        </p:spPr>
      </p:pic>
      <p:pic>
        <p:nvPicPr>
          <p:cNvPr id="6" name="5 Imagen" descr="circular-shape-for-design-logo-8874BE76E2-seeklogo.com.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571472" y="1071552"/>
            <a:ext cx="857238" cy="857238"/>
          </a:xfrm>
          <a:prstGeom prst="rect">
            <a:avLst/>
          </a:prstGeom>
          <a:effectLst>
            <a:reflection blurRad="6350" stA="50000" endA="300" endPos="90000" dir="5400000" sy="-100000" algn="bl" rotWithShape="0"/>
          </a:effectLst>
        </p:spPr>
      </p:pic>
      <p:pic>
        <p:nvPicPr>
          <p:cNvPr id="7" name="6 Imagen" descr="circular-shape-for-design-logo-8874BE76E2-seeklogo.com.png"/>
          <p:cNvPicPr>
            <a:picLocks noChangeAspect="1"/>
          </p:cNvPicPr>
          <p:nvPr/>
        </p:nvPicPr>
        <p:blipFill>
          <a:blip r:embed="rId3" cstate="print">
            <a:duotone>
              <a:prstClr val="black"/>
              <a:srgbClr val="FFCCFF">
                <a:tint val="45000"/>
                <a:satMod val="400000"/>
              </a:srgbClr>
            </a:duotone>
            <a:lum contrast="40000"/>
          </a:blip>
          <a:stretch>
            <a:fillRect/>
          </a:stretch>
        </p:blipFill>
        <p:spPr>
          <a:xfrm>
            <a:off x="1285852" y="1643056"/>
            <a:ext cx="857238" cy="857238"/>
          </a:xfrm>
          <a:prstGeom prst="rect">
            <a:avLst/>
          </a:prstGeom>
          <a:effectLst>
            <a:reflection blurRad="6350" stA="50000" endA="300" endPos="90000" dir="5400000" sy="-100000" algn="bl" rotWithShape="0"/>
          </a:effectLst>
        </p:spPr>
      </p:pic>
      <p:pic>
        <p:nvPicPr>
          <p:cNvPr id="8" name="7 Imagen" descr="circular-shape-for-design-logo-8874BE76E2-seeklogo.com.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2000232" y="2143122"/>
            <a:ext cx="857238" cy="857238"/>
          </a:xfrm>
          <a:prstGeom prst="rect">
            <a:avLst/>
          </a:prstGeom>
          <a:effectLst>
            <a:reflection blurRad="6350" stA="50000" endA="300" endPos="90000" dir="5400000" sy="-100000" algn="bl" rotWithShape="0"/>
          </a:effectLst>
        </p:spPr>
      </p:pic>
      <p:pic>
        <p:nvPicPr>
          <p:cNvPr id="9" name="8 Imagen" descr="circular-shape-for-design-logo-8874BE76E2-seeklogo.com.png"/>
          <p:cNvPicPr>
            <a:picLocks noChangeAspect="1"/>
          </p:cNvPicPr>
          <p:nvPr/>
        </p:nvPicPr>
        <p:blipFill>
          <a:blip r:embed="rId3" cstate="print">
            <a:duotone>
              <a:prstClr val="black"/>
              <a:srgbClr val="FFCCFF">
                <a:tint val="45000"/>
                <a:satMod val="400000"/>
              </a:srgbClr>
            </a:duotone>
            <a:lum contrast="40000"/>
          </a:blip>
          <a:stretch>
            <a:fillRect/>
          </a:stretch>
        </p:blipFill>
        <p:spPr>
          <a:xfrm>
            <a:off x="2786050" y="2500312"/>
            <a:ext cx="857238" cy="857238"/>
          </a:xfrm>
          <a:prstGeom prst="rect">
            <a:avLst/>
          </a:prstGeom>
          <a:effectLst>
            <a:reflection blurRad="6350" stA="50000" endA="300" endPos="90000" dir="5400000" sy="-100000" algn="bl" rotWithShape="0"/>
          </a:effectLst>
        </p:spPr>
      </p:pic>
      <p:pic>
        <p:nvPicPr>
          <p:cNvPr id="10" name="9 Imagen" descr="circular-shape-for-design-logo-8874BE76E2-seeklogo.com.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3571868" y="3000378"/>
            <a:ext cx="857238" cy="857238"/>
          </a:xfrm>
          <a:prstGeom prst="rect">
            <a:avLst/>
          </a:prstGeom>
          <a:effectLst>
            <a:reflection blurRad="6350" stA="50000" endA="300" endPos="90000" dir="5400000" sy="-100000" algn="bl" rotWithShape="0"/>
          </a:effectLst>
        </p:spPr>
      </p:pic>
      <p:pic>
        <p:nvPicPr>
          <p:cNvPr id="11" name="10 Imagen" descr="circular-shape-for-design-logo-8874BE76E2-seeklogo.com.png"/>
          <p:cNvPicPr>
            <a:picLocks noChangeAspect="1"/>
          </p:cNvPicPr>
          <p:nvPr/>
        </p:nvPicPr>
        <p:blipFill>
          <a:blip r:embed="rId3" cstate="print">
            <a:duotone>
              <a:prstClr val="black"/>
              <a:srgbClr val="FFCCFF">
                <a:tint val="45000"/>
                <a:satMod val="400000"/>
              </a:srgbClr>
            </a:duotone>
            <a:lum contrast="40000"/>
          </a:blip>
          <a:stretch>
            <a:fillRect/>
          </a:stretch>
        </p:blipFill>
        <p:spPr>
          <a:xfrm>
            <a:off x="4357686" y="3357568"/>
            <a:ext cx="857238" cy="857238"/>
          </a:xfrm>
          <a:prstGeom prst="rect">
            <a:avLst/>
          </a:prstGeom>
          <a:effectLst>
            <a:reflection blurRad="6350" stA="50000" endA="300" endPos="90000" dir="5400000" sy="-100000" algn="bl" rotWithShape="0"/>
          </a:effectLst>
        </p:spPr>
      </p:pic>
      <p:pic>
        <p:nvPicPr>
          <p:cNvPr id="12" name="11 Imagen" descr="circular-shape-for-design-logo-8874BE76E2-seeklogo.com.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5214942" y="3571882"/>
            <a:ext cx="857238" cy="857238"/>
          </a:xfrm>
          <a:prstGeom prst="rect">
            <a:avLst/>
          </a:prstGeom>
          <a:effectLst>
            <a:reflection blurRad="6350" stA="50000" endA="300" endPos="90000" dir="5400000" sy="-100000" algn="bl" rotWithShape="0"/>
          </a:effectLst>
        </p:spPr>
      </p:pic>
      <p:pic>
        <p:nvPicPr>
          <p:cNvPr id="13" name="12 Imagen" descr="circular-shape-for-design-logo-8874BE76E2-seeklogo.com.png"/>
          <p:cNvPicPr>
            <a:picLocks noChangeAspect="1"/>
          </p:cNvPicPr>
          <p:nvPr/>
        </p:nvPicPr>
        <p:blipFill>
          <a:blip r:embed="rId3" cstate="print">
            <a:duotone>
              <a:prstClr val="black"/>
              <a:srgbClr val="FFCCFF">
                <a:tint val="45000"/>
                <a:satMod val="400000"/>
              </a:srgbClr>
            </a:duotone>
            <a:lum contrast="40000"/>
          </a:blip>
          <a:stretch>
            <a:fillRect/>
          </a:stretch>
        </p:blipFill>
        <p:spPr>
          <a:xfrm>
            <a:off x="6072198" y="3714758"/>
            <a:ext cx="857238" cy="857238"/>
          </a:xfrm>
          <a:prstGeom prst="rect">
            <a:avLst/>
          </a:prstGeom>
          <a:effectLst>
            <a:reflection blurRad="6350" stA="50000" endA="300" endPos="90000" dir="5400000" sy="-100000" algn="bl" rotWithShape="0"/>
          </a:effectLst>
        </p:spPr>
      </p:pic>
      <p:pic>
        <p:nvPicPr>
          <p:cNvPr id="14" name="13 Imagen" descr="circular-shape-for-design-logo-8874BE76E2-seeklogo.com.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7000892" y="3786196"/>
            <a:ext cx="857238" cy="857238"/>
          </a:xfrm>
          <a:prstGeom prst="rect">
            <a:avLst/>
          </a:prstGeom>
          <a:effectLst>
            <a:reflection blurRad="6350" stA="50000" endA="300" endPos="90000" dir="5400000" sy="-100000" algn="bl" rotWithShape="0"/>
          </a:effectLst>
        </p:spPr>
      </p:pic>
      <p:pic>
        <p:nvPicPr>
          <p:cNvPr id="15" name="14 Imagen" descr="circular-shape-for-design-logo-8874BE76E2-seeklogo.com.png"/>
          <p:cNvPicPr>
            <a:picLocks noChangeAspect="1"/>
          </p:cNvPicPr>
          <p:nvPr/>
        </p:nvPicPr>
        <p:blipFill>
          <a:blip r:embed="rId3" cstate="print">
            <a:duotone>
              <a:prstClr val="black"/>
              <a:srgbClr val="FFCCFF">
                <a:tint val="45000"/>
                <a:satMod val="400000"/>
              </a:srgbClr>
            </a:duotone>
            <a:lum contrast="40000"/>
          </a:blip>
          <a:stretch>
            <a:fillRect/>
          </a:stretch>
        </p:blipFill>
        <p:spPr>
          <a:xfrm>
            <a:off x="8001024" y="4000510"/>
            <a:ext cx="857238" cy="857238"/>
          </a:xfrm>
          <a:prstGeom prst="rect">
            <a:avLst/>
          </a:prstGeom>
          <a:effectLst>
            <a:reflection blurRad="6350" stA="50000" endA="300" endPos="90000" dir="5400000" sy="-100000" algn="bl" rotWithShape="0"/>
          </a:effectLst>
        </p:spPr>
      </p:pic>
      <p:sp>
        <p:nvSpPr>
          <p:cNvPr id="16" name="15 Rectángulo"/>
          <p:cNvSpPr/>
          <p:nvPr/>
        </p:nvSpPr>
        <p:spPr>
          <a:xfrm>
            <a:off x="-428660" y="-428646"/>
            <a:ext cx="9787006" cy="5857916"/>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8" presetClass="emph" presetSubtype="0"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11"/>
                                        </p:tgtEl>
                                        <p:attrNameLst>
                                          <p:attrName>r</p:attrName>
                                        </p:attrNameLst>
                                      </p:cBhvr>
                                    </p:animRot>
                                  </p:childTnLst>
                                </p:cTn>
                              </p:par>
                              <p:par>
                                <p:cTn id="71" presetID="8" presetClass="emph" presetSubtype="0" fill="hold"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fill="hold"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14"/>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15"/>
                                        </p:tgtEl>
                                        <p:attrNameLst>
                                          <p:attrName>r</p:attrName>
                                        </p:attrNameLst>
                                      </p:cBhvr>
                                    </p:animRot>
                                  </p:childTnLst>
                                </p:cTn>
                              </p:par>
                            </p:childTnLst>
                          </p:cTn>
                        </p:par>
                        <p:par>
                          <p:cTn id="79" fill="hold">
                            <p:stCondLst>
                              <p:cond delay="2000"/>
                            </p:stCondLst>
                            <p:childTnLst>
                              <p:par>
                                <p:cTn id="80" presetID="2" presetClass="exit" presetSubtype="6" fill="hold"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1+ppt_w/2"/>
                                          </p:val>
                                        </p:tav>
                                      </p:tavLst>
                                    </p:anim>
                                    <p:anim calcmode="lin" valueType="num">
                                      <p:cBhvr additive="base">
                                        <p:cTn id="82" dur="2000"/>
                                        <p:tgtEl>
                                          <p:spTgt spid="4"/>
                                        </p:tgtEl>
                                        <p:attrNameLst>
                                          <p:attrName>ppt_y</p:attrName>
                                        </p:attrNameLst>
                                      </p:cBhvr>
                                      <p:tavLst>
                                        <p:tav tm="0">
                                          <p:val>
                                            <p:strVal val="ppt_y"/>
                                          </p:val>
                                        </p:tav>
                                        <p:tav tm="100000">
                                          <p:val>
                                            <p:strVal val="1+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1+ppt_w/2"/>
                                          </p:val>
                                        </p:tav>
                                      </p:tavLst>
                                    </p:anim>
                                    <p:anim calcmode="lin" valueType="num">
                                      <p:cBhvr additive="base">
                                        <p:cTn id="86" dur="2000"/>
                                        <p:tgtEl>
                                          <p:spTgt spid="5"/>
                                        </p:tgtEl>
                                        <p:attrNameLst>
                                          <p:attrName>ppt_y</p:attrName>
                                        </p:attrNameLst>
                                      </p:cBhvr>
                                      <p:tavLst>
                                        <p:tav tm="0">
                                          <p:val>
                                            <p:strVal val="ppt_y"/>
                                          </p:val>
                                        </p:tav>
                                        <p:tav tm="100000">
                                          <p:val>
                                            <p:strVal val="1+ppt_h/2"/>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2000"/>
                                        <p:tgtEl>
                                          <p:spTgt spid="6"/>
                                        </p:tgtEl>
                                        <p:attrNameLst>
                                          <p:attrName>ppt_x</p:attrName>
                                        </p:attrNameLst>
                                      </p:cBhvr>
                                      <p:tavLst>
                                        <p:tav tm="0">
                                          <p:val>
                                            <p:strVal val="ppt_x"/>
                                          </p:val>
                                        </p:tav>
                                        <p:tav tm="100000">
                                          <p:val>
                                            <p:strVal val="1+ppt_w/2"/>
                                          </p:val>
                                        </p:tav>
                                      </p:tavLst>
                                    </p:anim>
                                    <p:anim calcmode="lin" valueType="num">
                                      <p:cBhvr additive="base">
                                        <p:cTn id="90" dur="2000"/>
                                        <p:tgtEl>
                                          <p:spTgt spid="6"/>
                                        </p:tgtEl>
                                        <p:attrNameLst>
                                          <p:attrName>ppt_y</p:attrName>
                                        </p:attrNameLst>
                                      </p:cBhvr>
                                      <p:tavLst>
                                        <p:tav tm="0">
                                          <p:val>
                                            <p:strVal val="ppt_y"/>
                                          </p:val>
                                        </p:tav>
                                        <p:tav tm="100000">
                                          <p:val>
                                            <p:strVal val="1+ppt_h/2"/>
                                          </p:val>
                                        </p:tav>
                                      </p:tavLst>
                                    </p:anim>
                                    <p:set>
                                      <p:cBhvr>
                                        <p:cTn id="91" dur="1" fill="hold">
                                          <p:stCondLst>
                                            <p:cond delay="1999"/>
                                          </p:stCondLst>
                                        </p:cTn>
                                        <p:tgtEl>
                                          <p:spTgt spid="6"/>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2000"/>
                                        <p:tgtEl>
                                          <p:spTgt spid="7"/>
                                        </p:tgtEl>
                                        <p:attrNameLst>
                                          <p:attrName>ppt_x</p:attrName>
                                        </p:attrNameLst>
                                      </p:cBhvr>
                                      <p:tavLst>
                                        <p:tav tm="0">
                                          <p:val>
                                            <p:strVal val="ppt_x"/>
                                          </p:val>
                                        </p:tav>
                                        <p:tav tm="100000">
                                          <p:val>
                                            <p:strVal val="1+ppt_w/2"/>
                                          </p:val>
                                        </p:tav>
                                      </p:tavLst>
                                    </p:anim>
                                    <p:anim calcmode="lin" valueType="num">
                                      <p:cBhvr additive="base">
                                        <p:cTn id="94" dur="2000"/>
                                        <p:tgtEl>
                                          <p:spTgt spid="7"/>
                                        </p:tgtEl>
                                        <p:attrNameLst>
                                          <p:attrName>ppt_y</p:attrName>
                                        </p:attrNameLst>
                                      </p:cBhvr>
                                      <p:tavLst>
                                        <p:tav tm="0">
                                          <p:val>
                                            <p:strVal val="ppt_y"/>
                                          </p:val>
                                        </p:tav>
                                        <p:tav tm="100000">
                                          <p:val>
                                            <p:strVal val="1+ppt_h/2"/>
                                          </p:val>
                                        </p:tav>
                                      </p:tavLst>
                                    </p:anim>
                                    <p:set>
                                      <p:cBhvr>
                                        <p:cTn id="95" dur="1" fill="hold">
                                          <p:stCondLst>
                                            <p:cond delay="1999"/>
                                          </p:stCondLst>
                                        </p:cTn>
                                        <p:tgtEl>
                                          <p:spTgt spid="7"/>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1+ppt_w/2"/>
                                          </p:val>
                                        </p:tav>
                                      </p:tavLst>
                                    </p:anim>
                                    <p:anim calcmode="lin" valueType="num">
                                      <p:cBhvr additive="base">
                                        <p:cTn id="98" dur="2000"/>
                                        <p:tgtEl>
                                          <p:spTgt spid="8"/>
                                        </p:tgtEl>
                                        <p:attrNameLst>
                                          <p:attrName>ppt_y</p:attrName>
                                        </p:attrNameLst>
                                      </p:cBhvr>
                                      <p:tavLst>
                                        <p:tav tm="0">
                                          <p:val>
                                            <p:strVal val="ppt_y"/>
                                          </p:val>
                                        </p:tav>
                                        <p:tav tm="100000">
                                          <p:val>
                                            <p:strVal val="1+ppt_h/2"/>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9"/>
                                        </p:tgtEl>
                                        <p:attrNameLst>
                                          <p:attrName>ppt_x</p:attrName>
                                        </p:attrNameLst>
                                      </p:cBhvr>
                                      <p:tavLst>
                                        <p:tav tm="0">
                                          <p:val>
                                            <p:strVal val="ppt_x"/>
                                          </p:val>
                                        </p:tav>
                                        <p:tav tm="100000">
                                          <p:val>
                                            <p:strVal val="1+ppt_w/2"/>
                                          </p:val>
                                        </p:tav>
                                      </p:tavLst>
                                    </p:anim>
                                    <p:anim calcmode="lin" valueType="num">
                                      <p:cBhvr additive="base">
                                        <p:cTn id="102" dur="2000"/>
                                        <p:tgtEl>
                                          <p:spTgt spid="9"/>
                                        </p:tgtEl>
                                        <p:attrNameLst>
                                          <p:attrName>ppt_y</p:attrName>
                                        </p:attrNameLst>
                                      </p:cBhvr>
                                      <p:tavLst>
                                        <p:tav tm="0">
                                          <p:val>
                                            <p:strVal val="ppt_y"/>
                                          </p:val>
                                        </p:tav>
                                        <p:tav tm="100000">
                                          <p:val>
                                            <p:strVal val="1+ppt_h/2"/>
                                          </p:val>
                                        </p:tav>
                                      </p:tavLst>
                                    </p:anim>
                                    <p:set>
                                      <p:cBhvr>
                                        <p:cTn id="103" dur="1" fill="hold">
                                          <p:stCondLst>
                                            <p:cond delay="1999"/>
                                          </p:stCondLst>
                                        </p:cTn>
                                        <p:tgtEl>
                                          <p:spTgt spid="9"/>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1+ppt_w/2"/>
                                          </p:val>
                                        </p:tav>
                                      </p:tavLst>
                                    </p:anim>
                                    <p:anim calcmode="lin" valueType="num">
                                      <p:cBhvr additive="base">
                                        <p:cTn id="106" dur="2000"/>
                                        <p:tgtEl>
                                          <p:spTgt spid="10"/>
                                        </p:tgtEl>
                                        <p:attrNameLst>
                                          <p:attrName>ppt_y</p:attrName>
                                        </p:attrNameLst>
                                      </p:cBhvr>
                                      <p:tavLst>
                                        <p:tav tm="0">
                                          <p:val>
                                            <p:strVal val="ppt_y"/>
                                          </p:val>
                                        </p:tav>
                                        <p:tav tm="100000">
                                          <p:val>
                                            <p:strVal val="1+ppt_h/2"/>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1+ppt_w/2"/>
                                          </p:val>
                                        </p:tav>
                                      </p:tavLst>
                                    </p:anim>
                                    <p:anim calcmode="lin" valueType="num">
                                      <p:cBhvr additive="base">
                                        <p:cTn id="110" dur="2000"/>
                                        <p:tgtEl>
                                          <p:spTgt spid="11"/>
                                        </p:tgtEl>
                                        <p:attrNameLst>
                                          <p:attrName>ppt_y</p:attrName>
                                        </p:attrNameLst>
                                      </p:cBhvr>
                                      <p:tavLst>
                                        <p:tav tm="0">
                                          <p:val>
                                            <p:strVal val="ppt_y"/>
                                          </p:val>
                                        </p:tav>
                                        <p:tav tm="100000">
                                          <p:val>
                                            <p:strVal val="1+ppt_h/2"/>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12"/>
                                        </p:tgtEl>
                                        <p:attrNameLst>
                                          <p:attrName>ppt_x</p:attrName>
                                        </p:attrNameLst>
                                      </p:cBhvr>
                                      <p:tavLst>
                                        <p:tav tm="0">
                                          <p:val>
                                            <p:strVal val="ppt_x"/>
                                          </p:val>
                                        </p:tav>
                                        <p:tav tm="100000">
                                          <p:val>
                                            <p:strVal val="1+ppt_w/2"/>
                                          </p:val>
                                        </p:tav>
                                      </p:tavLst>
                                    </p:anim>
                                    <p:anim calcmode="lin" valueType="num">
                                      <p:cBhvr additive="base">
                                        <p:cTn id="114" dur="2000"/>
                                        <p:tgtEl>
                                          <p:spTgt spid="12"/>
                                        </p:tgtEl>
                                        <p:attrNameLst>
                                          <p:attrName>ppt_y</p:attrName>
                                        </p:attrNameLst>
                                      </p:cBhvr>
                                      <p:tavLst>
                                        <p:tav tm="0">
                                          <p:val>
                                            <p:strVal val="ppt_y"/>
                                          </p:val>
                                        </p:tav>
                                        <p:tav tm="100000">
                                          <p:val>
                                            <p:strVal val="1+ppt_h/2"/>
                                          </p:val>
                                        </p:tav>
                                      </p:tavLst>
                                    </p:anim>
                                    <p:set>
                                      <p:cBhvr>
                                        <p:cTn id="115" dur="1" fill="hold">
                                          <p:stCondLst>
                                            <p:cond delay="1999"/>
                                          </p:stCondLst>
                                        </p:cTn>
                                        <p:tgtEl>
                                          <p:spTgt spid="12"/>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3"/>
                                        </p:tgtEl>
                                        <p:attrNameLst>
                                          <p:attrName>ppt_x</p:attrName>
                                        </p:attrNameLst>
                                      </p:cBhvr>
                                      <p:tavLst>
                                        <p:tav tm="0">
                                          <p:val>
                                            <p:strVal val="ppt_x"/>
                                          </p:val>
                                        </p:tav>
                                        <p:tav tm="100000">
                                          <p:val>
                                            <p:strVal val="1+ppt_w/2"/>
                                          </p:val>
                                        </p:tav>
                                      </p:tavLst>
                                    </p:anim>
                                    <p:anim calcmode="lin" valueType="num">
                                      <p:cBhvr additive="base">
                                        <p:cTn id="118" dur="2000"/>
                                        <p:tgtEl>
                                          <p:spTgt spid="13"/>
                                        </p:tgtEl>
                                        <p:attrNameLst>
                                          <p:attrName>ppt_y</p:attrName>
                                        </p:attrNameLst>
                                      </p:cBhvr>
                                      <p:tavLst>
                                        <p:tav tm="0">
                                          <p:val>
                                            <p:strVal val="ppt_y"/>
                                          </p:val>
                                        </p:tav>
                                        <p:tav tm="100000">
                                          <p:val>
                                            <p:strVal val="1+ppt_h/2"/>
                                          </p:val>
                                        </p:tav>
                                      </p:tavLst>
                                    </p:anim>
                                    <p:set>
                                      <p:cBhvr>
                                        <p:cTn id="119" dur="1" fill="hold">
                                          <p:stCondLst>
                                            <p:cond delay="1999"/>
                                          </p:stCondLst>
                                        </p:cTn>
                                        <p:tgtEl>
                                          <p:spTgt spid="13"/>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14"/>
                                        </p:tgtEl>
                                        <p:attrNameLst>
                                          <p:attrName>ppt_x</p:attrName>
                                        </p:attrNameLst>
                                      </p:cBhvr>
                                      <p:tavLst>
                                        <p:tav tm="0">
                                          <p:val>
                                            <p:strVal val="ppt_x"/>
                                          </p:val>
                                        </p:tav>
                                        <p:tav tm="100000">
                                          <p:val>
                                            <p:strVal val="1+ppt_w/2"/>
                                          </p:val>
                                        </p:tav>
                                      </p:tavLst>
                                    </p:anim>
                                    <p:anim calcmode="lin" valueType="num">
                                      <p:cBhvr additive="base">
                                        <p:cTn id="122" dur="2000"/>
                                        <p:tgtEl>
                                          <p:spTgt spid="14"/>
                                        </p:tgtEl>
                                        <p:attrNameLst>
                                          <p:attrName>ppt_y</p:attrName>
                                        </p:attrNameLst>
                                      </p:cBhvr>
                                      <p:tavLst>
                                        <p:tav tm="0">
                                          <p:val>
                                            <p:strVal val="ppt_y"/>
                                          </p:val>
                                        </p:tav>
                                        <p:tav tm="100000">
                                          <p:val>
                                            <p:strVal val="1+ppt_h/2"/>
                                          </p:val>
                                        </p:tav>
                                      </p:tavLst>
                                    </p:anim>
                                    <p:set>
                                      <p:cBhvr>
                                        <p:cTn id="123" dur="1" fill="hold">
                                          <p:stCondLst>
                                            <p:cond delay="1999"/>
                                          </p:stCondLst>
                                        </p:cTn>
                                        <p:tgtEl>
                                          <p:spTgt spid="14"/>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5"/>
                                        </p:tgtEl>
                                        <p:attrNameLst>
                                          <p:attrName>ppt_x</p:attrName>
                                        </p:attrNameLst>
                                      </p:cBhvr>
                                      <p:tavLst>
                                        <p:tav tm="0">
                                          <p:val>
                                            <p:strVal val="ppt_x"/>
                                          </p:val>
                                        </p:tav>
                                        <p:tav tm="100000">
                                          <p:val>
                                            <p:strVal val="1+ppt_w/2"/>
                                          </p:val>
                                        </p:tav>
                                      </p:tavLst>
                                    </p:anim>
                                    <p:anim calcmode="lin" valueType="num">
                                      <p:cBhvr additive="base">
                                        <p:cTn id="126" dur="2000"/>
                                        <p:tgtEl>
                                          <p:spTgt spid="15"/>
                                        </p:tgtEl>
                                        <p:attrNameLst>
                                          <p:attrName>ppt_y</p:attrName>
                                        </p:attrNameLst>
                                      </p:cBhvr>
                                      <p:tavLst>
                                        <p:tav tm="0">
                                          <p:val>
                                            <p:strVal val="ppt_y"/>
                                          </p:val>
                                        </p:tav>
                                        <p:tav tm="100000">
                                          <p:val>
                                            <p:strVal val="1+ppt_h/2"/>
                                          </p:val>
                                        </p:tav>
                                      </p:tavLst>
                                    </p:anim>
                                    <p:set>
                                      <p:cBhvr>
                                        <p:cTn id="127" dur="1" fill="hold">
                                          <p:stCondLst>
                                            <p:cond delay="1999"/>
                                          </p:stCondLst>
                                        </p:cTn>
                                        <p:tgtEl>
                                          <p:spTgt spid="15"/>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4"/>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5"/>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6"/>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7"/>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8"/>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9"/>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10"/>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11"/>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12"/>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3"/>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4"/>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5"/>
                                        </p:tgtEl>
                                        <p:attrNameLst>
                                          <p:attrName>r</p:attrName>
                                        </p:attrNameLst>
                                      </p:cBhvr>
                                    </p:animRot>
                                  </p:childTnLst>
                                </p:cTn>
                              </p:par>
                              <p:par>
                                <p:cTn id="152" presetID="2" presetClass="entr" presetSubtype="9"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additive="base">
                                        <p:cTn id="154" dur="2000" fill="hold"/>
                                        <p:tgtEl>
                                          <p:spTgt spid="2"/>
                                        </p:tgtEl>
                                        <p:attrNameLst>
                                          <p:attrName>ppt_x</p:attrName>
                                        </p:attrNameLst>
                                      </p:cBhvr>
                                      <p:tavLst>
                                        <p:tav tm="0">
                                          <p:val>
                                            <p:strVal val="0-#ppt_w/2"/>
                                          </p:val>
                                        </p:tav>
                                        <p:tav tm="100000">
                                          <p:val>
                                            <p:strVal val="#ppt_x"/>
                                          </p:val>
                                        </p:tav>
                                      </p:tavLst>
                                    </p:anim>
                                    <p:anim calcmode="lin" valueType="num">
                                      <p:cBhvr additive="base">
                                        <p:cTn id="155"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30000">
              <a:srgbClr val="D49E6C"/>
            </a:gs>
            <a:gs pos="70000">
              <a:srgbClr val="A65528"/>
            </a:gs>
            <a:gs pos="100000">
              <a:srgbClr val="663012"/>
            </a:gs>
          </a:gsLst>
          <a:lin ang="16200000" scaled="0"/>
        </a:gradFill>
        <a:effectLst/>
      </p:bgPr>
    </p:bg>
    <p:spTree>
      <p:nvGrpSpPr>
        <p:cNvPr id="1" name=""/>
        <p:cNvGrpSpPr/>
        <p:nvPr/>
      </p:nvGrpSpPr>
      <p:grpSpPr>
        <a:xfrm>
          <a:off x="0" y="0"/>
          <a:ext cx="0" cy="0"/>
          <a:chOff x="0" y="0"/>
          <a:chExt cx="0" cy="0"/>
        </a:xfrm>
      </p:grpSpPr>
      <p:pic>
        <p:nvPicPr>
          <p:cNvPr id="2" name="1 Imagen" descr="stock-photo-16238224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ball-blue.png"/>
          <p:cNvPicPr>
            <a:picLocks noChangeAspect="1"/>
          </p:cNvPicPr>
          <p:nvPr/>
        </p:nvPicPr>
        <p:blipFill>
          <a:blip r:embed="rId3" cstate="print"/>
          <a:stretch>
            <a:fillRect/>
          </a:stretch>
        </p:blipFill>
        <p:spPr>
          <a:xfrm>
            <a:off x="3857620" y="0"/>
            <a:ext cx="690725" cy="690725"/>
          </a:xfrm>
          <a:prstGeom prst="rect">
            <a:avLst/>
          </a:prstGeom>
          <a:effectLst>
            <a:reflection blurRad="6350" stA="50000" endA="300" endPos="90000" dir="5400000" sy="-100000" algn="bl" rotWithShape="0"/>
          </a:effectLst>
        </p:spPr>
      </p:pic>
      <p:pic>
        <p:nvPicPr>
          <p:cNvPr id="5" name="4 Imagen" descr="ball-blue.png"/>
          <p:cNvPicPr>
            <a:picLocks noChangeAspect="1"/>
          </p:cNvPicPr>
          <p:nvPr/>
        </p:nvPicPr>
        <p:blipFill>
          <a:blip r:embed="rId3" cstate="print"/>
          <a:stretch>
            <a:fillRect/>
          </a:stretch>
        </p:blipFill>
        <p:spPr>
          <a:xfrm>
            <a:off x="4572000" y="0"/>
            <a:ext cx="690725" cy="690725"/>
          </a:xfrm>
          <a:prstGeom prst="rect">
            <a:avLst/>
          </a:prstGeom>
          <a:effectLst>
            <a:reflection blurRad="6350" stA="50000" endA="300" endPos="90000" dir="5400000" sy="-100000" algn="bl" rotWithShape="0"/>
          </a:effectLst>
        </p:spPr>
      </p:pic>
      <p:pic>
        <p:nvPicPr>
          <p:cNvPr id="6" name="5 Imagen" descr="ball-blue.png"/>
          <p:cNvPicPr>
            <a:picLocks noChangeAspect="1"/>
          </p:cNvPicPr>
          <p:nvPr/>
        </p:nvPicPr>
        <p:blipFill>
          <a:blip r:embed="rId3" cstate="print"/>
          <a:stretch>
            <a:fillRect/>
          </a:stretch>
        </p:blipFill>
        <p:spPr>
          <a:xfrm>
            <a:off x="0" y="4452775"/>
            <a:ext cx="690725" cy="690725"/>
          </a:xfrm>
          <a:prstGeom prst="rect">
            <a:avLst/>
          </a:prstGeom>
          <a:effectLst>
            <a:reflection blurRad="6350" stA="50000" endA="300" endPos="90000" dir="5400000" sy="-100000" algn="bl" rotWithShape="0"/>
          </a:effectLst>
        </p:spPr>
      </p:pic>
      <p:pic>
        <p:nvPicPr>
          <p:cNvPr id="7" name="6 Imagen" descr="ball-blue.png"/>
          <p:cNvPicPr>
            <a:picLocks noChangeAspect="1"/>
          </p:cNvPicPr>
          <p:nvPr/>
        </p:nvPicPr>
        <p:blipFill>
          <a:blip r:embed="rId3" cstate="print"/>
          <a:stretch>
            <a:fillRect/>
          </a:stretch>
        </p:blipFill>
        <p:spPr>
          <a:xfrm>
            <a:off x="8453275" y="4452775"/>
            <a:ext cx="690725" cy="690725"/>
          </a:xfrm>
          <a:prstGeom prst="rect">
            <a:avLst/>
          </a:prstGeom>
          <a:effectLst>
            <a:reflection blurRad="6350" stA="50000" endA="300" endPos="90000" dir="5400000" sy="-100000" algn="bl" rotWithShape="0"/>
          </a:effectLst>
        </p:spPr>
      </p:pic>
      <p:pic>
        <p:nvPicPr>
          <p:cNvPr id="8" name="7 Imagen" descr="ball-blue.png"/>
          <p:cNvPicPr>
            <a:picLocks noChangeAspect="1"/>
          </p:cNvPicPr>
          <p:nvPr/>
        </p:nvPicPr>
        <p:blipFill>
          <a:blip r:embed="rId3" cstate="print">
            <a:lum bright="30000"/>
          </a:blip>
          <a:stretch>
            <a:fillRect/>
          </a:stretch>
        </p:blipFill>
        <p:spPr>
          <a:xfrm>
            <a:off x="642910" y="4071948"/>
            <a:ext cx="690725" cy="690725"/>
          </a:xfrm>
          <a:prstGeom prst="rect">
            <a:avLst/>
          </a:prstGeom>
          <a:effectLst>
            <a:reflection blurRad="6350" stA="50000" endA="300" endPos="90000" dir="5400000" sy="-100000" algn="bl" rotWithShape="0"/>
          </a:effectLst>
        </p:spPr>
      </p:pic>
      <p:pic>
        <p:nvPicPr>
          <p:cNvPr id="9" name="8 Imagen" descr="ball-blue.png"/>
          <p:cNvPicPr>
            <a:picLocks noChangeAspect="1"/>
          </p:cNvPicPr>
          <p:nvPr/>
        </p:nvPicPr>
        <p:blipFill>
          <a:blip r:embed="rId3" cstate="print"/>
          <a:stretch>
            <a:fillRect/>
          </a:stretch>
        </p:blipFill>
        <p:spPr>
          <a:xfrm>
            <a:off x="1285852" y="3571882"/>
            <a:ext cx="690725" cy="690725"/>
          </a:xfrm>
          <a:prstGeom prst="rect">
            <a:avLst/>
          </a:prstGeom>
          <a:effectLst>
            <a:reflection blurRad="6350" stA="50000" endA="300" endPos="90000" dir="5400000" sy="-100000" algn="bl" rotWithShape="0"/>
          </a:effectLst>
        </p:spPr>
      </p:pic>
      <p:pic>
        <p:nvPicPr>
          <p:cNvPr id="10" name="9 Imagen" descr="ball-blue.png"/>
          <p:cNvPicPr>
            <a:picLocks noChangeAspect="1"/>
          </p:cNvPicPr>
          <p:nvPr/>
        </p:nvPicPr>
        <p:blipFill>
          <a:blip r:embed="rId3" cstate="print">
            <a:lum bright="30000"/>
          </a:blip>
          <a:stretch>
            <a:fillRect/>
          </a:stretch>
        </p:blipFill>
        <p:spPr>
          <a:xfrm>
            <a:off x="1928794" y="3143254"/>
            <a:ext cx="690725" cy="690725"/>
          </a:xfrm>
          <a:prstGeom prst="rect">
            <a:avLst/>
          </a:prstGeom>
          <a:effectLst>
            <a:reflection blurRad="6350" stA="50000" endA="300" endPos="90000" dir="5400000" sy="-100000" algn="bl" rotWithShape="0"/>
          </a:effectLst>
        </p:spPr>
      </p:pic>
      <p:pic>
        <p:nvPicPr>
          <p:cNvPr id="11" name="10 Imagen" descr="ball-blue.png"/>
          <p:cNvPicPr>
            <a:picLocks noChangeAspect="1"/>
          </p:cNvPicPr>
          <p:nvPr/>
        </p:nvPicPr>
        <p:blipFill>
          <a:blip r:embed="rId3" cstate="print"/>
          <a:stretch>
            <a:fillRect/>
          </a:stretch>
        </p:blipFill>
        <p:spPr>
          <a:xfrm>
            <a:off x="2500298" y="2643188"/>
            <a:ext cx="690725" cy="690725"/>
          </a:xfrm>
          <a:prstGeom prst="rect">
            <a:avLst/>
          </a:prstGeom>
          <a:effectLst>
            <a:reflection blurRad="6350" stA="50000" endA="300" endPos="90000" dir="5400000" sy="-100000" algn="bl" rotWithShape="0"/>
          </a:effectLst>
        </p:spPr>
      </p:pic>
      <p:pic>
        <p:nvPicPr>
          <p:cNvPr id="12" name="11 Imagen" descr="ball-blue.png"/>
          <p:cNvPicPr>
            <a:picLocks noChangeAspect="1"/>
          </p:cNvPicPr>
          <p:nvPr/>
        </p:nvPicPr>
        <p:blipFill>
          <a:blip r:embed="rId3" cstate="print">
            <a:lum bright="30000"/>
          </a:blip>
          <a:stretch>
            <a:fillRect/>
          </a:stretch>
        </p:blipFill>
        <p:spPr>
          <a:xfrm>
            <a:off x="3071802" y="2143122"/>
            <a:ext cx="690725" cy="690725"/>
          </a:xfrm>
          <a:prstGeom prst="rect">
            <a:avLst/>
          </a:prstGeom>
          <a:effectLst>
            <a:reflection blurRad="6350" stA="50000" endA="300" endPos="90000" dir="5400000" sy="-100000" algn="bl" rotWithShape="0"/>
          </a:effectLst>
        </p:spPr>
      </p:pic>
      <p:pic>
        <p:nvPicPr>
          <p:cNvPr id="13" name="12 Imagen" descr="ball-blue.png"/>
          <p:cNvPicPr>
            <a:picLocks noChangeAspect="1"/>
          </p:cNvPicPr>
          <p:nvPr/>
        </p:nvPicPr>
        <p:blipFill>
          <a:blip r:embed="rId3" cstate="print"/>
          <a:stretch>
            <a:fillRect/>
          </a:stretch>
        </p:blipFill>
        <p:spPr>
          <a:xfrm>
            <a:off x="3500430" y="1428742"/>
            <a:ext cx="690725" cy="690725"/>
          </a:xfrm>
          <a:prstGeom prst="rect">
            <a:avLst/>
          </a:prstGeom>
          <a:effectLst>
            <a:reflection blurRad="6350" stA="50000" endA="300" endPos="90000" dir="5400000" sy="-100000" algn="bl" rotWithShape="0"/>
          </a:effectLst>
        </p:spPr>
      </p:pic>
      <p:pic>
        <p:nvPicPr>
          <p:cNvPr id="14" name="13 Imagen" descr="ball-blue.png"/>
          <p:cNvPicPr>
            <a:picLocks noChangeAspect="1"/>
          </p:cNvPicPr>
          <p:nvPr/>
        </p:nvPicPr>
        <p:blipFill>
          <a:blip r:embed="rId3" cstate="print">
            <a:lum bright="30000"/>
          </a:blip>
          <a:stretch>
            <a:fillRect/>
          </a:stretch>
        </p:blipFill>
        <p:spPr>
          <a:xfrm>
            <a:off x="3857620" y="785800"/>
            <a:ext cx="690725" cy="690725"/>
          </a:xfrm>
          <a:prstGeom prst="rect">
            <a:avLst/>
          </a:prstGeom>
          <a:effectLst>
            <a:reflection blurRad="6350" stA="50000" endA="300" endPos="90000" dir="5400000" sy="-100000" algn="bl" rotWithShape="0"/>
          </a:effectLst>
        </p:spPr>
      </p:pic>
      <p:pic>
        <p:nvPicPr>
          <p:cNvPr id="15" name="14 Imagen" descr="ball-blue.png"/>
          <p:cNvPicPr>
            <a:picLocks noChangeAspect="1"/>
          </p:cNvPicPr>
          <p:nvPr/>
        </p:nvPicPr>
        <p:blipFill>
          <a:blip r:embed="rId3" cstate="print">
            <a:lum bright="30000"/>
          </a:blip>
          <a:stretch>
            <a:fillRect/>
          </a:stretch>
        </p:blipFill>
        <p:spPr>
          <a:xfrm>
            <a:off x="4572000" y="785800"/>
            <a:ext cx="690725" cy="690725"/>
          </a:xfrm>
          <a:prstGeom prst="rect">
            <a:avLst/>
          </a:prstGeom>
          <a:effectLst>
            <a:reflection blurRad="6350" stA="50000" endA="300" endPos="90000" dir="5400000" sy="-100000" algn="bl" rotWithShape="0"/>
          </a:effectLst>
        </p:spPr>
      </p:pic>
      <p:pic>
        <p:nvPicPr>
          <p:cNvPr id="16" name="15 Imagen" descr="ball-blue.png"/>
          <p:cNvPicPr>
            <a:picLocks noChangeAspect="1"/>
          </p:cNvPicPr>
          <p:nvPr/>
        </p:nvPicPr>
        <p:blipFill>
          <a:blip r:embed="rId3" cstate="print"/>
          <a:stretch>
            <a:fillRect/>
          </a:stretch>
        </p:blipFill>
        <p:spPr>
          <a:xfrm>
            <a:off x="4857752" y="1500180"/>
            <a:ext cx="690725" cy="690725"/>
          </a:xfrm>
          <a:prstGeom prst="rect">
            <a:avLst/>
          </a:prstGeom>
          <a:effectLst>
            <a:reflection blurRad="6350" stA="50000" endA="300" endPos="90000" dir="5400000" sy="-100000" algn="bl" rotWithShape="0"/>
          </a:effectLst>
        </p:spPr>
      </p:pic>
      <p:pic>
        <p:nvPicPr>
          <p:cNvPr id="17" name="16 Imagen" descr="ball-blue.png"/>
          <p:cNvPicPr>
            <a:picLocks noChangeAspect="1"/>
          </p:cNvPicPr>
          <p:nvPr/>
        </p:nvPicPr>
        <p:blipFill>
          <a:blip r:embed="rId3" cstate="print">
            <a:lum bright="30000"/>
          </a:blip>
          <a:stretch>
            <a:fillRect/>
          </a:stretch>
        </p:blipFill>
        <p:spPr>
          <a:xfrm>
            <a:off x="5143504" y="2214560"/>
            <a:ext cx="690725" cy="690725"/>
          </a:xfrm>
          <a:prstGeom prst="rect">
            <a:avLst/>
          </a:prstGeom>
          <a:effectLst>
            <a:reflection blurRad="6350" stA="50000" endA="300" endPos="90000" dir="5400000" sy="-100000" algn="bl" rotWithShape="0"/>
          </a:effectLst>
        </p:spPr>
      </p:pic>
      <p:pic>
        <p:nvPicPr>
          <p:cNvPr id="18" name="17 Imagen" descr="ball-blue.png"/>
          <p:cNvPicPr>
            <a:picLocks noChangeAspect="1"/>
          </p:cNvPicPr>
          <p:nvPr/>
        </p:nvPicPr>
        <p:blipFill>
          <a:blip r:embed="rId3" cstate="print"/>
          <a:stretch>
            <a:fillRect/>
          </a:stretch>
        </p:blipFill>
        <p:spPr>
          <a:xfrm>
            <a:off x="5715008" y="2786064"/>
            <a:ext cx="690725" cy="690725"/>
          </a:xfrm>
          <a:prstGeom prst="rect">
            <a:avLst/>
          </a:prstGeom>
          <a:effectLst>
            <a:reflection blurRad="6350" stA="50000" endA="300" endPos="90000" dir="5400000" sy="-100000" algn="bl" rotWithShape="0"/>
          </a:effectLst>
        </p:spPr>
      </p:pic>
      <p:pic>
        <p:nvPicPr>
          <p:cNvPr id="19" name="18 Imagen" descr="ball-blue.png"/>
          <p:cNvPicPr>
            <a:picLocks noChangeAspect="1"/>
          </p:cNvPicPr>
          <p:nvPr/>
        </p:nvPicPr>
        <p:blipFill>
          <a:blip r:embed="rId3" cstate="print">
            <a:lum bright="30000"/>
          </a:blip>
          <a:stretch>
            <a:fillRect/>
          </a:stretch>
        </p:blipFill>
        <p:spPr>
          <a:xfrm>
            <a:off x="6357950" y="3357568"/>
            <a:ext cx="690725" cy="690725"/>
          </a:xfrm>
          <a:prstGeom prst="rect">
            <a:avLst/>
          </a:prstGeom>
          <a:effectLst>
            <a:reflection blurRad="6350" stA="50000" endA="300" endPos="90000" dir="5400000" sy="-100000" algn="bl" rotWithShape="0"/>
          </a:effectLst>
        </p:spPr>
      </p:pic>
      <p:pic>
        <p:nvPicPr>
          <p:cNvPr id="20" name="19 Imagen" descr="ball-blue.png"/>
          <p:cNvPicPr>
            <a:picLocks noChangeAspect="1"/>
          </p:cNvPicPr>
          <p:nvPr/>
        </p:nvPicPr>
        <p:blipFill>
          <a:blip r:embed="rId3" cstate="print"/>
          <a:stretch>
            <a:fillRect/>
          </a:stretch>
        </p:blipFill>
        <p:spPr>
          <a:xfrm>
            <a:off x="7072330" y="3857634"/>
            <a:ext cx="690725" cy="690725"/>
          </a:xfrm>
          <a:prstGeom prst="rect">
            <a:avLst/>
          </a:prstGeom>
          <a:effectLst>
            <a:reflection blurRad="6350" stA="50000" endA="300" endPos="90000" dir="5400000" sy="-100000" algn="bl" rotWithShape="0"/>
          </a:effectLst>
        </p:spPr>
      </p:pic>
      <p:pic>
        <p:nvPicPr>
          <p:cNvPr id="21" name="20 Imagen" descr="ball-blue.png"/>
          <p:cNvPicPr>
            <a:picLocks noChangeAspect="1"/>
          </p:cNvPicPr>
          <p:nvPr/>
        </p:nvPicPr>
        <p:blipFill>
          <a:blip r:embed="rId3" cstate="print">
            <a:lum bright="30000"/>
          </a:blip>
          <a:stretch>
            <a:fillRect/>
          </a:stretch>
        </p:blipFill>
        <p:spPr>
          <a:xfrm>
            <a:off x="7858148" y="4143386"/>
            <a:ext cx="690725" cy="690725"/>
          </a:xfrm>
          <a:prstGeom prst="rect">
            <a:avLst/>
          </a:prstGeom>
          <a:effectLst>
            <a:reflection blurRad="6350" stA="50000" endA="300" endPos="90000" dir="5400000" sy="-100000" algn="bl" rotWithShape="0"/>
          </a:effectLst>
        </p:spPr>
      </p:pic>
      <p:sp>
        <p:nvSpPr>
          <p:cNvPr id="22" name="21 Rectángulo"/>
          <p:cNvSpPr/>
          <p:nvPr/>
        </p:nvSpPr>
        <p:spPr>
          <a:xfrm>
            <a:off x="-285784" y="-285770"/>
            <a:ext cx="9644130" cy="571504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1+#ppt_w/2"/>
                                          </p:val>
                                        </p:tav>
                                        <p:tav tm="100000">
                                          <p:val>
                                            <p:strVal val="#ppt_x"/>
                                          </p:val>
                                        </p:tav>
                                      </p:tavLst>
                                    </p:anim>
                                    <p:anim calcmode="lin" valueType="num">
                                      <p:cBhvr additive="base">
                                        <p:cTn id="26" dur="2000" fill="hold"/>
                                        <p:tgtEl>
                                          <p:spTgt spid="10"/>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1+#ppt_w/2"/>
                                          </p:val>
                                        </p:tav>
                                        <p:tav tm="100000">
                                          <p:val>
                                            <p:strVal val="#ppt_x"/>
                                          </p:val>
                                        </p:tav>
                                      </p:tavLst>
                                    </p:anim>
                                    <p:anim calcmode="lin" valueType="num">
                                      <p:cBhvr additive="base">
                                        <p:cTn id="30" dur="2000" fill="hold"/>
                                        <p:tgtEl>
                                          <p:spTgt spid="11"/>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1+#ppt_w/2"/>
                                          </p:val>
                                        </p:tav>
                                        <p:tav tm="100000">
                                          <p:val>
                                            <p:strVal val="#ppt_x"/>
                                          </p:val>
                                        </p:tav>
                                      </p:tavLst>
                                    </p:anim>
                                    <p:anim calcmode="lin" valueType="num">
                                      <p:cBhvr additive="base">
                                        <p:cTn id="34" dur="2000" fill="hold"/>
                                        <p:tgtEl>
                                          <p:spTgt spid="12"/>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1+#ppt_w/2"/>
                                          </p:val>
                                        </p:tav>
                                        <p:tav tm="100000">
                                          <p:val>
                                            <p:strVal val="#ppt_x"/>
                                          </p:val>
                                        </p:tav>
                                      </p:tavLst>
                                    </p:anim>
                                    <p:anim calcmode="lin" valueType="num">
                                      <p:cBhvr additive="base">
                                        <p:cTn id="38" dur="2000" fill="hold"/>
                                        <p:tgtEl>
                                          <p:spTgt spid="13"/>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000" fill="hold"/>
                                        <p:tgtEl>
                                          <p:spTgt spid="14"/>
                                        </p:tgtEl>
                                        <p:attrNameLst>
                                          <p:attrName>ppt_x</p:attrName>
                                        </p:attrNameLst>
                                      </p:cBhvr>
                                      <p:tavLst>
                                        <p:tav tm="0">
                                          <p:val>
                                            <p:strVal val="1+#ppt_w/2"/>
                                          </p:val>
                                        </p:tav>
                                        <p:tav tm="100000">
                                          <p:val>
                                            <p:strVal val="#ppt_x"/>
                                          </p:val>
                                        </p:tav>
                                      </p:tavLst>
                                    </p:anim>
                                    <p:anim calcmode="lin" valueType="num">
                                      <p:cBhvr additive="base">
                                        <p:cTn id="42" dur="2000" fill="hold"/>
                                        <p:tgtEl>
                                          <p:spTgt spid="14"/>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2000" fill="hold"/>
                                        <p:tgtEl>
                                          <p:spTgt spid="5"/>
                                        </p:tgtEl>
                                        <p:attrNameLst>
                                          <p:attrName>ppt_x</p:attrName>
                                        </p:attrNameLst>
                                      </p:cBhvr>
                                      <p:tavLst>
                                        <p:tav tm="0">
                                          <p:val>
                                            <p:strVal val="0-#ppt_w/2"/>
                                          </p:val>
                                        </p:tav>
                                        <p:tav tm="100000">
                                          <p:val>
                                            <p:strVal val="#ppt_x"/>
                                          </p:val>
                                        </p:tav>
                                      </p:tavLst>
                                    </p:anim>
                                    <p:anim calcmode="lin" valueType="num">
                                      <p:cBhvr additive="base">
                                        <p:cTn id="46" dur="2000" fill="hold"/>
                                        <p:tgtEl>
                                          <p:spTgt spid="5"/>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2000" fill="hold"/>
                                        <p:tgtEl>
                                          <p:spTgt spid="7"/>
                                        </p:tgtEl>
                                        <p:attrNameLst>
                                          <p:attrName>ppt_x</p:attrName>
                                        </p:attrNameLst>
                                      </p:cBhvr>
                                      <p:tavLst>
                                        <p:tav tm="0">
                                          <p:val>
                                            <p:strVal val="0-#ppt_w/2"/>
                                          </p:val>
                                        </p:tav>
                                        <p:tav tm="100000">
                                          <p:val>
                                            <p:strVal val="#ppt_x"/>
                                          </p:val>
                                        </p:tav>
                                      </p:tavLst>
                                    </p:anim>
                                    <p:anim calcmode="lin" valueType="num">
                                      <p:cBhvr additive="base">
                                        <p:cTn id="50" dur="2000" fill="hold"/>
                                        <p:tgtEl>
                                          <p:spTgt spid="7"/>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0-#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7"/>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5"/>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6"/>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7"/>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8"/>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9"/>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2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21"/>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8"/>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9"/>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0"/>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1"/>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2"/>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3"/>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4"/>
                                        </p:tgtEl>
                                        <p:attrNameLst>
                                          <p:attrName>r</p:attrName>
                                        </p:attrNameLst>
                                      </p:cBhvr>
                                    </p:animRot>
                                  </p:childTnLst>
                                </p:cTn>
                              </p:par>
                            </p:childTnLst>
                          </p:cTn>
                        </p:par>
                        <p:par>
                          <p:cTn id="115" fill="hold">
                            <p:stCondLst>
                              <p:cond delay="4000"/>
                            </p:stCondLst>
                            <p:childTnLst>
                              <p:par>
                                <p:cTn id="116" presetID="2" presetClass="exit" presetSubtype="3" fill="hold" nodeType="after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1+ppt_w/2"/>
                                          </p:val>
                                        </p:tav>
                                      </p:tavLst>
                                    </p:anim>
                                    <p:anim calcmode="lin" valueType="num">
                                      <p:cBhvr additive="base">
                                        <p:cTn id="118" dur="2000"/>
                                        <p:tgtEl>
                                          <p:spTgt spid="4"/>
                                        </p:tgtEl>
                                        <p:attrNameLst>
                                          <p:attrName>ppt_y</p:attrName>
                                        </p:attrNameLst>
                                      </p:cBhvr>
                                      <p:tavLst>
                                        <p:tav tm="0">
                                          <p:val>
                                            <p:strVal val="ppt_y"/>
                                          </p:val>
                                        </p:tav>
                                        <p:tav tm="100000">
                                          <p:val>
                                            <p:strVal val="0-ppt_h/2"/>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3"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1+ppt_w/2"/>
                                          </p:val>
                                        </p:tav>
                                      </p:tavLst>
                                    </p:anim>
                                    <p:anim calcmode="lin" valueType="num">
                                      <p:cBhvr additive="base">
                                        <p:cTn id="122" dur="2000"/>
                                        <p:tgtEl>
                                          <p:spTgt spid="6"/>
                                        </p:tgtEl>
                                        <p:attrNameLst>
                                          <p:attrName>ppt_y</p:attrName>
                                        </p:attrNameLst>
                                      </p:cBhvr>
                                      <p:tavLst>
                                        <p:tav tm="0">
                                          <p:val>
                                            <p:strVal val="ppt_y"/>
                                          </p:val>
                                        </p:tav>
                                        <p:tav tm="100000">
                                          <p:val>
                                            <p:strVal val="0-ppt_h/2"/>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3"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1+ppt_w/2"/>
                                          </p:val>
                                        </p:tav>
                                      </p:tavLst>
                                    </p:anim>
                                    <p:anim calcmode="lin" valueType="num">
                                      <p:cBhvr additive="base">
                                        <p:cTn id="126" dur="2000"/>
                                        <p:tgtEl>
                                          <p:spTgt spid="8"/>
                                        </p:tgtEl>
                                        <p:attrNameLst>
                                          <p:attrName>ppt_y</p:attrName>
                                        </p:attrNameLst>
                                      </p:cBhvr>
                                      <p:tavLst>
                                        <p:tav tm="0">
                                          <p:val>
                                            <p:strVal val="ppt_y"/>
                                          </p:val>
                                        </p:tav>
                                        <p:tav tm="100000">
                                          <p:val>
                                            <p:strVal val="0-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3"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0-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3" fill="hold"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1+ppt_w/2"/>
                                          </p:val>
                                        </p:tav>
                                      </p:tavLst>
                                    </p:anim>
                                    <p:anim calcmode="lin" valueType="num">
                                      <p:cBhvr additive="base">
                                        <p:cTn id="134" dur="2000"/>
                                        <p:tgtEl>
                                          <p:spTgt spid="10"/>
                                        </p:tgtEl>
                                        <p:attrNameLst>
                                          <p:attrName>ppt_y</p:attrName>
                                        </p:attrNameLst>
                                      </p:cBhvr>
                                      <p:tavLst>
                                        <p:tav tm="0">
                                          <p:val>
                                            <p:strVal val="ppt_y"/>
                                          </p:val>
                                        </p:tav>
                                        <p:tav tm="100000">
                                          <p:val>
                                            <p:strVal val="0-ppt_h/2"/>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1+ppt_w/2"/>
                                          </p:val>
                                        </p:tav>
                                      </p:tavLst>
                                    </p:anim>
                                    <p:anim calcmode="lin" valueType="num">
                                      <p:cBhvr additive="base">
                                        <p:cTn id="138" dur="2000"/>
                                        <p:tgtEl>
                                          <p:spTgt spid="11"/>
                                        </p:tgtEl>
                                        <p:attrNameLst>
                                          <p:attrName>ppt_y</p:attrName>
                                        </p:attrNameLst>
                                      </p:cBhvr>
                                      <p:tavLst>
                                        <p:tav tm="0">
                                          <p:val>
                                            <p:strVal val="ppt_y"/>
                                          </p:val>
                                        </p:tav>
                                        <p:tav tm="100000">
                                          <p:val>
                                            <p:strVal val="0-ppt_h/2"/>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3" fill="hold"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1+ppt_w/2"/>
                                          </p:val>
                                        </p:tav>
                                      </p:tavLst>
                                    </p:anim>
                                    <p:anim calcmode="lin" valueType="num">
                                      <p:cBhvr additive="base">
                                        <p:cTn id="142" dur="2000"/>
                                        <p:tgtEl>
                                          <p:spTgt spid="12"/>
                                        </p:tgtEl>
                                        <p:attrNameLst>
                                          <p:attrName>ppt_y</p:attrName>
                                        </p:attrNameLst>
                                      </p:cBhvr>
                                      <p:tavLst>
                                        <p:tav tm="0">
                                          <p:val>
                                            <p:strVal val="ppt_y"/>
                                          </p:val>
                                        </p:tav>
                                        <p:tav tm="100000">
                                          <p:val>
                                            <p:strVal val="0-ppt_h/2"/>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3" fill="hold"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1+ppt_w/2"/>
                                          </p:val>
                                        </p:tav>
                                      </p:tavLst>
                                    </p:anim>
                                    <p:anim calcmode="lin" valueType="num">
                                      <p:cBhvr additive="base">
                                        <p:cTn id="146" dur="2000"/>
                                        <p:tgtEl>
                                          <p:spTgt spid="13"/>
                                        </p:tgtEl>
                                        <p:attrNameLst>
                                          <p:attrName>ppt_y</p:attrName>
                                        </p:attrNameLst>
                                      </p:cBhvr>
                                      <p:tavLst>
                                        <p:tav tm="0">
                                          <p:val>
                                            <p:strVal val="ppt_y"/>
                                          </p:val>
                                        </p:tav>
                                        <p:tav tm="100000">
                                          <p:val>
                                            <p:strVal val="0-ppt_h/2"/>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3"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1+ppt_w/2"/>
                                          </p:val>
                                        </p:tav>
                                      </p:tavLst>
                                    </p:anim>
                                    <p:anim calcmode="lin" valueType="num">
                                      <p:cBhvr additive="base">
                                        <p:cTn id="150" dur="2000"/>
                                        <p:tgtEl>
                                          <p:spTgt spid="14"/>
                                        </p:tgtEl>
                                        <p:attrNameLst>
                                          <p:attrName>ppt_y</p:attrName>
                                        </p:attrNameLst>
                                      </p:cBhvr>
                                      <p:tavLst>
                                        <p:tav tm="0">
                                          <p:val>
                                            <p:strVal val="ppt_y"/>
                                          </p:val>
                                        </p:tav>
                                        <p:tav tm="100000">
                                          <p:val>
                                            <p:strVal val="0-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0-ppt_w/2"/>
                                          </p:val>
                                        </p:tav>
                                      </p:tavLst>
                                    </p:anim>
                                    <p:anim calcmode="lin" valueType="num">
                                      <p:cBhvr additive="base">
                                        <p:cTn id="154" dur="2000"/>
                                        <p:tgtEl>
                                          <p:spTgt spid="5"/>
                                        </p:tgtEl>
                                        <p:attrNameLst>
                                          <p:attrName>ppt_y</p:attrName>
                                        </p:attrNameLst>
                                      </p:cBhvr>
                                      <p:tavLst>
                                        <p:tav tm="0">
                                          <p:val>
                                            <p:strVal val="ppt_y"/>
                                          </p:val>
                                        </p:tav>
                                        <p:tav tm="100000">
                                          <p:val>
                                            <p:strVal val="0-ppt_h/2"/>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7"/>
                                        </p:tgtEl>
                                        <p:attrNameLst>
                                          <p:attrName>ppt_x</p:attrName>
                                        </p:attrNameLst>
                                      </p:cBhvr>
                                      <p:tavLst>
                                        <p:tav tm="0">
                                          <p:val>
                                            <p:strVal val="ppt_x"/>
                                          </p:val>
                                        </p:tav>
                                        <p:tav tm="100000">
                                          <p:val>
                                            <p:strVal val="0-ppt_w/2"/>
                                          </p:val>
                                        </p:tav>
                                      </p:tavLst>
                                    </p:anim>
                                    <p:anim calcmode="lin" valueType="num">
                                      <p:cBhvr additive="base">
                                        <p:cTn id="158" dur="2000"/>
                                        <p:tgtEl>
                                          <p:spTgt spid="7"/>
                                        </p:tgtEl>
                                        <p:attrNameLst>
                                          <p:attrName>ppt_y</p:attrName>
                                        </p:attrNameLst>
                                      </p:cBhvr>
                                      <p:tavLst>
                                        <p:tav tm="0">
                                          <p:val>
                                            <p:strVal val="ppt_y"/>
                                          </p:val>
                                        </p:tav>
                                        <p:tav tm="100000">
                                          <p:val>
                                            <p:strVal val="0-ppt_h/2"/>
                                          </p:val>
                                        </p:tav>
                                      </p:tavLst>
                                    </p:anim>
                                    <p:set>
                                      <p:cBhvr>
                                        <p:cTn id="159" dur="1" fill="hold">
                                          <p:stCondLst>
                                            <p:cond delay="1999"/>
                                          </p:stCondLst>
                                        </p:cTn>
                                        <p:tgtEl>
                                          <p:spTgt spid="7"/>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15"/>
                                        </p:tgtEl>
                                        <p:attrNameLst>
                                          <p:attrName>ppt_x</p:attrName>
                                        </p:attrNameLst>
                                      </p:cBhvr>
                                      <p:tavLst>
                                        <p:tav tm="0">
                                          <p:val>
                                            <p:strVal val="ppt_x"/>
                                          </p:val>
                                        </p:tav>
                                        <p:tav tm="100000">
                                          <p:val>
                                            <p:strVal val="0-ppt_w/2"/>
                                          </p:val>
                                        </p:tav>
                                      </p:tavLst>
                                    </p:anim>
                                    <p:anim calcmode="lin" valueType="num">
                                      <p:cBhvr additive="base">
                                        <p:cTn id="162" dur="2000"/>
                                        <p:tgtEl>
                                          <p:spTgt spid="15"/>
                                        </p:tgtEl>
                                        <p:attrNameLst>
                                          <p:attrName>ppt_y</p:attrName>
                                        </p:attrNameLst>
                                      </p:cBhvr>
                                      <p:tavLst>
                                        <p:tav tm="0">
                                          <p:val>
                                            <p:strVal val="ppt_y"/>
                                          </p:val>
                                        </p:tav>
                                        <p:tav tm="100000">
                                          <p:val>
                                            <p:strVal val="0-ppt_h/2"/>
                                          </p:val>
                                        </p:tav>
                                      </p:tavLst>
                                    </p:anim>
                                    <p:set>
                                      <p:cBhvr>
                                        <p:cTn id="163" dur="1" fill="hold">
                                          <p:stCondLst>
                                            <p:cond delay="1999"/>
                                          </p:stCondLst>
                                        </p:cTn>
                                        <p:tgtEl>
                                          <p:spTgt spid="15"/>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16"/>
                                        </p:tgtEl>
                                        <p:attrNameLst>
                                          <p:attrName>ppt_x</p:attrName>
                                        </p:attrNameLst>
                                      </p:cBhvr>
                                      <p:tavLst>
                                        <p:tav tm="0">
                                          <p:val>
                                            <p:strVal val="ppt_x"/>
                                          </p:val>
                                        </p:tav>
                                        <p:tav tm="100000">
                                          <p:val>
                                            <p:strVal val="0-ppt_w/2"/>
                                          </p:val>
                                        </p:tav>
                                      </p:tavLst>
                                    </p:anim>
                                    <p:anim calcmode="lin" valueType="num">
                                      <p:cBhvr additive="base">
                                        <p:cTn id="166" dur="2000"/>
                                        <p:tgtEl>
                                          <p:spTgt spid="16"/>
                                        </p:tgtEl>
                                        <p:attrNameLst>
                                          <p:attrName>ppt_y</p:attrName>
                                        </p:attrNameLst>
                                      </p:cBhvr>
                                      <p:tavLst>
                                        <p:tav tm="0">
                                          <p:val>
                                            <p:strVal val="ppt_y"/>
                                          </p:val>
                                        </p:tav>
                                        <p:tav tm="100000">
                                          <p:val>
                                            <p:strVal val="0-ppt_h/2"/>
                                          </p:val>
                                        </p:tav>
                                      </p:tavLst>
                                    </p:anim>
                                    <p:set>
                                      <p:cBhvr>
                                        <p:cTn id="167" dur="1" fill="hold">
                                          <p:stCondLst>
                                            <p:cond delay="1999"/>
                                          </p:stCondLst>
                                        </p:cTn>
                                        <p:tgtEl>
                                          <p:spTgt spid="16"/>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17"/>
                                        </p:tgtEl>
                                        <p:attrNameLst>
                                          <p:attrName>ppt_x</p:attrName>
                                        </p:attrNameLst>
                                      </p:cBhvr>
                                      <p:tavLst>
                                        <p:tav tm="0">
                                          <p:val>
                                            <p:strVal val="ppt_x"/>
                                          </p:val>
                                        </p:tav>
                                        <p:tav tm="100000">
                                          <p:val>
                                            <p:strVal val="0-ppt_w/2"/>
                                          </p:val>
                                        </p:tav>
                                      </p:tavLst>
                                    </p:anim>
                                    <p:anim calcmode="lin" valueType="num">
                                      <p:cBhvr additive="base">
                                        <p:cTn id="170" dur="2000"/>
                                        <p:tgtEl>
                                          <p:spTgt spid="17"/>
                                        </p:tgtEl>
                                        <p:attrNameLst>
                                          <p:attrName>ppt_y</p:attrName>
                                        </p:attrNameLst>
                                      </p:cBhvr>
                                      <p:tavLst>
                                        <p:tav tm="0">
                                          <p:val>
                                            <p:strVal val="ppt_y"/>
                                          </p:val>
                                        </p:tav>
                                        <p:tav tm="100000">
                                          <p:val>
                                            <p:strVal val="0-ppt_h/2"/>
                                          </p:val>
                                        </p:tav>
                                      </p:tavLst>
                                    </p:anim>
                                    <p:set>
                                      <p:cBhvr>
                                        <p:cTn id="171" dur="1" fill="hold">
                                          <p:stCondLst>
                                            <p:cond delay="1999"/>
                                          </p:stCondLst>
                                        </p:cTn>
                                        <p:tgtEl>
                                          <p:spTgt spid="17"/>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18"/>
                                        </p:tgtEl>
                                        <p:attrNameLst>
                                          <p:attrName>ppt_x</p:attrName>
                                        </p:attrNameLst>
                                      </p:cBhvr>
                                      <p:tavLst>
                                        <p:tav tm="0">
                                          <p:val>
                                            <p:strVal val="ppt_x"/>
                                          </p:val>
                                        </p:tav>
                                        <p:tav tm="100000">
                                          <p:val>
                                            <p:strVal val="0-ppt_w/2"/>
                                          </p:val>
                                        </p:tav>
                                      </p:tavLst>
                                    </p:anim>
                                    <p:anim calcmode="lin" valueType="num">
                                      <p:cBhvr additive="base">
                                        <p:cTn id="174" dur="2000"/>
                                        <p:tgtEl>
                                          <p:spTgt spid="18"/>
                                        </p:tgtEl>
                                        <p:attrNameLst>
                                          <p:attrName>ppt_y</p:attrName>
                                        </p:attrNameLst>
                                      </p:cBhvr>
                                      <p:tavLst>
                                        <p:tav tm="0">
                                          <p:val>
                                            <p:strVal val="ppt_y"/>
                                          </p:val>
                                        </p:tav>
                                        <p:tav tm="100000">
                                          <p:val>
                                            <p:strVal val="0-ppt_h/2"/>
                                          </p:val>
                                        </p:tav>
                                      </p:tavLst>
                                    </p:anim>
                                    <p:set>
                                      <p:cBhvr>
                                        <p:cTn id="175" dur="1" fill="hold">
                                          <p:stCondLst>
                                            <p:cond delay="1999"/>
                                          </p:stCondLst>
                                        </p:cTn>
                                        <p:tgtEl>
                                          <p:spTgt spid="18"/>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19"/>
                                        </p:tgtEl>
                                        <p:attrNameLst>
                                          <p:attrName>ppt_x</p:attrName>
                                        </p:attrNameLst>
                                      </p:cBhvr>
                                      <p:tavLst>
                                        <p:tav tm="0">
                                          <p:val>
                                            <p:strVal val="ppt_x"/>
                                          </p:val>
                                        </p:tav>
                                        <p:tav tm="100000">
                                          <p:val>
                                            <p:strVal val="0-ppt_w/2"/>
                                          </p:val>
                                        </p:tav>
                                      </p:tavLst>
                                    </p:anim>
                                    <p:anim calcmode="lin" valueType="num">
                                      <p:cBhvr additive="base">
                                        <p:cTn id="178" dur="2000"/>
                                        <p:tgtEl>
                                          <p:spTgt spid="19"/>
                                        </p:tgtEl>
                                        <p:attrNameLst>
                                          <p:attrName>ppt_y</p:attrName>
                                        </p:attrNameLst>
                                      </p:cBhvr>
                                      <p:tavLst>
                                        <p:tav tm="0">
                                          <p:val>
                                            <p:strVal val="ppt_y"/>
                                          </p:val>
                                        </p:tav>
                                        <p:tav tm="100000">
                                          <p:val>
                                            <p:strVal val="0-ppt_h/2"/>
                                          </p:val>
                                        </p:tav>
                                      </p:tavLst>
                                    </p:anim>
                                    <p:set>
                                      <p:cBhvr>
                                        <p:cTn id="179" dur="1" fill="hold">
                                          <p:stCondLst>
                                            <p:cond delay="1999"/>
                                          </p:stCondLst>
                                        </p:cTn>
                                        <p:tgtEl>
                                          <p:spTgt spid="19"/>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20"/>
                                        </p:tgtEl>
                                        <p:attrNameLst>
                                          <p:attrName>ppt_x</p:attrName>
                                        </p:attrNameLst>
                                      </p:cBhvr>
                                      <p:tavLst>
                                        <p:tav tm="0">
                                          <p:val>
                                            <p:strVal val="ppt_x"/>
                                          </p:val>
                                        </p:tav>
                                        <p:tav tm="100000">
                                          <p:val>
                                            <p:strVal val="0-ppt_w/2"/>
                                          </p:val>
                                        </p:tav>
                                      </p:tavLst>
                                    </p:anim>
                                    <p:anim calcmode="lin" valueType="num">
                                      <p:cBhvr additive="base">
                                        <p:cTn id="182" dur="2000"/>
                                        <p:tgtEl>
                                          <p:spTgt spid="20"/>
                                        </p:tgtEl>
                                        <p:attrNameLst>
                                          <p:attrName>ppt_y</p:attrName>
                                        </p:attrNameLst>
                                      </p:cBhvr>
                                      <p:tavLst>
                                        <p:tav tm="0">
                                          <p:val>
                                            <p:strVal val="ppt_y"/>
                                          </p:val>
                                        </p:tav>
                                        <p:tav tm="100000">
                                          <p:val>
                                            <p:strVal val="0-ppt_h/2"/>
                                          </p:val>
                                        </p:tav>
                                      </p:tavLst>
                                    </p:anim>
                                    <p:set>
                                      <p:cBhvr>
                                        <p:cTn id="183" dur="1" fill="hold">
                                          <p:stCondLst>
                                            <p:cond delay="1999"/>
                                          </p:stCondLst>
                                        </p:cTn>
                                        <p:tgtEl>
                                          <p:spTgt spid="20"/>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2000"/>
                                        <p:tgtEl>
                                          <p:spTgt spid="21"/>
                                        </p:tgtEl>
                                        <p:attrNameLst>
                                          <p:attrName>ppt_x</p:attrName>
                                        </p:attrNameLst>
                                      </p:cBhvr>
                                      <p:tavLst>
                                        <p:tav tm="0">
                                          <p:val>
                                            <p:strVal val="ppt_x"/>
                                          </p:val>
                                        </p:tav>
                                        <p:tav tm="100000">
                                          <p:val>
                                            <p:strVal val="0-ppt_w/2"/>
                                          </p:val>
                                        </p:tav>
                                      </p:tavLst>
                                    </p:anim>
                                    <p:anim calcmode="lin" valueType="num">
                                      <p:cBhvr additive="base">
                                        <p:cTn id="186" dur="2000"/>
                                        <p:tgtEl>
                                          <p:spTgt spid="21"/>
                                        </p:tgtEl>
                                        <p:attrNameLst>
                                          <p:attrName>ppt_y</p:attrName>
                                        </p:attrNameLst>
                                      </p:cBhvr>
                                      <p:tavLst>
                                        <p:tav tm="0">
                                          <p:val>
                                            <p:strVal val="ppt_y"/>
                                          </p:val>
                                        </p:tav>
                                        <p:tav tm="100000">
                                          <p:val>
                                            <p:strVal val="0-ppt_h/2"/>
                                          </p:val>
                                        </p:tav>
                                      </p:tavLst>
                                    </p:anim>
                                    <p:set>
                                      <p:cBhvr>
                                        <p:cTn id="187" dur="1" fill="hold">
                                          <p:stCondLst>
                                            <p:cond delay="1999"/>
                                          </p:stCondLst>
                                        </p:cTn>
                                        <p:tgtEl>
                                          <p:spTgt spid="21"/>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5"/>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7"/>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5"/>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6"/>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7"/>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8"/>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9"/>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20"/>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21"/>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4"/>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6"/>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8"/>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9"/>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0"/>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1"/>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2"/>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3"/>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4"/>
                                        </p:tgtEl>
                                        <p:attrNameLst>
                                          <p:attrName>r</p:attrName>
                                        </p:attrNameLst>
                                      </p:cBhvr>
                                    </p:animRot>
                                  </p:childTnLst>
                                </p:cTn>
                              </p:par>
                              <p:par>
                                <p:cTn id="224" presetID="17" presetClass="entr" presetSubtype="4"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
                                          </p:val>
                                        </p:tav>
                                        <p:tav tm="100000">
                                          <p:val>
                                            <p:strVal val="#ppt_x"/>
                                          </p:val>
                                        </p:tav>
                                      </p:tavLst>
                                    </p:anim>
                                    <p:anim calcmode="lin" valueType="num">
                                      <p:cBhvr>
                                        <p:cTn id="227" dur="2000" fill="hold"/>
                                        <p:tgtEl>
                                          <p:spTgt spid="2"/>
                                        </p:tgtEl>
                                        <p:attrNameLst>
                                          <p:attrName>ppt_y</p:attrName>
                                        </p:attrNameLst>
                                      </p:cBhvr>
                                      <p:tavLst>
                                        <p:tav tm="0">
                                          <p:val>
                                            <p:strVal val="#ppt_y+#ppt_h/2"/>
                                          </p:val>
                                        </p:tav>
                                        <p:tav tm="100000">
                                          <p:val>
                                            <p:strVal val="#ppt_y"/>
                                          </p:val>
                                        </p:tav>
                                      </p:tavLst>
                                    </p:anim>
                                    <p:anim calcmode="lin" valueType="num">
                                      <p:cBhvr>
                                        <p:cTn id="228" dur="2000" fill="hold"/>
                                        <p:tgtEl>
                                          <p:spTgt spid="2"/>
                                        </p:tgtEl>
                                        <p:attrNameLst>
                                          <p:attrName>ppt_w</p:attrName>
                                        </p:attrNameLst>
                                      </p:cBhvr>
                                      <p:tavLst>
                                        <p:tav tm="0">
                                          <p:val>
                                            <p:strVal val="#ppt_w"/>
                                          </p:val>
                                        </p:tav>
                                        <p:tav tm="100000">
                                          <p:val>
                                            <p:strVal val="#ppt_w"/>
                                          </p:val>
                                        </p:tav>
                                      </p:tavLst>
                                    </p:anim>
                                    <p:anim calcmode="lin" valueType="num">
                                      <p:cBhvr>
                                        <p:cTn id="229" dur="2000" fill="hold"/>
                                        <p:tgtEl>
                                          <p:spTgt spid="2"/>
                                        </p:tgtEl>
                                        <p:attrNameLst>
                                          <p:attrName>ppt_h</p:attrName>
                                        </p:attrNameLst>
                                      </p:cBhvr>
                                      <p:tavLst>
                                        <p:tav tm="0">
                                          <p:val>
                                            <p:fltVal val="0"/>
                                          </p:val>
                                        </p:tav>
                                        <p:tav tm="100000">
                                          <p:val>
                                            <p:strVal val="#ppt_h"/>
                                          </p:val>
                                        </p:tav>
                                      </p:tavLst>
                                    </p:anim>
                                  </p:childTnLst>
                                </p:cTn>
                              </p:par>
                              <p:par>
                                <p:cTn id="230" presetID="5" presetClass="entr" presetSubtype="5" fill="hold" nodeType="withEffect">
                                  <p:stCondLst>
                                    <p:cond delay="0"/>
                                  </p:stCondLst>
                                  <p:childTnLst>
                                    <p:set>
                                      <p:cBhvr>
                                        <p:cTn id="231" dur="1" fill="hold">
                                          <p:stCondLst>
                                            <p:cond delay="0"/>
                                          </p:stCondLst>
                                        </p:cTn>
                                        <p:tgtEl>
                                          <p:spTgt spid="2"/>
                                        </p:tgtEl>
                                        <p:attrNameLst>
                                          <p:attrName>style.visibility</p:attrName>
                                        </p:attrNameLst>
                                      </p:cBhvr>
                                      <p:to>
                                        <p:strVal val="visible"/>
                                      </p:to>
                                    </p:set>
                                    <p:animEffect transition="in" filter="checkerboard(down)">
                                      <p:cBhvr>
                                        <p:cTn id="23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50000"/>
              </a:schemeClr>
            </a:gs>
            <a:gs pos="50000">
              <a:schemeClr val="accent2">
                <a:lumMod val="20000"/>
                <a:lumOff val="80000"/>
                <a:shade val="67500"/>
                <a:satMod val="115000"/>
              </a:schemeClr>
            </a:gs>
            <a:gs pos="100000">
              <a:schemeClr val="accent2">
                <a:lumMod val="20000"/>
                <a:lumOff val="8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3" name="2 Imagen" descr="f2b97225.png"/>
          <p:cNvPicPr>
            <a:picLocks noChangeAspect="1"/>
          </p:cNvPicPr>
          <p:nvPr/>
        </p:nvPicPr>
        <p:blipFill>
          <a:blip r:embed="rId2"/>
          <a:stretch>
            <a:fillRect/>
          </a:stretch>
        </p:blipFill>
        <p:spPr>
          <a:xfrm>
            <a:off x="1850571" y="0"/>
            <a:ext cx="5442857" cy="5143500"/>
          </a:xfrm>
          <a:prstGeom prst="rect">
            <a:avLst/>
          </a:prstGeom>
        </p:spPr>
      </p:pic>
      <p:sp>
        <p:nvSpPr>
          <p:cNvPr id="5" name="4 CuadroTexto"/>
          <p:cNvSpPr txBox="1"/>
          <p:nvPr/>
        </p:nvSpPr>
        <p:spPr>
          <a:xfrm>
            <a:off x="3357554" y="1142990"/>
            <a:ext cx="3286148" cy="1323439"/>
          </a:xfrm>
          <a:prstGeom prst="rect">
            <a:avLst/>
          </a:prstGeom>
          <a:noFill/>
        </p:spPr>
        <p:txBody>
          <a:bodyPr wrap="square" rtlCol="0">
            <a:spAutoFit/>
          </a:bodyPr>
          <a:lstStyle/>
          <a:p>
            <a:pPr algn="ctr"/>
            <a:r>
              <a:rPr lang="es-PE" sz="1600" dirty="0" smtClean="0"/>
              <a:t>La Vida, es un Libro cuyo nombre de cada página es “</a:t>
            </a:r>
            <a:r>
              <a:rPr lang="es-PE" sz="1600" b="1" dirty="0" smtClean="0"/>
              <a:t>HOY” </a:t>
            </a:r>
            <a:r>
              <a:rPr lang="es-PE" sz="1600" dirty="0" smtClean="0"/>
              <a:t>Y está en blanco, su único autor eres Tú! No es precisamente un libro de cuentos, que nos vendía la idea de un principio y un final </a:t>
            </a:r>
            <a:r>
              <a:rPr lang="es-PE" sz="1600" dirty="0" err="1" smtClean="0"/>
              <a:t>felíz</a:t>
            </a:r>
            <a:r>
              <a:rPr lang="es-PE" sz="1600" dirty="0" smtClean="0"/>
              <a:t>.. </a:t>
            </a:r>
          </a:p>
          <a:p>
            <a:pPr algn="ctr"/>
            <a:endParaRPr lang="es-PE" sz="1600" dirty="0"/>
          </a:p>
        </p:txBody>
      </p:sp>
      <p:sp>
        <p:nvSpPr>
          <p:cNvPr id="4" name="3 Rectángulo"/>
          <p:cNvSpPr/>
          <p:nvPr/>
        </p:nvSpPr>
        <p:spPr>
          <a:xfrm>
            <a:off x="-285784" y="-285770"/>
            <a:ext cx="9644130" cy="571504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CCFF"/>
            </a:gs>
            <a:gs pos="17999">
              <a:srgbClr val="99CCFF"/>
            </a:gs>
            <a:gs pos="36000">
              <a:srgbClr val="9966FF"/>
            </a:gs>
            <a:gs pos="61000">
              <a:srgbClr val="CC99FF"/>
            </a:gs>
            <a:gs pos="82001">
              <a:srgbClr val="99CCFF"/>
            </a:gs>
            <a:gs pos="100000">
              <a:srgbClr val="CCCCFF"/>
            </a:gs>
          </a:gsLst>
          <a:lin ang="0" scaled="1"/>
          <a:tileRect/>
        </a:gradFill>
        <a:effectLst/>
      </p:bgPr>
    </p:bg>
    <p:spTree>
      <p:nvGrpSpPr>
        <p:cNvPr id="1" name=""/>
        <p:cNvGrpSpPr/>
        <p:nvPr/>
      </p:nvGrpSpPr>
      <p:grpSpPr>
        <a:xfrm>
          <a:off x="0" y="0"/>
          <a:ext cx="0" cy="0"/>
          <a:chOff x="0" y="0"/>
          <a:chExt cx="0" cy="0"/>
        </a:xfrm>
      </p:grpSpPr>
      <p:pic>
        <p:nvPicPr>
          <p:cNvPr id="2" name="1 Imagen" descr="stock-photo-15209915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8" name="7 Imagen" descr="cJGiFb7pRYOdMkb1CVn2e241JcQ.png"/>
          <p:cNvPicPr>
            <a:picLocks noChangeAspect="1"/>
          </p:cNvPicPr>
          <p:nvPr/>
        </p:nvPicPr>
        <p:blipFill>
          <a:blip r:embed="rId3" cstate="print">
            <a:lum contrast="40000"/>
          </a:blip>
          <a:stretch>
            <a:fillRect/>
          </a:stretch>
        </p:blipFill>
        <p:spPr>
          <a:xfrm>
            <a:off x="6500826" y="2143122"/>
            <a:ext cx="928662" cy="925567"/>
          </a:xfrm>
          <a:prstGeom prst="rect">
            <a:avLst/>
          </a:prstGeom>
        </p:spPr>
      </p:pic>
      <p:pic>
        <p:nvPicPr>
          <p:cNvPr id="10" name="9 Imagen" descr="cJGiFb7pRYOdMkb1CVn2e241JcQ.png"/>
          <p:cNvPicPr>
            <a:picLocks noChangeAspect="1"/>
          </p:cNvPicPr>
          <p:nvPr/>
        </p:nvPicPr>
        <p:blipFill>
          <a:blip r:embed="rId3" cstate="print">
            <a:lum contrast="40000"/>
          </a:blip>
          <a:stretch>
            <a:fillRect/>
          </a:stretch>
        </p:blipFill>
        <p:spPr>
          <a:xfrm>
            <a:off x="4572000" y="0"/>
            <a:ext cx="928662" cy="925567"/>
          </a:xfrm>
          <a:prstGeom prst="rect">
            <a:avLst/>
          </a:prstGeom>
        </p:spPr>
      </p:pic>
      <p:pic>
        <p:nvPicPr>
          <p:cNvPr id="11" name="10 Imagen" descr="cJGiFb7pRYOdMkb1CVn2e241JcQ.png"/>
          <p:cNvPicPr>
            <a:picLocks noChangeAspect="1"/>
          </p:cNvPicPr>
          <p:nvPr/>
        </p:nvPicPr>
        <p:blipFill>
          <a:blip r:embed="rId3" cstate="print">
            <a:lum contrast="40000"/>
          </a:blip>
          <a:stretch>
            <a:fillRect/>
          </a:stretch>
        </p:blipFill>
        <p:spPr>
          <a:xfrm>
            <a:off x="5286380" y="642924"/>
            <a:ext cx="928662" cy="925567"/>
          </a:xfrm>
          <a:prstGeom prst="rect">
            <a:avLst/>
          </a:prstGeom>
        </p:spPr>
      </p:pic>
      <p:pic>
        <p:nvPicPr>
          <p:cNvPr id="12" name="11 Imagen" descr="cJGiFb7pRYOdMkb1CVn2e241JcQ.png"/>
          <p:cNvPicPr>
            <a:picLocks noChangeAspect="1"/>
          </p:cNvPicPr>
          <p:nvPr/>
        </p:nvPicPr>
        <p:blipFill>
          <a:blip r:embed="rId3" cstate="print">
            <a:lum contrast="40000"/>
          </a:blip>
          <a:stretch>
            <a:fillRect/>
          </a:stretch>
        </p:blipFill>
        <p:spPr>
          <a:xfrm>
            <a:off x="6000760" y="1285866"/>
            <a:ext cx="928662" cy="925567"/>
          </a:xfrm>
          <a:prstGeom prst="rect">
            <a:avLst/>
          </a:prstGeom>
        </p:spPr>
      </p:pic>
      <p:pic>
        <p:nvPicPr>
          <p:cNvPr id="13" name="12 Imagen" descr="cJGiFb7pRYOdMkb1CVn2e241JcQ.png"/>
          <p:cNvPicPr>
            <a:picLocks noChangeAspect="1"/>
          </p:cNvPicPr>
          <p:nvPr/>
        </p:nvPicPr>
        <p:blipFill>
          <a:blip r:embed="rId3" cstate="print">
            <a:lum contrast="40000"/>
          </a:blip>
          <a:stretch>
            <a:fillRect/>
          </a:stretch>
        </p:blipFill>
        <p:spPr>
          <a:xfrm>
            <a:off x="5786446" y="2857502"/>
            <a:ext cx="928662" cy="925567"/>
          </a:xfrm>
          <a:prstGeom prst="rect">
            <a:avLst/>
          </a:prstGeom>
        </p:spPr>
      </p:pic>
      <p:pic>
        <p:nvPicPr>
          <p:cNvPr id="14" name="13 Imagen" descr="cJGiFb7pRYOdMkb1CVn2e241JcQ.png"/>
          <p:cNvPicPr>
            <a:picLocks noChangeAspect="1"/>
          </p:cNvPicPr>
          <p:nvPr/>
        </p:nvPicPr>
        <p:blipFill>
          <a:blip r:embed="rId3" cstate="print">
            <a:lum contrast="40000"/>
          </a:blip>
          <a:stretch>
            <a:fillRect/>
          </a:stretch>
        </p:blipFill>
        <p:spPr>
          <a:xfrm>
            <a:off x="5143504" y="3571882"/>
            <a:ext cx="928662" cy="925567"/>
          </a:xfrm>
          <a:prstGeom prst="rect">
            <a:avLst/>
          </a:prstGeom>
        </p:spPr>
      </p:pic>
      <p:pic>
        <p:nvPicPr>
          <p:cNvPr id="15" name="14 Imagen" descr="cJGiFb7pRYOdMkb1CVn2e241JcQ.png"/>
          <p:cNvPicPr>
            <a:picLocks noChangeAspect="1"/>
          </p:cNvPicPr>
          <p:nvPr/>
        </p:nvPicPr>
        <p:blipFill>
          <a:blip r:embed="rId3" cstate="print">
            <a:lum contrast="40000"/>
          </a:blip>
          <a:stretch>
            <a:fillRect/>
          </a:stretch>
        </p:blipFill>
        <p:spPr>
          <a:xfrm>
            <a:off x="4572000" y="4217933"/>
            <a:ext cx="928662" cy="925567"/>
          </a:xfrm>
          <a:prstGeom prst="rect">
            <a:avLst/>
          </a:prstGeom>
        </p:spPr>
      </p:pic>
      <p:pic>
        <p:nvPicPr>
          <p:cNvPr id="18" name="17 Imagen" descr="cJGiFb7pRYOdMkb1CVn2e241JcQ.png"/>
          <p:cNvPicPr>
            <a:picLocks noChangeAspect="1"/>
          </p:cNvPicPr>
          <p:nvPr/>
        </p:nvPicPr>
        <p:blipFill>
          <a:blip r:embed="rId3" cstate="print">
            <a:lum contrast="40000"/>
          </a:blip>
          <a:stretch>
            <a:fillRect/>
          </a:stretch>
        </p:blipFill>
        <p:spPr>
          <a:xfrm>
            <a:off x="1785918" y="2071684"/>
            <a:ext cx="928662" cy="925567"/>
          </a:xfrm>
          <a:prstGeom prst="rect">
            <a:avLst/>
          </a:prstGeom>
        </p:spPr>
      </p:pic>
      <p:pic>
        <p:nvPicPr>
          <p:cNvPr id="19" name="18 Imagen" descr="cJGiFb7pRYOdMkb1CVn2e241JcQ.png"/>
          <p:cNvPicPr>
            <a:picLocks noChangeAspect="1"/>
          </p:cNvPicPr>
          <p:nvPr/>
        </p:nvPicPr>
        <p:blipFill>
          <a:blip r:embed="rId3" cstate="print">
            <a:lum contrast="40000"/>
          </a:blip>
          <a:stretch>
            <a:fillRect/>
          </a:stretch>
        </p:blipFill>
        <p:spPr>
          <a:xfrm>
            <a:off x="3714744" y="0"/>
            <a:ext cx="928662" cy="925567"/>
          </a:xfrm>
          <a:prstGeom prst="rect">
            <a:avLst/>
          </a:prstGeom>
        </p:spPr>
      </p:pic>
      <p:pic>
        <p:nvPicPr>
          <p:cNvPr id="20" name="19 Imagen" descr="cJGiFb7pRYOdMkb1CVn2e241JcQ.png"/>
          <p:cNvPicPr>
            <a:picLocks noChangeAspect="1"/>
          </p:cNvPicPr>
          <p:nvPr/>
        </p:nvPicPr>
        <p:blipFill>
          <a:blip r:embed="rId3" cstate="print">
            <a:lum contrast="40000"/>
          </a:blip>
          <a:stretch>
            <a:fillRect/>
          </a:stretch>
        </p:blipFill>
        <p:spPr>
          <a:xfrm>
            <a:off x="3000364" y="642924"/>
            <a:ext cx="928662" cy="925567"/>
          </a:xfrm>
          <a:prstGeom prst="rect">
            <a:avLst/>
          </a:prstGeom>
        </p:spPr>
      </p:pic>
      <p:pic>
        <p:nvPicPr>
          <p:cNvPr id="21" name="20 Imagen" descr="cJGiFb7pRYOdMkb1CVn2e241JcQ.png"/>
          <p:cNvPicPr>
            <a:picLocks noChangeAspect="1"/>
          </p:cNvPicPr>
          <p:nvPr/>
        </p:nvPicPr>
        <p:blipFill>
          <a:blip r:embed="rId3" cstate="print">
            <a:lum contrast="40000"/>
          </a:blip>
          <a:stretch>
            <a:fillRect/>
          </a:stretch>
        </p:blipFill>
        <p:spPr>
          <a:xfrm>
            <a:off x="2357422" y="1357304"/>
            <a:ext cx="928662" cy="925567"/>
          </a:xfrm>
          <a:prstGeom prst="rect">
            <a:avLst/>
          </a:prstGeom>
        </p:spPr>
      </p:pic>
      <p:pic>
        <p:nvPicPr>
          <p:cNvPr id="22" name="21 Imagen" descr="cJGiFb7pRYOdMkb1CVn2e241JcQ.png"/>
          <p:cNvPicPr>
            <a:picLocks noChangeAspect="1"/>
          </p:cNvPicPr>
          <p:nvPr/>
        </p:nvPicPr>
        <p:blipFill>
          <a:blip r:embed="rId3" cstate="print">
            <a:lum contrast="40000"/>
          </a:blip>
          <a:stretch>
            <a:fillRect/>
          </a:stretch>
        </p:blipFill>
        <p:spPr>
          <a:xfrm>
            <a:off x="2428860" y="2714626"/>
            <a:ext cx="928662" cy="925567"/>
          </a:xfrm>
          <a:prstGeom prst="rect">
            <a:avLst/>
          </a:prstGeom>
        </p:spPr>
      </p:pic>
      <p:pic>
        <p:nvPicPr>
          <p:cNvPr id="23" name="22 Imagen" descr="cJGiFb7pRYOdMkb1CVn2e241JcQ.png"/>
          <p:cNvPicPr>
            <a:picLocks noChangeAspect="1"/>
          </p:cNvPicPr>
          <p:nvPr/>
        </p:nvPicPr>
        <p:blipFill>
          <a:blip r:embed="rId3" cstate="print">
            <a:lum contrast="40000"/>
          </a:blip>
          <a:stretch>
            <a:fillRect/>
          </a:stretch>
        </p:blipFill>
        <p:spPr>
          <a:xfrm>
            <a:off x="3071802" y="3429006"/>
            <a:ext cx="928662" cy="925567"/>
          </a:xfrm>
          <a:prstGeom prst="rect">
            <a:avLst/>
          </a:prstGeom>
        </p:spPr>
      </p:pic>
      <p:pic>
        <p:nvPicPr>
          <p:cNvPr id="24" name="23 Imagen" descr="cJGiFb7pRYOdMkb1CVn2e241JcQ.png"/>
          <p:cNvPicPr>
            <a:picLocks noChangeAspect="1"/>
          </p:cNvPicPr>
          <p:nvPr/>
        </p:nvPicPr>
        <p:blipFill>
          <a:blip r:embed="rId3" cstate="print">
            <a:lum contrast="40000"/>
          </a:blip>
          <a:stretch>
            <a:fillRect/>
          </a:stretch>
        </p:blipFill>
        <p:spPr>
          <a:xfrm>
            <a:off x="3643306" y="4217933"/>
            <a:ext cx="928662" cy="925567"/>
          </a:xfrm>
          <a:prstGeom prst="rect">
            <a:avLst/>
          </a:prstGeom>
        </p:spPr>
      </p:pic>
      <p:sp>
        <p:nvSpPr>
          <p:cNvPr id="17" name="16 Rectángulo"/>
          <p:cNvSpPr/>
          <p:nvPr/>
        </p:nvSpPr>
        <p:spPr>
          <a:xfrm>
            <a:off x="-285784" y="-285770"/>
            <a:ext cx="9644130" cy="571504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15"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anim calcmode="lin" valueType="num">
                                      <p:cBhvr>
                                        <p:cTn id="9" dur="2000" fill="hold"/>
                                        <p:tgtEl>
                                          <p:spTgt spid="8"/>
                                        </p:tgtEl>
                                        <p:attrNameLst>
                                          <p:attrName>ppt_w</p:attrName>
                                        </p:attrNameLst>
                                      </p:cBhvr>
                                      <p:tavLst>
                                        <p:tav tm="0">
                                          <p:val>
                                            <p:fltVal val="0"/>
                                          </p:val>
                                        </p:tav>
                                        <p:tav tm="100000">
                                          <p:val>
                                            <p:strVal val="#ppt_w"/>
                                          </p:val>
                                        </p:tav>
                                      </p:tavLst>
                                    </p:anim>
                                    <p:anim calcmode="lin" valueType="num">
                                      <p:cBhvr>
                                        <p:cTn id="10" dur="2000" fill="hold"/>
                                        <p:tgtEl>
                                          <p:spTgt spid="8"/>
                                        </p:tgtEl>
                                        <p:attrNameLst>
                                          <p:attrName>ppt_h</p:attrName>
                                        </p:attrNameLst>
                                      </p:cBhvr>
                                      <p:tavLst>
                                        <p:tav tm="0">
                                          <p:val>
                                            <p:fltVal val="0"/>
                                          </p:val>
                                        </p:tav>
                                        <p:tav tm="100000">
                                          <p:val>
                                            <p:strVal val="#ppt_h"/>
                                          </p:val>
                                        </p:tav>
                                      </p:tavLst>
                                    </p:anim>
                                    <p:anim calcmode="lin" valueType="num">
                                      <p:cBhvr>
                                        <p:cTn id="11"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12" dur="2000" fill="hold"/>
                                        <p:tgtEl>
                                          <p:spTgt spid="8"/>
                                        </p:tgtEl>
                                        <p:attrNameLst>
                                          <p:attrName>ppt_y</p:attrName>
                                        </p:attrNameLst>
                                      </p:cBhvr>
                                      <p:tavLst>
                                        <p:tav tm="0" fmla="#ppt_y+(sin(-2*pi*(1-$))*-#ppt_x+cos(-2*pi*(1-$))*(1-#ppt_y))*(1-$)">
                                          <p:val>
                                            <p:fltVal val="0"/>
                                          </p:val>
                                        </p:tav>
                                        <p:tav tm="100000">
                                          <p:val>
                                            <p:fltVal val="1"/>
                                          </p:val>
                                        </p:tav>
                                      </p:tavLst>
                                    </p:anim>
                                  </p:childTnLst>
                                </p:cTn>
                              </p:par>
                              <p:par>
                                <p:cTn id="13" presetID="15" presetClass="entr" presetSubtype="0"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p:cTn id="15" dur="2000" fill="hold"/>
                                        <p:tgtEl>
                                          <p:spTgt spid="10"/>
                                        </p:tgtEl>
                                        <p:attrNameLst>
                                          <p:attrName>ppt_w</p:attrName>
                                        </p:attrNameLst>
                                      </p:cBhvr>
                                      <p:tavLst>
                                        <p:tav tm="0">
                                          <p:val>
                                            <p:fltVal val="0"/>
                                          </p:val>
                                        </p:tav>
                                        <p:tav tm="100000">
                                          <p:val>
                                            <p:strVal val="#ppt_w"/>
                                          </p:val>
                                        </p:tav>
                                      </p:tavLst>
                                    </p:anim>
                                    <p:anim calcmode="lin" valueType="num">
                                      <p:cBhvr>
                                        <p:cTn id="16" dur="2000" fill="hold"/>
                                        <p:tgtEl>
                                          <p:spTgt spid="10"/>
                                        </p:tgtEl>
                                        <p:attrNameLst>
                                          <p:attrName>ppt_h</p:attrName>
                                        </p:attrNameLst>
                                      </p:cBhvr>
                                      <p:tavLst>
                                        <p:tav tm="0">
                                          <p:val>
                                            <p:fltVal val="0"/>
                                          </p:val>
                                        </p:tav>
                                        <p:tav tm="100000">
                                          <p:val>
                                            <p:strVal val="#ppt_h"/>
                                          </p:val>
                                        </p:tav>
                                      </p:tavLst>
                                    </p:anim>
                                    <p:anim calcmode="lin" valueType="num">
                                      <p:cBhvr>
                                        <p:cTn id="17"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8" dur="2000" fill="hold"/>
                                        <p:tgtEl>
                                          <p:spTgt spid="10"/>
                                        </p:tgtEl>
                                        <p:attrNameLst>
                                          <p:attrName>ppt_y</p:attrName>
                                        </p:attrNameLst>
                                      </p:cBhvr>
                                      <p:tavLst>
                                        <p:tav tm="0" fmla="#ppt_y+(sin(-2*pi*(1-$))*-#ppt_x+cos(-2*pi*(1-$))*(1-#ppt_y))*(1-$)">
                                          <p:val>
                                            <p:fltVal val="0"/>
                                          </p:val>
                                        </p:tav>
                                        <p:tav tm="100000">
                                          <p:val>
                                            <p:fltVal val="1"/>
                                          </p:val>
                                        </p:tav>
                                      </p:tavLst>
                                    </p:anim>
                                  </p:childTnLst>
                                </p:cTn>
                              </p:par>
                              <p:par>
                                <p:cTn id="19" presetID="15" presetClass="entr" presetSubtype="0"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2000" fill="hold"/>
                                        <p:tgtEl>
                                          <p:spTgt spid="11"/>
                                        </p:tgtEl>
                                        <p:attrNameLst>
                                          <p:attrName>ppt_w</p:attrName>
                                        </p:attrNameLst>
                                      </p:cBhvr>
                                      <p:tavLst>
                                        <p:tav tm="0">
                                          <p:val>
                                            <p:fltVal val="0"/>
                                          </p:val>
                                        </p:tav>
                                        <p:tav tm="100000">
                                          <p:val>
                                            <p:strVal val="#ppt_w"/>
                                          </p:val>
                                        </p:tav>
                                      </p:tavLst>
                                    </p:anim>
                                    <p:anim calcmode="lin" valueType="num">
                                      <p:cBhvr>
                                        <p:cTn id="22" dur="2000" fill="hold"/>
                                        <p:tgtEl>
                                          <p:spTgt spid="11"/>
                                        </p:tgtEl>
                                        <p:attrNameLst>
                                          <p:attrName>ppt_h</p:attrName>
                                        </p:attrNameLst>
                                      </p:cBhvr>
                                      <p:tavLst>
                                        <p:tav tm="0">
                                          <p:val>
                                            <p:fltVal val="0"/>
                                          </p:val>
                                        </p:tav>
                                        <p:tav tm="100000">
                                          <p:val>
                                            <p:strVal val="#ppt_h"/>
                                          </p:val>
                                        </p:tav>
                                      </p:tavLst>
                                    </p:anim>
                                    <p:anim calcmode="lin" valueType="num">
                                      <p:cBhvr>
                                        <p:cTn id="23"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24" dur="2000" fill="hold"/>
                                        <p:tgtEl>
                                          <p:spTgt spid="11"/>
                                        </p:tgtEl>
                                        <p:attrNameLst>
                                          <p:attrName>ppt_y</p:attrName>
                                        </p:attrNameLst>
                                      </p:cBhvr>
                                      <p:tavLst>
                                        <p:tav tm="0" fmla="#ppt_y+(sin(-2*pi*(1-$))*-#ppt_x+cos(-2*pi*(1-$))*(1-#ppt_y))*(1-$)">
                                          <p:val>
                                            <p:fltVal val="0"/>
                                          </p:val>
                                        </p:tav>
                                        <p:tav tm="100000">
                                          <p:val>
                                            <p:fltVal val="1"/>
                                          </p:val>
                                        </p:tav>
                                      </p:tavLst>
                                    </p:anim>
                                  </p:childTnLst>
                                </p:cTn>
                              </p:par>
                              <p:par>
                                <p:cTn id="25" presetID="15" presetClass="entr" presetSubtype="0"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2000" fill="hold"/>
                                        <p:tgtEl>
                                          <p:spTgt spid="12"/>
                                        </p:tgtEl>
                                        <p:attrNameLst>
                                          <p:attrName>ppt_w</p:attrName>
                                        </p:attrNameLst>
                                      </p:cBhvr>
                                      <p:tavLst>
                                        <p:tav tm="0">
                                          <p:val>
                                            <p:fltVal val="0"/>
                                          </p:val>
                                        </p:tav>
                                        <p:tav tm="100000">
                                          <p:val>
                                            <p:strVal val="#ppt_w"/>
                                          </p:val>
                                        </p:tav>
                                      </p:tavLst>
                                    </p:anim>
                                    <p:anim calcmode="lin" valueType="num">
                                      <p:cBhvr>
                                        <p:cTn id="28" dur="2000" fill="hold"/>
                                        <p:tgtEl>
                                          <p:spTgt spid="12"/>
                                        </p:tgtEl>
                                        <p:attrNameLst>
                                          <p:attrName>ppt_h</p:attrName>
                                        </p:attrNameLst>
                                      </p:cBhvr>
                                      <p:tavLst>
                                        <p:tav tm="0">
                                          <p:val>
                                            <p:fltVal val="0"/>
                                          </p:val>
                                        </p:tav>
                                        <p:tav tm="100000">
                                          <p:val>
                                            <p:strVal val="#ppt_h"/>
                                          </p:val>
                                        </p:tav>
                                      </p:tavLst>
                                    </p:anim>
                                    <p:anim calcmode="lin" valueType="num">
                                      <p:cBhvr>
                                        <p:cTn id="29"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30" dur="2000" fill="hold"/>
                                        <p:tgtEl>
                                          <p:spTgt spid="12"/>
                                        </p:tgtEl>
                                        <p:attrNameLst>
                                          <p:attrName>ppt_y</p:attrName>
                                        </p:attrNameLst>
                                      </p:cBhvr>
                                      <p:tavLst>
                                        <p:tav tm="0" fmla="#ppt_y+(sin(-2*pi*(1-$))*-#ppt_x+cos(-2*pi*(1-$))*(1-#ppt_y))*(1-$)">
                                          <p:val>
                                            <p:fltVal val="0"/>
                                          </p:val>
                                        </p:tav>
                                        <p:tav tm="100000">
                                          <p:val>
                                            <p:fltVal val="1"/>
                                          </p:val>
                                        </p:tav>
                                      </p:tavLst>
                                    </p:anim>
                                  </p:childTnLst>
                                </p:cTn>
                              </p:par>
                              <p:par>
                                <p:cTn id="31" presetID="15" presetClass="entr" presetSubtype="0"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p:cTn id="33" dur="2000" fill="hold"/>
                                        <p:tgtEl>
                                          <p:spTgt spid="13"/>
                                        </p:tgtEl>
                                        <p:attrNameLst>
                                          <p:attrName>ppt_w</p:attrName>
                                        </p:attrNameLst>
                                      </p:cBhvr>
                                      <p:tavLst>
                                        <p:tav tm="0">
                                          <p:val>
                                            <p:fltVal val="0"/>
                                          </p:val>
                                        </p:tav>
                                        <p:tav tm="100000">
                                          <p:val>
                                            <p:strVal val="#ppt_w"/>
                                          </p:val>
                                        </p:tav>
                                      </p:tavLst>
                                    </p:anim>
                                    <p:anim calcmode="lin" valueType="num">
                                      <p:cBhvr>
                                        <p:cTn id="34" dur="2000" fill="hold"/>
                                        <p:tgtEl>
                                          <p:spTgt spid="13"/>
                                        </p:tgtEl>
                                        <p:attrNameLst>
                                          <p:attrName>ppt_h</p:attrName>
                                        </p:attrNameLst>
                                      </p:cBhvr>
                                      <p:tavLst>
                                        <p:tav tm="0">
                                          <p:val>
                                            <p:fltVal val="0"/>
                                          </p:val>
                                        </p:tav>
                                        <p:tav tm="100000">
                                          <p:val>
                                            <p:strVal val="#ppt_h"/>
                                          </p:val>
                                        </p:tav>
                                      </p:tavLst>
                                    </p:anim>
                                    <p:anim calcmode="lin" valueType="num">
                                      <p:cBhvr>
                                        <p:cTn id="35" dur="2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36" dur="2000" fill="hold"/>
                                        <p:tgtEl>
                                          <p:spTgt spid="13"/>
                                        </p:tgtEl>
                                        <p:attrNameLst>
                                          <p:attrName>ppt_y</p:attrName>
                                        </p:attrNameLst>
                                      </p:cBhvr>
                                      <p:tavLst>
                                        <p:tav tm="0" fmla="#ppt_y+(sin(-2*pi*(1-$))*-#ppt_x+cos(-2*pi*(1-$))*(1-#ppt_y))*(1-$)">
                                          <p:val>
                                            <p:fltVal val="0"/>
                                          </p:val>
                                        </p:tav>
                                        <p:tav tm="100000">
                                          <p:val>
                                            <p:fltVal val="1"/>
                                          </p:val>
                                        </p:tav>
                                      </p:tavLst>
                                    </p:anim>
                                  </p:childTnLst>
                                </p:cTn>
                              </p:par>
                              <p:par>
                                <p:cTn id="37" presetID="15" presetClass="entr" presetSubtype="0"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p:cTn id="39" dur="2000" fill="hold"/>
                                        <p:tgtEl>
                                          <p:spTgt spid="14"/>
                                        </p:tgtEl>
                                        <p:attrNameLst>
                                          <p:attrName>ppt_w</p:attrName>
                                        </p:attrNameLst>
                                      </p:cBhvr>
                                      <p:tavLst>
                                        <p:tav tm="0">
                                          <p:val>
                                            <p:fltVal val="0"/>
                                          </p:val>
                                        </p:tav>
                                        <p:tav tm="100000">
                                          <p:val>
                                            <p:strVal val="#ppt_w"/>
                                          </p:val>
                                        </p:tav>
                                      </p:tavLst>
                                    </p:anim>
                                    <p:anim calcmode="lin" valueType="num">
                                      <p:cBhvr>
                                        <p:cTn id="40" dur="2000" fill="hold"/>
                                        <p:tgtEl>
                                          <p:spTgt spid="14"/>
                                        </p:tgtEl>
                                        <p:attrNameLst>
                                          <p:attrName>ppt_h</p:attrName>
                                        </p:attrNameLst>
                                      </p:cBhvr>
                                      <p:tavLst>
                                        <p:tav tm="0">
                                          <p:val>
                                            <p:fltVal val="0"/>
                                          </p:val>
                                        </p:tav>
                                        <p:tav tm="100000">
                                          <p:val>
                                            <p:strVal val="#ppt_h"/>
                                          </p:val>
                                        </p:tav>
                                      </p:tavLst>
                                    </p:anim>
                                    <p:anim calcmode="lin" valueType="num">
                                      <p:cBhvr>
                                        <p:cTn id="41" dur="2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42" dur="2000" fill="hold"/>
                                        <p:tgtEl>
                                          <p:spTgt spid="14"/>
                                        </p:tgtEl>
                                        <p:attrNameLst>
                                          <p:attrName>ppt_y</p:attrName>
                                        </p:attrNameLst>
                                      </p:cBhvr>
                                      <p:tavLst>
                                        <p:tav tm="0" fmla="#ppt_y+(sin(-2*pi*(1-$))*-#ppt_x+cos(-2*pi*(1-$))*(1-#ppt_y))*(1-$)">
                                          <p:val>
                                            <p:fltVal val="0"/>
                                          </p:val>
                                        </p:tav>
                                        <p:tav tm="100000">
                                          <p:val>
                                            <p:fltVal val="1"/>
                                          </p:val>
                                        </p:tav>
                                      </p:tavLst>
                                    </p:anim>
                                  </p:childTnLst>
                                </p:cTn>
                              </p:par>
                              <p:par>
                                <p:cTn id="43" presetID="15" presetClass="entr" presetSubtype="0"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p:cTn id="45" dur="2000" fill="hold"/>
                                        <p:tgtEl>
                                          <p:spTgt spid="15"/>
                                        </p:tgtEl>
                                        <p:attrNameLst>
                                          <p:attrName>ppt_w</p:attrName>
                                        </p:attrNameLst>
                                      </p:cBhvr>
                                      <p:tavLst>
                                        <p:tav tm="0">
                                          <p:val>
                                            <p:fltVal val="0"/>
                                          </p:val>
                                        </p:tav>
                                        <p:tav tm="100000">
                                          <p:val>
                                            <p:strVal val="#ppt_w"/>
                                          </p:val>
                                        </p:tav>
                                      </p:tavLst>
                                    </p:anim>
                                    <p:anim calcmode="lin" valueType="num">
                                      <p:cBhvr>
                                        <p:cTn id="46" dur="2000" fill="hold"/>
                                        <p:tgtEl>
                                          <p:spTgt spid="15"/>
                                        </p:tgtEl>
                                        <p:attrNameLst>
                                          <p:attrName>ppt_h</p:attrName>
                                        </p:attrNameLst>
                                      </p:cBhvr>
                                      <p:tavLst>
                                        <p:tav tm="0">
                                          <p:val>
                                            <p:fltVal val="0"/>
                                          </p:val>
                                        </p:tav>
                                        <p:tav tm="100000">
                                          <p:val>
                                            <p:strVal val="#ppt_h"/>
                                          </p:val>
                                        </p:tav>
                                      </p:tavLst>
                                    </p:anim>
                                    <p:anim calcmode="lin" valueType="num">
                                      <p:cBhvr>
                                        <p:cTn id="47" dur="2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48" dur="2000" fill="hold"/>
                                        <p:tgtEl>
                                          <p:spTgt spid="15"/>
                                        </p:tgtEl>
                                        <p:attrNameLst>
                                          <p:attrName>ppt_y</p:attrName>
                                        </p:attrNameLst>
                                      </p:cBhvr>
                                      <p:tavLst>
                                        <p:tav tm="0" fmla="#ppt_y+(sin(-2*pi*(1-$))*-#ppt_x+cos(-2*pi*(1-$))*(1-#ppt_y))*(1-$)">
                                          <p:val>
                                            <p:fltVal val="0"/>
                                          </p:val>
                                        </p:tav>
                                        <p:tav tm="100000">
                                          <p:val>
                                            <p:fltVal val="1"/>
                                          </p:val>
                                        </p:tav>
                                      </p:tavLst>
                                    </p:anim>
                                  </p:childTnLst>
                                </p:cTn>
                              </p:par>
                              <p:par>
                                <p:cTn id="49" presetID="15" presetClass="entr" presetSubtype="0" fill="hold" nodeType="withEffect">
                                  <p:stCondLst>
                                    <p:cond delay="0"/>
                                  </p:stCondLst>
                                  <p:childTnLst>
                                    <p:set>
                                      <p:cBhvr>
                                        <p:cTn id="50" dur="1" fill="hold">
                                          <p:stCondLst>
                                            <p:cond delay="0"/>
                                          </p:stCondLst>
                                        </p:cTn>
                                        <p:tgtEl>
                                          <p:spTgt spid="18"/>
                                        </p:tgtEl>
                                        <p:attrNameLst>
                                          <p:attrName>style.visibility</p:attrName>
                                        </p:attrNameLst>
                                      </p:cBhvr>
                                      <p:to>
                                        <p:strVal val="visible"/>
                                      </p:to>
                                    </p:set>
                                    <p:anim calcmode="lin" valueType="num">
                                      <p:cBhvr>
                                        <p:cTn id="51" dur="2000" fill="hold"/>
                                        <p:tgtEl>
                                          <p:spTgt spid="18"/>
                                        </p:tgtEl>
                                        <p:attrNameLst>
                                          <p:attrName>ppt_w</p:attrName>
                                        </p:attrNameLst>
                                      </p:cBhvr>
                                      <p:tavLst>
                                        <p:tav tm="0">
                                          <p:val>
                                            <p:fltVal val="0"/>
                                          </p:val>
                                        </p:tav>
                                        <p:tav tm="100000">
                                          <p:val>
                                            <p:strVal val="#ppt_w"/>
                                          </p:val>
                                        </p:tav>
                                      </p:tavLst>
                                    </p:anim>
                                    <p:anim calcmode="lin" valueType="num">
                                      <p:cBhvr>
                                        <p:cTn id="52" dur="2000" fill="hold"/>
                                        <p:tgtEl>
                                          <p:spTgt spid="18"/>
                                        </p:tgtEl>
                                        <p:attrNameLst>
                                          <p:attrName>ppt_h</p:attrName>
                                        </p:attrNameLst>
                                      </p:cBhvr>
                                      <p:tavLst>
                                        <p:tav tm="0">
                                          <p:val>
                                            <p:fltVal val="0"/>
                                          </p:val>
                                        </p:tav>
                                        <p:tav tm="100000">
                                          <p:val>
                                            <p:strVal val="#ppt_h"/>
                                          </p:val>
                                        </p:tav>
                                      </p:tavLst>
                                    </p:anim>
                                    <p:anim calcmode="lin" valueType="num">
                                      <p:cBhvr>
                                        <p:cTn id="53" dur="2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54" dur="2000" fill="hold"/>
                                        <p:tgtEl>
                                          <p:spTgt spid="18"/>
                                        </p:tgtEl>
                                        <p:attrNameLst>
                                          <p:attrName>ppt_y</p:attrName>
                                        </p:attrNameLst>
                                      </p:cBhvr>
                                      <p:tavLst>
                                        <p:tav tm="0" fmla="#ppt_y+(sin(-2*pi*(1-$))*-#ppt_x+cos(-2*pi*(1-$))*(1-#ppt_y))*(1-$)">
                                          <p:val>
                                            <p:fltVal val="0"/>
                                          </p:val>
                                        </p:tav>
                                        <p:tav tm="100000">
                                          <p:val>
                                            <p:fltVal val="1"/>
                                          </p:val>
                                        </p:tav>
                                      </p:tavLst>
                                    </p:anim>
                                  </p:childTnLst>
                                </p:cTn>
                              </p:par>
                              <p:par>
                                <p:cTn id="55" presetID="15" presetClass="entr" presetSubtype="0" fill="hold" nodeType="withEffect">
                                  <p:stCondLst>
                                    <p:cond delay="0"/>
                                  </p:stCondLst>
                                  <p:childTnLst>
                                    <p:set>
                                      <p:cBhvr>
                                        <p:cTn id="56" dur="1" fill="hold">
                                          <p:stCondLst>
                                            <p:cond delay="0"/>
                                          </p:stCondLst>
                                        </p:cTn>
                                        <p:tgtEl>
                                          <p:spTgt spid="19"/>
                                        </p:tgtEl>
                                        <p:attrNameLst>
                                          <p:attrName>style.visibility</p:attrName>
                                        </p:attrNameLst>
                                      </p:cBhvr>
                                      <p:to>
                                        <p:strVal val="visible"/>
                                      </p:to>
                                    </p:set>
                                    <p:anim calcmode="lin" valueType="num">
                                      <p:cBhvr>
                                        <p:cTn id="57" dur="2000" fill="hold"/>
                                        <p:tgtEl>
                                          <p:spTgt spid="19"/>
                                        </p:tgtEl>
                                        <p:attrNameLst>
                                          <p:attrName>ppt_w</p:attrName>
                                        </p:attrNameLst>
                                      </p:cBhvr>
                                      <p:tavLst>
                                        <p:tav tm="0">
                                          <p:val>
                                            <p:fltVal val="0"/>
                                          </p:val>
                                        </p:tav>
                                        <p:tav tm="100000">
                                          <p:val>
                                            <p:strVal val="#ppt_w"/>
                                          </p:val>
                                        </p:tav>
                                      </p:tavLst>
                                    </p:anim>
                                    <p:anim calcmode="lin" valueType="num">
                                      <p:cBhvr>
                                        <p:cTn id="58" dur="2000" fill="hold"/>
                                        <p:tgtEl>
                                          <p:spTgt spid="19"/>
                                        </p:tgtEl>
                                        <p:attrNameLst>
                                          <p:attrName>ppt_h</p:attrName>
                                        </p:attrNameLst>
                                      </p:cBhvr>
                                      <p:tavLst>
                                        <p:tav tm="0">
                                          <p:val>
                                            <p:fltVal val="0"/>
                                          </p:val>
                                        </p:tav>
                                        <p:tav tm="100000">
                                          <p:val>
                                            <p:strVal val="#ppt_h"/>
                                          </p:val>
                                        </p:tav>
                                      </p:tavLst>
                                    </p:anim>
                                    <p:anim calcmode="lin" valueType="num">
                                      <p:cBhvr>
                                        <p:cTn id="59" dur="2000" fill="hold"/>
                                        <p:tgtEl>
                                          <p:spTgt spid="19"/>
                                        </p:tgtEl>
                                        <p:attrNameLst>
                                          <p:attrName>ppt_x</p:attrName>
                                        </p:attrNameLst>
                                      </p:cBhvr>
                                      <p:tavLst>
                                        <p:tav tm="0" fmla="#ppt_x+(cos(-2*pi*(1-$))*-#ppt_x-sin(-2*pi*(1-$))*(1-#ppt_y))*(1-$)">
                                          <p:val>
                                            <p:fltVal val="0"/>
                                          </p:val>
                                        </p:tav>
                                        <p:tav tm="100000">
                                          <p:val>
                                            <p:fltVal val="1"/>
                                          </p:val>
                                        </p:tav>
                                      </p:tavLst>
                                    </p:anim>
                                    <p:anim calcmode="lin" valueType="num">
                                      <p:cBhvr>
                                        <p:cTn id="60" dur="2000" fill="hold"/>
                                        <p:tgtEl>
                                          <p:spTgt spid="19"/>
                                        </p:tgtEl>
                                        <p:attrNameLst>
                                          <p:attrName>ppt_y</p:attrName>
                                        </p:attrNameLst>
                                      </p:cBhvr>
                                      <p:tavLst>
                                        <p:tav tm="0" fmla="#ppt_y+(sin(-2*pi*(1-$))*-#ppt_x+cos(-2*pi*(1-$))*(1-#ppt_y))*(1-$)">
                                          <p:val>
                                            <p:fltVal val="0"/>
                                          </p:val>
                                        </p:tav>
                                        <p:tav tm="100000">
                                          <p:val>
                                            <p:fltVal val="1"/>
                                          </p:val>
                                        </p:tav>
                                      </p:tavLst>
                                    </p:anim>
                                  </p:childTnLst>
                                </p:cTn>
                              </p:par>
                              <p:par>
                                <p:cTn id="61" presetID="15" presetClass="entr" presetSubtype="0" fill="hold" nodeType="with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p:cTn id="63" dur="2000" fill="hold"/>
                                        <p:tgtEl>
                                          <p:spTgt spid="20"/>
                                        </p:tgtEl>
                                        <p:attrNameLst>
                                          <p:attrName>ppt_w</p:attrName>
                                        </p:attrNameLst>
                                      </p:cBhvr>
                                      <p:tavLst>
                                        <p:tav tm="0">
                                          <p:val>
                                            <p:fltVal val="0"/>
                                          </p:val>
                                        </p:tav>
                                        <p:tav tm="100000">
                                          <p:val>
                                            <p:strVal val="#ppt_w"/>
                                          </p:val>
                                        </p:tav>
                                      </p:tavLst>
                                    </p:anim>
                                    <p:anim calcmode="lin" valueType="num">
                                      <p:cBhvr>
                                        <p:cTn id="64" dur="2000" fill="hold"/>
                                        <p:tgtEl>
                                          <p:spTgt spid="20"/>
                                        </p:tgtEl>
                                        <p:attrNameLst>
                                          <p:attrName>ppt_h</p:attrName>
                                        </p:attrNameLst>
                                      </p:cBhvr>
                                      <p:tavLst>
                                        <p:tav tm="0">
                                          <p:val>
                                            <p:fltVal val="0"/>
                                          </p:val>
                                        </p:tav>
                                        <p:tav tm="100000">
                                          <p:val>
                                            <p:strVal val="#ppt_h"/>
                                          </p:val>
                                        </p:tav>
                                      </p:tavLst>
                                    </p:anim>
                                    <p:anim calcmode="lin" valueType="num">
                                      <p:cBhvr>
                                        <p:cTn id="65" dur="2000" fill="hold"/>
                                        <p:tgtEl>
                                          <p:spTgt spid="20"/>
                                        </p:tgtEl>
                                        <p:attrNameLst>
                                          <p:attrName>ppt_x</p:attrName>
                                        </p:attrNameLst>
                                      </p:cBhvr>
                                      <p:tavLst>
                                        <p:tav tm="0" fmla="#ppt_x+(cos(-2*pi*(1-$))*-#ppt_x-sin(-2*pi*(1-$))*(1-#ppt_y))*(1-$)">
                                          <p:val>
                                            <p:fltVal val="0"/>
                                          </p:val>
                                        </p:tav>
                                        <p:tav tm="100000">
                                          <p:val>
                                            <p:fltVal val="1"/>
                                          </p:val>
                                        </p:tav>
                                      </p:tavLst>
                                    </p:anim>
                                    <p:anim calcmode="lin" valueType="num">
                                      <p:cBhvr>
                                        <p:cTn id="66" dur="2000" fill="hold"/>
                                        <p:tgtEl>
                                          <p:spTgt spid="20"/>
                                        </p:tgtEl>
                                        <p:attrNameLst>
                                          <p:attrName>ppt_y</p:attrName>
                                        </p:attrNameLst>
                                      </p:cBhvr>
                                      <p:tavLst>
                                        <p:tav tm="0" fmla="#ppt_y+(sin(-2*pi*(1-$))*-#ppt_x+cos(-2*pi*(1-$))*(1-#ppt_y))*(1-$)">
                                          <p:val>
                                            <p:fltVal val="0"/>
                                          </p:val>
                                        </p:tav>
                                        <p:tav tm="100000">
                                          <p:val>
                                            <p:fltVal val="1"/>
                                          </p:val>
                                        </p:tav>
                                      </p:tavLst>
                                    </p:anim>
                                  </p:childTnLst>
                                </p:cTn>
                              </p:par>
                              <p:par>
                                <p:cTn id="67" presetID="15" presetClass="entr" presetSubtype="0" fill="hold" nodeType="withEffect">
                                  <p:stCondLst>
                                    <p:cond delay="0"/>
                                  </p:stCondLst>
                                  <p:childTnLst>
                                    <p:set>
                                      <p:cBhvr>
                                        <p:cTn id="68" dur="1" fill="hold">
                                          <p:stCondLst>
                                            <p:cond delay="0"/>
                                          </p:stCondLst>
                                        </p:cTn>
                                        <p:tgtEl>
                                          <p:spTgt spid="21"/>
                                        </p:tgtEl>
                                        <p:attrNameLst>
                                          <p:attrName>style.visibility</p:attrName>
                                        </p:attrNameLst>
                                      </p:cBhvr>
                                      <p:to>
                                        <p:strVal val="visible"/>
                                      </p:to>
                                    </p:set>
                                    <p:anim calcmode="lin" valueType="num">
                                      <p:cBhvr>
                                        <p:cTn id="69" dur="2000" fill="hold"/>
                                        <p:tgtEl>
                                          <p:spTgt spid="21"/>
                                        </p:tgtEl>
                                        <p:attrNameLst>
                                          <p:attrName>ppt_w</p:attrName>
                                        </p:attrNameLst>
                                      </p:cBhvr>
                                      <p:tavLst>
                                        <p:tav tm="0">
                                          <p:val>
                                            <p:fltVal val="0"/>
                                          </p:val>
                                        </p:tav>
                                        <p:tav tm="100000">
                                          <p:val>
                                            <p:strVal val="#ppt_w"/>
                                          </p:val>
                                        </p:tav>
                                      </p:tavLst>
                                    </p:anim>
                                    <p:anim calcmode="lin" valueType="num">
                                      <p:cBhvr>
                                        <p:cTn id="70" dur="2000" fill="hold"/>
                                        <p:tgtEl>
                                          <p:spTgt spid="21"/>
                                        </p:tgtEl>
                                        <p:attrNameLst>
                                          <p:attrName>ppt_h</p:attrName>
                                        </p:attrNameLst>
                                      </p:cBhvr>
                                      <p:tavLst>
                                        <p:tav tm="0">
                                          <p:val>
                                            <p:fltVal val="0"/>
                                          </p:val>
                                        </p:tav>
                                        <p:tav tm="100000">
                                          <p:val>
                                            <p:strVal val="#ppt_h"/>
                                          </p:val>
                                        </p:tav>
                                      </p:tavLst>
                                    </p:anim>
                                    <p:anim calcmode="lin" valueType="num">
                                      <p:cBhvr>
                                        <p:cTn id="71" dur="2000" fill="hold"/>
                                        <p:tgtEl>
                                          <p:spTgt spid="21"/>
                                        </p:tgtEl>
                                        <p:attrNameLst>
                                          <p:attrName>ppt_x</p:attrName>
                                        </p:attrNameLst>
                                      </p:cBhvr>
                                      <p:tavLst>
                                        <p:tav tm="0" fmla="#ppt_x+(cos(-2*pi*(1-$))*-#ppt_x-sin(-2*pi*(1-$))*(1-#ppt_y))*(1-$)">
                                          <p:val>
                                            <p:fltVal val="0"/>
                                          </p:val>
                                        </p:tav>
                                        <p:tav tm="100000">
                                          <p:val>
                                            <p:fltVal val="1"/>
                                          </p:val>
                                        </p:tav>
                                      </p:tavLst>
                                    </p:anim>
                                    <p:anim calcmode="lin" valueType="num">
                                      <p:cBhvr>
                                        <p:cTn id="72" dur="2000" fill="hold"/>
                                        <p:tgtEl>
                                          <p:spTgt spid="21"/>
                                        </p:tgtEl>
                                        <p:attrNameLst>
                                          <p:attrName>ppt_y</p:attrName>
                                        </p:attrNameLst>
                                      </p:cBhvr>
                                      <p:tavLst>
                                        <p:tav tm="0" fmla="#ppt_y+(sin(-2*pi*(1-$))*-#ppt_x+cos(-2*pi*(1-$))*(1-#ppt_y))*(1-$)">
                                          <p:val>
                                            <p:fltVal val="0"/>
                                          </p:val>
                                        </p:tav>
                                        <p:tav tm="100000">
                                          <p:val>
                                            <p:fltVal val="1"/>
                                          </p:val>
                                        </p:tav>
                                      </p:tavLst>
                                    </p:anim>
                                  </p:childTnLst>
                                </p:cTn>
                              </p:par>
                              <p:par>
                                <p:cTn id="73" presetID="15" presetClass="entr" presetSubtype="0" fill="hold" nodeType="with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p:cTn id="75" dur="2000" fill="hold"/>
                                        <p:tgtEl>
                                          <p:spTgt spid="22"/>
                                        </p:tgtEl>
                                        <p:attrNameLst>
                                          <p:attrName>ppt_w</p:attrName>
                                        </p:attrNameLst>
                                      </p:cBhvr>
                                      <p:tavLst>
                                        <p:tav tm="0">
                                          <p:val>
                                            <p:fltVal val="0"/>
                                          </p:val>
                                        </p:tav>
                                        <p:tav tm="100000">
                                          <p:val>
                                            <p:strVal val="#ppt_w"/>
                                          </p:val>
                                        </p:tav>
                                      </p:tavLst>
                                    </p:anim>
                                    <p:anim calcmode="lin" valueType="num">
                                      <p:cBhvr>
                                        <p:cTn id="76" dur="2000" fill="hold"/>
                                        <p:tgtEl>
                                          <p:spTgt spid="22"/>
                                        </p:tgtEl>
                                        <p:attrNameLst>
                                          <p:attrName>ppt_h</p:attrName>
                                        </p:attrNameLst>
                                      </p:cBhvr>
                                      <p:tavLst>
                                        <p:tav tm="0">
                                          <p:val>
                                            <p:fltVal val="0"/>
                                          </p:val>
                                        </p:tav>
                                        <p:tav tm="100000">
                                          <p:val>
                                            <p:strVal val="#ppt_h"/>
                                          </p:val>
                                        </p:tav>
                                      </p:tavLst>
                                    </p:anim>
                                    <p:anim calcmode="lin" valueType="num">
                                      <p:cBhvr>
                                        <p:cTn id="77" dur="2000" fill="hold"/>
                                        <p:tgtEl>
                                          <p:spTgt spid="22"/>
                                        </p:tgtEl>
                                        <p:attrNameLst>
                                          <p:attrName>ppt_x</p:attrName>
                                        </p:attrNameLst>
                                      </p:cBhvr>
                                      <p:tavLst>
                                        <p:tav tm="0" fmla="#ppt_x+(cos(-2*pi*(1-$))*-#ppt_x-sin(-2*pi*(1-$))*(1-#ppt_y))*(1-$)">
                                          <p:val>
                                            <p:fltVal val="0"/>
                                          </p:val>
                                        </p:tav>
                                        <p:tav tm="100000">
                                          <p:val>
                                            <p:fltVal val="1"/>
                                          </p:val>
                                        </p:tav>
                                      </p:tavLst>
                                    </p:anim>
                                    <p:anim calcmode="lin" valueType="num">
                                      <p:cBhvr>
                                        <p:cTn id="78" dur="2000" fill="hold"/>
                                        <p:tgtEl>
                                          <p:spTgt spid="22"/>
                                        </p:tgtEl>
                                        <p:attrNameLst>
                                          <p:attrName>ppt_y</p:attrName>
                                        </p:attrNameLst>
                                      </p:cBhvr>
                                      <p:tavLst>
                                        <p:tav tm="0" fmla="#ppt_y+(sin(-2*pi*(1-$))*-#ppt_x+cos(-2*pi*(1-$))*(1-#ppt_y))*(1-$)">
                                          <p:val>
                                            <p:fltVal val="0"/>
                                          </p:val>
                                        </p:tav>
                                        <p:tav tm="100000">
                                          <p:val>
                                            <p:fltVal val="1"/>
                                          </p:val>
                                        </p:tav>
                                      </p:tavLst>
                                    </p:anim>
                                  </p:childTnLst>
                                </p:cTn>
                              </p:par>
                              <p:par>
                                <p:cTn id="79" presetID="15" presetClass="entr" presetSubtype="0" fill="hold"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p:cTn id="81" dur="2000" fill="hold"/>
                                        <p:tgtEl>
                                          <p:spTgt spid="23"/>
                                        </p:tgtEl>
                                        <p:attrNameLst>
                                          <p:attrName>ppt_w</p:attrName>
                                        </p:attrNameLst>
                                      </p:cBhvr>
                                      <p:tavLst>
                                        <p:tav tm="0">
                                          <p:val>
                                            <p:fltVal val="0"/>
                                          </p:val>
                                        </p:tav>
                                        <p:tav tm="100000">
                                          <p:val>
                                            <p:strVal val="#ppt_w"/>
                                          </p:val>
                                        </p:tav>
                                      </p:tavLst>
                                    </p:anim>
                                    <p:anim calcmode="lin" valueType="num">
                                      <p:cBhvr>
                                        <p:cTn id="82" dur="2000" fill="hold"/>
                                        <p:tgtEl>
                                          <p:spTgt spid="23"/>
                                        </p:tgtEl>
                                        <p:attrNameLst>
                                          <p:attrName>ppt_h</p:attrName>
                                        </p:attrNameLst>
                                      </p:cBhvr>
                                      <p:tavLst>
                                        <p:tav tm="0">
                                          <p:val>
                                            <p:fltVal val="0"/>
                                          </p:val>
                                        </p:tav>
                                        <p:tav tm="100000">
                                          <p:val>
                                            <p:strVal val="#ppt_h"/>
                                          </p:val>
                                        </p:tav>
                                      </p:tavLst>
                                    </p:anim>
                                    <p:anim calcmode="lin" valueType="num">
                                      <p:cBhvr>
                                        <p:cTn id="83" dur="2000" fill="hold"/>
                                        <p:tgtEl>
                                          <p:spTgt spid="23"/>
                                        </p:tgtEl>
                                        <p:attrNameLst>
                                          <p:attrName>ppt_x</p:attrName>
                                        </p:attrNameLst>
                                      </p:cBhvr>
                                      <p:tavLst>
                                        <p:tav tm="0" fmla="#ppt_x+(cos(-2*pi*(1-$))*-#ppt_x-sin(-2*pi*(1-$))*(1-#ppt_y))*(1-$)">
                                          <p:val>
                                            <p:fltVal val="0"/>
                                          </p:val>
                                        </p:tav>
                                        <p:tav tm="100000">
                                          <p:val>
                                            <p:fltVal val="1"/>
                                          </p:val>
                                        </p:tav>
                                      </p:tavLst>
                                    </p:anim>
                                    <p:anim calcmode="lin" valueType="num">
                                      <p:cBhvr>
                                        <p:cTn id="84" dur="2000" fill="hold"/>
                                        <p:tgtEl>
                                          <p:spTgt spid="23"/>
                                        </p:tgtEl>
                                        <p:attrNameLst>
                                          <p:attrName>ppt_y</p:attrName>
                                        </p:attrNameLst>
                                      </p:cBhvr>
                                      <p:tavLst>
                                        <p:tav tm="0" fmla="#ppt_y+(sin(-2*pi*(1-$))*-#ppt_x+cos(-2*pi*(1-$))*(1-#ppt_y))*(1-$)">
                                          <p:val>
                                            <p:fltVal val="0"/>
                                          </p:val>
                                        </p:tav>
                                        <p:tav tm="100000">
                                          <p:val>
                                            <p:fltVal val="1"/>
                                          </p:val>
                                        </p:tav>
                                      </p:tavLst>
                                    </p:anim>
                                  </p:childTnLst>
                                </p:cTn>
                              </p:par>
                              <p:par>
                                <p:cTn id="85" presetID="15" presetClass="entr" presetSubtype="0" fill="hold" nodeType="withEffect">
                                  <p:stCondLst>
                                    <p:cond delay="0"/>
                                  </p:stCondLst>
                                  <p:childTnLst>
                                    <p:set>
                                      <p:cBhvr>
                                        <p:cTn id="86" dur="1" fill="hold">
                                          <p:stCondLst>
                                            <p:cond delay="0"/>
                                          </p:stCondLst>
                                        </p:cTn>
                                        <p:tgtEl>
                                          <p:spTgt spid="24"/>
                                        </p:tgtEl>
                                        <p:attrNameLst>
                                          <p:attrName>style.visibility</p:attrName>
                                        </p:attrNameLst>
                                      </p:cBhvr>
                                      <p:to>
                                        <p:strVal val="visible"/>
                                      </p:to>
                                    </p:set>
                                    <p:anim calcmode="lin" valueType="num">
                                      <p:cBhvr>
                                        <p:cTn id="87" dur="2000" fill="hold"/>
                                        <p:tgtEl>
                                          <p:spTgt spid="24"/>
                                        </p:tgtEl>
                                        <p:attrNameLst>
                                          <p:attrName>ppt_w</p:attrName>
                                        </p:attrNameLst>
                                      </p:cBhvr>
                                      <p:tavLst>
                                        <p:tav tm="0">
                                          <p:val>
                                            <p:fltVal val="0"/>
                                          </p:val>
                                        </p:tav>
                                        <p:tav tm="100000">
                                          <p:val>
                                            <p:strVal val="#ppt_w"/>
                                          </p:val>
                                        </p:tav>
                                      </p:tavLst>
                                    </p:anim>
                                    <p:anim calcmode="lin" valueType="num">
                                      <p:cBhvr>
                                        <p:cTn id="88" dur="2000" fill="hold"/>
                                        <p:tgtEl>
                                          <p:spTgt spid="24"/>
                                        </p:tgtEl>
                                        <p:attrNameLst>
                                          <p:attrName>ppt_h</p:attrName>
                                        </p:attrNameLst>
                                      </p:cBhvr>
                                      <p:tavLst>
                                        <p:tav tm="0">
                                          <p:val>
                                            <p:fltVal val="0"/>
                                          </p:val>
                                        </p:tav>
                                        <p:tav tm="100000">
                                          <p:val>
                                            <p:strVal val="#ppt_h"/>
                                          </p:val>
                                        </p:tav>
                                      </p:tavLst>
                                    </p:anim>
                                    <p:anim calcmode="lin" valueType="num">
                                      <p:cBhvr>
                                        <p:cTn id="89" dur="2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90" dur="2000" fill="hold"/>
                                        <p:tgtEl>
                                          <p:spTgt spid="24"/>
                                        </p:tgtEl>
                                        <p:attrNameLst>
                                          <p:attrName>ppt_y</p:attrName>
                                        </p:attrNameLst>
                                      </p:cBhvr>
                                      <p:tavLst>
                                        <p:tav tm="0" fmla="#ppt_y+(sin(-2*pi*(1-$))*-#ppt_x+cos(-2*pi*(1-$))*(1-#ppt_y))*(1-$)">
                                          <p:val>
                                            <p:fltVal val="0"/>
                                          </p:val>
                                        </p:tav>
                                        <p:tav tm="100000">
                                          <p:val>
                                            <p:fltVal val="1"/>
                                          </p:val>
                                        </p:tav>
                                      </p:tavLst>
                                    </p:anim>
                                  </p:childTnLst>
                                </p:cTn>
                              </p:par>
                              <p:par>
                                <p:cTn id="91" presetID="8" presetClass="emph" presetSubtype="0" autoRev="1" fill="hold"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1"/>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2"/>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3"/>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4"/>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5"/>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8"/>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9"/>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20"/>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1"/>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2"/>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23"/>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24"/>
                                        </p:tgtEl>
                                        <p:attrNameLst>
                                          <p:attrName>r</p:attrName>
                                        </p:attrNameLst>
                                      </p:cBhvr>
                                    </p:animRot>
                                  </p:childTnLst>
                                </p:cTn>
                              </p:par>
                            </p:childTnLst>
                          </p:cTn>
                        </p:par>
                        <p:par>
                          <p:cTn id="119" fill="hold">
                            <p:stCondLst>
                              <p:cond delay="4000"/>
                            </p:stCondLst>
                            <p:childTnLst>
                              <p:par>
                                <p:cTn id="120" presetID="2" presetClass="exit" presetSubtype="2" fill="hold" nodeType="afterEffect">
                                  <p:stCondLst>
                                    <p:cond delay="0"/>
                                  </p:stCondLst>
                                  <p:childTnLst>
                                    <p:anim calcmode="lin" valueType="num">
                                      <p:cBhvr additive="base">
                                        <p:cTn id="121" dur="2000"/>
                                        <p:tgtEl>
                                          <p:spTgt spid="8"/>
                                        </p:tgtEl>
                                        <p:attrNameLst>
                                          <p:attrName>ppt_x</p:attrName>
                                        </p:attrNameLst>
                                      </p:cBhvr>
                                      <p:tavLst>
                                        <p:tav tm="0">
                                          <p:val>
                                            <p:strVal val="ppt_x"/>
                                          </p:val>
                                        </p:tav>
                                        <p:tav tm="100000">
                                          <p:val>
                                            <p:strVal val="1+ppt_w/2"/>
                                          </p:val>
                                        </p:tav>
                                      </p:tavLst>
                                    </p:anim>
                                    <p:anim calcmode="lin" valueType="num">
                                      <p:cBhvr additive="base">
                                        <p:cTn id="122" dur="2000"/>
                                        <p:tgtEl>
                                          <p:spTgt spid="8"/>
                                        </p:tgtEl>
                                        <p:attrNameLst>
                                          <p:attrName>ppt_y</p:attrName>
                                        </p:attrNameLst>
                                      </p:cBhvr>
                                      <p:tavLst>
                                        <p:tav tm="0">
                                          <p:val>
                                            <p:strVal val="ppt_y"/>
                                          </p:val>
                                        </p:tav>
                                        <p:tav tm="100000">
                                          <p:val>
                                            <p:strVal val="ppt_y"/>
                                          </p:val>
                                        </p:tav>
                                      </p:tavLst>
                                    </p:anim>
                                    <p:set>
                                      <p:cBhvr>
                                        <p:cTn id="123" dur="1" fill="hold">
                                          <p:stCondLst>
                                            <p:cond delay="1999"/>
                                          </p:stCondLst>
                                        </p:cTn>
                                        <p:tgtEl>
                                          <p:spTgt spid="8"/>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2000"/>
                                        <p:tgtEl>
                                          <p:spTgt spid="10"/>
                                        </p:tgtEl>
                                        <p:attrNameLst>
                                          <p:attrName>ppt_x</p:attrName>
                                        </p:attrNameLst>
                                      </p:cBhvr>
                                      <p:tavLst>
                                        <p:tav tm="0">
                                          <p:val>
                                            <p:strVal val="ppt_x"/>
                                          </p:val>
                                        </p:tav>
                                        <p:tav tm="100000">
                                          <p:val>
                                            <p:strVal val="1+ppt_w/2"/>
                                          </p:val>
                                        </p:tav>
                                      </p:tavLst>
                                    </p:anim>
                                    <p:anim calcmode="lin" valueType="num">
                                      <p:cBhvr additive="base">
                                        <p:cTn id="126" dur="2000"/>
                                        <p:tgtEl>
                                          <p:spTgt spid="10"/>
                                        </p:tgtEl>
                                        <p:attrNameLst>
                                          <p:attrName>ppt_y</p:attrName>
                                        </p:attrNameLst>
                                      </p:cBhvr>
                                      <p:tavLst>
                                        <p:tav tm="0">
                                          <p:val>
                                            <p:strVal val="ppt_y"/>
                                          </p:val>
                                        </p:tav>
                                        <p:tav tm="100000">
                                          <p:val>
                                            <p:strVal val="ppt_y"/>
                                          </p:val>
                                        </p:tav>
                                      </p:tavLst>
                                    </p:anim>
                                    <p:set>
                                      <p:cBhvr>
                                        <p:cTn id="127" dur="1" fill="hold">
                                          <p:stCondLst>
                                            <p:cond delay="1999"/>
                                          </p:stCondLst>
                                        </p:cTn>
                                        <p:tgtEl>
                                          <p:spTgt spid="10"/>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2000"/>
                                        <p:tgtEl>
                                          <p:spTgt spid="11"/>
                                        </p:tgtEl>
                                        <p:attrNameLst>
                                          <p:attrName>ppt_x</p:attrName>
                                        </p:attrNameLst>
                                      </p:cBhvr>
                                      <p:tavLst>
                                        <p:tav tm="0">
                                          <p:val>
                                            <p:strVal val="ppt_x"/>
                                          </p:val>
                                        </p:tav>
                                        <p:tav tm="100000">
                                          <p:val>
                                            <p:strVal val="1+ppt_w/2"/>
                                          </p:val>
                                        </p:tav>
                                      </p:tavLst>
                                    </p:anim>
                                    <p:anim calcmode="lin" valueType="num">
                                      <p:cBhvr additive="base">
                                        <p:cTn id="130" dur="2000"/>
                                        <p:tgtEl>
                                          <p:spTgt spid="11"/>
                                        </p:tgtEl>
                                        <p:attrNameLst>
                                          <p:attrName>ppt_y</p:attrName>
                                        </p:attrNameLst>
                                      </p:cBhvr>
                                      <p:tavLst>
                                        <p:tav tm="0">
                                          <p:val>
                                            <p:strVal val="ppt_y"/>
                                          </p:val>
                                        </p:tav>
                                        <p:tav tm="100000">
                                          <p:val>
                                            <p:strVal val="ppt_y"/>
                                          </p:val>
                                        </p:tav>
                                      </p:tavLst>
                                    </p:anim>
                                    <p:set>
                                      <p:cBhvr>
                                        <p:cTn id="131" dur="1" fill="hold">
                                          <p:stCondLst>
                                            <p:cond delay="1999"/>
                                          </p:stCondLst>
                                        </p:cTn>
                                        <p:tgtEl>
                                          <p:spTgt spid="11"/>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1+ppt_w/2"/>
                                          </p:val>
                                        </p:tav>
                                      </p:tavLst>
                                    </p:anim>
                                    <p:anim calcmode="lin" valueType="num">
                                      <p:cBhvr additive="base">
                                        <p:cTn id="134" dur="2000"/>
                                        <p:tgtEl>
                                          <p:spTgt spid="12"/>
                                        </p:tgtEl>
                                        <p:attrNameLst>
                                          <p:attrName>ppt_y</p:attrName>
                                        </p:attrNameLst>
                                      </p:cBhvr>
                                      <p:tavLst>
                                        <p:tav tm="0">
                                          <p:val>
                                            <p:strVal val="ppt_y"/>
                                          </p:val>
                                        </p:tav>
                                        <p:tav tm="100000">
                                          <p:val>
                                            <p:strVal val="ppt_y"/>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2" fill="hold"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1+ppt_w/2"/>
                                          </p:val>
                                        </p:tav>
                                      </p:tavLst>
                                    </p:anim>
                                    <p:anim calcmode="lin" valueType="num">
                                      <p:cBhvr additive="base">
                                        <p:cTn id="138" dur="2000"/>
                                        <p:tgtEl>
                                          <p:spTgt spid="13"/>
                                        </p:tgtEl>
                                        <p:attrNameLst>
                                          <p:attrName>ppt_y</p:attrName>
                                        </p:attrNameLst>
                                      </p:cBhvr>
                                      <p:tavLst>
                                        <p:tav tm="0">
                                          <p:val>
                                            <p:strVal val="ppt_y"/>
                                          </p:val>
                                        </p:tav>
                                        <p:tav tm="100000">
                                          <p:val>
                                            <p:strVal val="ppt_y"/>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2" fill="hold" nodeType="withEffect">
                                  <p:stCondLst>
                                    <p:cond delay="0"/>
                                  </p:stCondLst>
                                  <p:childTnLst>
                                    <p:anim calcmode="lin" valueType="num">
                                      <p:cBhvr additive="base">
                                        <p:cTn id="141" dur="2000"/>
                                        <p:tgtEl>
                                          <p:spTgt spid="14"/>
                                        </p:tgtEl>
                                        <p:attrNameLst>
                                          <p:attrName>ppt_x</p:attrName>
                                        </p:attrNameLst>
                                      </p:cBhvr>
                                      <p:tavLst>
                                        <p:tav tm="0">
                                          <p:val>
                                            <p:strVal val="ppt_x"/>
                                          </p:val>
                                        </p:tav>
                                        <p:tav tm="100000">
                                          <p:val>
                                            <p:strVal val="1+ppt_w/2"/>
                                          </p:val>
                                        </p:tav>
                                      </p:tavLst>
                                    </p:anim>
                                    <p:anim calcmode="lin" valueType="num">
                                      <p:cBhvr additive="base">
                                        <p:cTn id="142" dur="2000"/>
                                        <p:tgtEl>
                                          <p:spTgt spid="14"/>
                                        </p:tgtEl>
                                        <p:attrNameLst>
                                          <p:attrName>ppt_y</p:attrName>
                                        </p:attrNameLst>
                                      </p:cBhvr>
                                      <p:tavLst>
                                        <p:tav tm="0">
                                          <p:val>
                                            <p:strVal val="ppt_y"/>
                                          </p:val>
                                        </p:tav>
                                        <p:tav tm="100000">
                                          <p:val>
                                            <p:strVal val="ppt_y"/>
                                          </p:val>
                                        </p:tav>
                                      </p:tavLst>
                                    </p:anim>
                                    <p:set>
                                      <p:cBhvr>
                                        <p:cTn id="143" dur="1" fill="hold">
                                          <p:stCondLst>
                                            <p:cond delay="1999"/>
                                          </p:stCondLst>
                                        </p:cTn>
                                        <p:tgtEl>
                                          <p:spTgt spid="14"/>
                                        </p:tgtEl>
                                        <p:attrNameLst>
                                          <p:attrName>style.visibility</p:attrName>
                                        </p:attrNameLst>
                                      </p:cBhvr>
                                      <p:to>
                                        <p:strVal val="hidden"/>
                                      </p:to>
                                    </p:set>
                                  </p:childTnLst>
                                </p:cTn>
                              </p:par>
                              <p:par>
                                <p:cTn id="144" presetID="2" presetClass="exit" presetSubtype="2" fill="hold" nodeType="withEffect">
                                  <p:stCondLst>
                                    <p:cond delay="0"/>
                                  </p:stCondLst>
                                  <p:childTnLst>
                                    <p:anim calcmode="lin" valueType="num">
                                      <p:cBhvr additive="base">
                                        <p:cTn id="145" dur="2000"/>
                                        <p:tgtEl>
                                          <p:spTgt spid="15"/>
                                        </p:tgtEl>
                                        <p:attrNameLst>
                                          <p:attrName>ppt_x</p:attrName>
                                        </p:attrNameLst>
                                      </p:cBhvr>
                                      <p:tavLst>
                                        <p:tav tm="0">
                                          <p:val>
                                            <p:strVal val="ppt_x"/>
                                          </p:val>
                                        </p:tav>
                                        <p:tav tm="100000">
                                          <p:val>
                                            <p:strVal val="1+ppt_w/2"/>
                                          </p:val>
                                        </p:tav>
                                      </p:tavLst>
                                    </p:anim>
                                    <p:anim calcmode="lin" valueType="num">
                                      <p:cBhvr additive="base">
                                        <p:cTn id="146" dur="2000"/>
                                        <p:tgtEl>
                                          <p:spTgt spid="15"/>
                                        </p:tgtEl>
                                        <p:attrNameLst>
                                          <p:attrName>ppt_y</p:attrName>
                                        </p:attrNameLst>
                                      </p:cBhvr>
                                      <p:tavLst>
                                        <p:tav tm="0">
                                          <p:val>
                                            <p:strVal val="ppt_y"/>
                                          </p:val>
                                        </p:tav>
                                        <p:tav tm="100000">
                                          <p:val>
                                            <p:strVal val="ppt_y"/>
                                          </p:val>
                                        </p:tav>
                                      </p:tavLst>
                                    </p:anim>
                                    <p:set>
                                      <p:cBhvr>
                                        <p:cTn id="147" dur="1" fill="hold">
                                          <p:stCondLst>
                                            <p:cond delay="1999"/>
                                          </p:stCondLst>
                                        </p:cTn>
                                        <p:tgtEl>
                                          <p:spTgt spid="15"/>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2000"/>
                                        <p:tgtEl>
                                          <p:spTgt spid="18"/>
                                        </p:tgtEl>
                                        <p:attrNameLst>
                                          <p:attrName>ppt_x</p:attrName>
                                        </p:attrNameLst>
                                      </p:cBhvr>
                                      <p:tavLst>
                                        <p:tav tm="0">
                                          <p:val>
                                            <p:strVal val="ppt_x"/>
                                          </p:val>
                                        </p:tav>
                                        <p:tav tm="100000">
                                          <p:val>
                                            <p:strVal val="0-ppt_w/2"/>
                                          </p:val>
                                        </p:tav>
                                      </p:tavLst>
                                    </p:anim>
                                    <p:anim calcmode="lin" valueType="num">
                                      <p:cBhvr additive="base">
                                        <p:cTn id="150" dur="2000"/>
                                        <p:tgtEl>
                                          <p:spTgt spid="18"/>
                                        </p:tgtEl>
                                        <p:attrNameLst>
                                          <p:attrName>ppt_y</p:attrName>
                                        </p:attrNameLst>
                                      </p:cBhvr>
                                      <p:tavLst>
                                        <p:tav tm="0">
                                          <p:val>
                                            <p:strVal val="ppt_y"/>
                                          </p:val>
                                        </p:tav>
                                        <p:tav tm="100000">
                                          <p:val>
                                            <p:strVal val="ppt_y"/>
                                          </p:val>
                                        </p:tav>
                                      </p:tavLst>
                                    </p:anim>
                                    <p:set>
                                      <p:cBhvr>
                                        <p:cTn id="151" dur="1" fill="hold">
                                          <p:stCondLst>
                                            <p:cond delay="1999"/>
                                          </p:stCondLst>
                                        </p:cTn>
                                        <p:tgtEl>
                                          <p:spTgt spid="18"/>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19"/>
                                        </p:tgtEl>
                                        <p:attrNameLst>
                                          <p:attrName>ppt_x</p:attrName>
                                        </p:attrNameLst>
                                      </p:cBhvr>
                                      <p:tavLst>
                                        <p:tav tm="0">
                                          <p:val>
                                            <p:strVal val="ppt_x"/>
                                          </p:val>
                                        </p:tav>
                                        <p:tav tm="100000">
                                          <p:val>
                                            <p:strVal val="0-ppt_w/2"/>
                                          </p:val>
                                        </p:tav>
                                      </p:tavLst>
                                    </p:anim>
                                    <p:anim calcmode="lin" valueType="num">
                                      <p:cBhvr additive="base">
                                        <p:cTn id="154" dur="2000"/>
                                        <p:tgtEl>
                                          <p:spTgt spid="19"/>
                                        </p:tgtEl>
                                        <p:attrNameLst>
                                          <p:attrName>ppt_y</p:attrName>
                                        </p:attrNameLst>
                                      </p:cBhvr>
                                      <p:tavLst>
                                        <p:tav tm="0">
                                          <p:val>
                                            <p:strVal val="ppt_y"/>
                                          </p:val>
                                        </p:tav>
                                        <p:tav tm="100000">
                                          <p:val>
                                            <p:strVal val="ppt_y"/>
                                          </p:val>
                                        </p:tav>
                                      </p:tavLst>
                                    </p:anim>
                                    <p:set>
                                      <p:cBhvr>
                                        <p:cTn id="155" dur="1" fill="hold">
                                          <p:stCondLst>
                                            <p:cond delay="1999"/>
                                          </p:stCondLst>
                                        </p:cTn>
                                        <p:tgtEl>
                                          <p:spTgt spid="19"/>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20"/>
                                        </p:tgtEl>
                                        <p:attrNameLst>
                                          <p:attrName>ppt_x</p:attrName>
                                        </p:attrNameLst>
                                      </p:cBhvr>
                                      <p:tavLst>
                                        <p:tav tm="0">
                                          <p:val>
                                            <p:strVal val="ppt_x"/>
                                          </p:val>
                                        </p:tav>
                                        <p:tav tm="100000">
                                          <p:val>
                                            <p:strVal val="0-ppt_w/2"/>
                                          </p:val>
                                        </p:tav>
                                      </p:tavLst>
                                    </p:anim>
                                    <p:anim calcmode="lin" valueType="num">
                                      <p:cBhvr additive="base">
                                        <p:cTn id="158" dur="2000"/>
                                        <p:tgtEl>
                                          <p:spTgt spid="20"/>
                                        </p:tgtEl>
                                        <p:attrNameLst>
                                          <p:attrName>ppt_y</p:attrName>
                                        </p:attrNameLst>
                                      </p:cBhvr>
                                      <p:tavLst>
                                        <p:tav tm="0">
                                          <p:val>
                                            <p:strVal val="ppt_y"/>
                                          </p:val>
                                        </p:tav>
                                        <p:tav tm="100000">
                                          <p:val>
                                            <p:strVal val="ppt_y"/>
                                          </p:val>
                                        </p:tav>
                                      </p:tavLst>
                                    </p:anim>
                                    <p:set>
                                      <p:cBhvr>
                                        <p:cTn id="159" dur="1" fill="hold">
                                          <p:stCondLst>
                                            <p:cond delay="1999"/>
                                          </p:stCondLst>
                                        </p:cTn>
                                        <p:tgtEl>
                                          <p:spTgt spid="20"/>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21"/>
                                        </p:tgtEl>
                                        <p:attrNameLst>
                                          <p:attrName>ppt_x</p:attrName>
                                        </p:attrNameLst>
                                      </p:cBhvr>
                                      <p:tavLst>
                                        <p:tav tm="0">
                                          <p:val>
                                            <p:strVal val="ppt_x"/>
                                          </p:val>
                                        </p:tav>
                                        <p:tav tm="100000">
                                          <p:val>
                                            <p:strVal val="0-ppt_w/2"/>
                                          </p:val>
                                        </p:tav>
                                      </p:tavLst>
                                    </p:anim>
                                    <p:anim calcmode="lin" valueType="num">
                                      <p:cBhvr additive="base">
                                        <p:cTn id="162" dur="2000"/>
                                        <p:tgtEl>
                                          <p:spTgt spid="21"/>
                                        </p:tgtEl>
                                        <p:attrNameLst>
                                          <p:attrName>ppt_y</p:attrName>
                                        </p:attrNameLst>
                                      </p:cBhvr>
                                      <p:tavLst>
                                        <p:tav tm="0">
                                          <p:val>
                                            <p:strVal val="ppt_y"/>
                                          </p:val>
                                        </p:tav>
                                        <p:tav tm="100000">
                                          <p:val>
                                            <p:strVal val="ppt_y"/>
                                          </p:val>
                                        </p:tav>
                                      </p:tavLst>
                                    </p:anim>
                                    <p:set>
                                      <p:cBhvr>
                                        <p:cTn id="163" dur="1" fill="hold">
                                          <p:stCondLst>
                                            <p:cond delay="1999"/>
                                          </p:stCondLst>
                                        </p:cTn>
                                        <p:tgtEl>
                                          <p:spTgt spid="21"/>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22"/>
                                        </p:tgtEl>
                                        <p:attrNameLst>
                                          <p:attrName>ppt_x</p:attrName>
                                        </p:attrNameLst>
                                      </p:cBhvr>
                                      <p:tavLst>
                                        <p:tav tm="0">
                                          <p:val>
                                            <p:strVal val="ppt_x"/>
                                          </p:val>
                                        </p:tav>
                                        <p:tav tm="100000">
                                          <p:val>
                                            <p:strVal val="0-ppt_w/2"/>
                                          </p:val>
                                        </p:tav>
                                      </p:tavLst>
                                    </p:anim>
                                    <p:anim calcmode="lin" valueType="num">
                                      <p:cBhvr additive="base">
                                        <p:cTn id="166" dur="2000"/>
                                        <p:tgtEl>
                                          <p:spTgt spid="22"/>
                                        </p:tgtEl>
                                        <p:attrNameLst>
                                          <p:attrName>ppt_y</p:attrName>
                                        </p:attrNameLst>
                                      </p:cBhvr>
                                      <p:tavLst>
                                        <p:tav tm="0">
                                          <p:val>
                                            <p:strVal val="ppt_y"/>
                                          </p:val>
                                        </p:tav>
                                        <p:tav tm="100000">
                                          <p:val>
                                            <p:strVal val="ppt_y"/>
                                          </p:val>
                                        </p:tav>
                                      </p:tavLst>
                                    </p:anim>
                                    <p:set>
                                      <p:cBhvr>
                                        <p:cTn id="167" dur="1" fill="hold">
                                          <p:stCondLst>
                                            <p:cond delay="1999"/>
                                          </p:stCondLst>
                                        </p:cTn>
                                        <p:tgtEl>
                                          <p:spTgt spid="22"/>
                                        </p:tgtEl>
                                        <p:attrNameLst>
                                          <p:attrName>style.visibility</p:attrName>
                                        </p:attrNameLst>
                                      </p:cBhvr>
                                      <p:to>
                                        <p:strVal val="hidden"/>
                                      </p:to>
                                    </p:set>
                                  </p:childTnLst>
                                </p:cTn>
                              </p:par>
                              <p:par>
                                <p:cTn id="168" presetID="2" presetClass="exit" presetSubtype="8" fill="hold" nodeType="withEffect">
                                  <p:stCondLst>
                                    <p:cond delay="0"/>
                                  </p:stCondLst>
                                  <p:childTnLst>
                                    <p:anim calcmode="lin" valueType="num">
                                      <p:cBhvr additive="base">
                                        <p:cTn id="169" dur="2000"/>
                                        <p:tgtEl>
                                          <p:spTgt spid="23"/>
                                        </p:tgtEl>
                                        <p:attrNameLst>
                                          <p:attrName>ppt_x</p:attrName>
                                        </p:attrNameLst>
                                      </p:cBhvr>
                                      <p:tavLst>
                                        <p:tav tm="0">
                                          <p:val>
                                            <p:strVal val="ppt_x"/>
                                          </p:val>
                                        </p:tav>
                                        <p:tav tm="100000">
                                          <p:val>
                                            <p:strVal val="0-ppt_w/2"/>
                                          </p:val>
                                        </p:tav>
                                      </p:tavLst>
                                    </p:anim>
                                    <p:anim calcmode="lin" valueType="num">
                                      <p:cBhvr additive="base">
                                        <p:cTn id="170" dur="2000"/>
                                        <p:tgtEl>
                                          <p:spTgt spid="23"/>
                                        </p:tgtEl>
                                        <p:attrNameLst>
                                          <p:attrName>ppt_y</p:attrName>
                                        </p:attrNameLst>
                                      </p:cBhvr>
                                      <p:tavLst>
                                        <p:tav tm="0">
                                          <p:val>
                                            <p:strVal val="ppt_y"/>
                                          </p:val>
                                        </p:tav>
                                        <p:tav tm="100000">
                                          <p:val>
                                            <p:strVal val="ppt_y"/>
                                          </p:val>
                                        </p:tav>
                                      </p:tavLst>
                                    </p:anim>
                                    <p:set>
                                      <p:cBhvr>
                                        <p:cTn id="171" dur="1" fill="hold">
                                          <p:stCondLst>
                                            <p:cond delay="1999"/>
                                          </p:stCondLst>
                                        </p:cTn>
                                        <p:tgtEl>
                                          <p:spTgt spid="23"/>
                                        </p:tgtEl>
                                        <p:attrNameLst>
                                          <p:attrName>style.visibility</p:attrName>
                                        </p:attrNameLst>
                                      </p:cBhvr>
                                      <p:to>
                                        <p:strVal val="hidden"/>
                                      </p:to>
                                    </p:set>
                                  </p:childTnLst>
                                </p:cTn>
                              </p:par>
                              <p:par>
                                <p:cTn id="172" presetID="2" presetClass="exit" presetSubtype="8" fill="hold" nodeType="withEffect">
                                  <p:stCondLst>
                                    <p:cond delay="0"/>
                                  </p:stCondLst>
                                  <p:childTnLst>
                                    <p:anim calcmode="lin" valueType="num">
                                      <p:cBhvr additive="base">
                                        <p:cTn id="173" dur="2000"/>
                                        <p:tgtEl>
                                          <p:spTgt spid="24"/>
                                        </p:tgtEl>
                                        <p:attrNameLst>
                                          <p:attrName>ppt_x</p:attrName>
                                        </p:attrNameLst>
                                      </p:cBhvr>
                                      <p:tavLst>
                                        <p:tav tm="0">
                                          <p:val>
                                            <p:strVal val="ppt_x"/>
                                          </p:val>
                                        </p:tav>
                                        <p:tav tm="100000">
                                          <p:val>
                                            <p:strVal val="0-ppt_w/2"/>
                                          </p:val>
                                        </p:tav>
                                      </p:tavLst>
                                    </p:anim>
                                    <p:anim calcmode="lin" valueType="num">
                                      <p:cBhvr additive="base">
                                        <p:cTn id="174" dur="2000"/>
                                        <p:tgtEl>
                                          <p:spTgt spid="24"/>
                                        </p:tgtEl>
                                        <p:attrNameLst>
                                          <p:attrName>ppt_y</p:attrName>
                                        </p:attrNameLst>
                                      </p:cBhvr>
                                      <p:tavLst>
                                        <p:tav tm="0">
                                          <p:val>
                                            <p:strVal val="ppt_y"/>
                                          </p:val>
                                        </p:tav>
                                        <p:tav tm="100000">
                                          <p:val>
                                            <p:strVal val="ppt_y"/>
                                          </p:val>
                                        </p:tav>
                                      </p:tavLst>
                                    </p:anim>
                                    <p:set>
                                      <p:cBhvr>
                                        <p:cTn id="175" dur="1" fill="hold">
                                          <p:stCondLst>
                                            <p:cond delay="1999"/>
                                          </p:stCondLst>
                                        </p:cTn>
                                        <p:tgtEl>
                                          <p:spTgt spid="24"/>
                                        </p:tgtEl>
                                        <p:attrNameLst>
                                          <p:attrName>style.visibility</p:attrName>
                                        </p:attrNameLst>
                                      </p:cBhvr>
                                      <p:to>
                                        <p:strVal val="hidden"/>
                                      </p:to>
                                    </p:set>
                                  </p:childTnLst>
                                </p:cTn>
                              </p:par>
                              <p:par>
                                <p:cTn id="176" presetID="8" presetClass="emph" presetSubtype="0" autoRev="1" fill="hold" nodeType="withEffect">
                                  <p:stCondLst>
                                    <p:cond delay="0"/>
                                  </p:stCondLst>
                                  <p:childTnLst>
                                    <p:animRot by="21600000">
                                      <p:cBhvr>
                                        <p:cTn id="177" dur="2000" fill="hold"/>
                                        <p:tgtEl>
                                          <p:spTgt spid="18"/>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9"/>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20"/>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21"/>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22"/>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23"/>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24"/>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8"/>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0"/>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1"/>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2"/>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3"/>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4"/>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5"/>
                                        </p:tgtEl>
                                        <p:attrNameLst>
                                          <p:attrName>r</p:attrName>
                                        </p:attrNameLst>
                                      </p:cBhvr>
                                    </p:animRot>
                                  </p:childTnLst>
                                </p:cTn>
                              </p:par>
                              <p:par>
                                <p:cTn id="204" presetID="16" presetClass="entr" presetSubtype="37"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arn(outVertical)">
                                      <p:cBhvr>
                                        <p:cTn id="206" dur="2000"/>
                                        <p:tgtEl>
                                          <p:spTgt spid="2"/>
                                        </p:tgtEl>
                                      </p:cBhvr>
                                    </p:animEffect>
                                  </p:childTnLst>
                                </p:cTn>
                              </p:par>
                              <p:par>
                                <p:cTn id="207" presetID="23" presetClass="entr" presetSubtype="288" fill="hold" nodeType="withEffect">
                                  <p:stCondLst>
                                    <p:cond delay="0"/>
                                  </p:stCondLst>
                                  <p:childTnLst>
                                    <p:set>
                                      <p:cBhvr>
                                        <p:cTn id="208" dur="1" fill="hold">
                                          <p:stCondLst>
                                            <p:cond delay="0"/>
                                          </p:stCondLst>
                                        </p:cTn>
                                        <p:tgtEl>
                                          <p:spTgt spid="2"/>
                                        </p:tgtEl>
                                        <p:attrNameLst>
                                          <p:attrName>style.visibility</p:attrName>
                                        </p:attrNameLst>
                                      </p:cBhvr>
                                      <p:to>
                                        <p:strVal val="visible"/>
                                      </p:to>
                                    </p:set>
                                    <p:anim calcmode="lin" valueType="num">
                                      <p:cBhvr>
                                        <p:cTn id="209" dur="2000" fill="hold"/>
                                        <p:tgtEl>
                                          <p:spTgt spid="2"/>
                                        </p:tgtEl>
                                        <p:attrNameLst>
                                          <p:attrName>ppt_w</p:attrName>
                                        </p:attrNameLst>
                                      </p:cBhvr>
                                      <p:tavLst>
                                        <p:tav tm="0">
                                          <p:val>
                                            <p:strVal val="4/3*#ppt_w"/>
                                          </p:val>
                                        </p:tav>
                                        <p:tav tm="100000">
                                          <p:val>
                                            <p:strVal val="#ppt_w"/>
                                          </p:val>
                                        </p:tav>
                                      </p:tavLst>
                                    </p:anim>
                                    <p:anim calcmode="lin" valueType="num">
                                      <p:cBhvr>
                                        <p:cTn id="210" dur="2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C89ADA">
                <a:shade val="67500"/>
                <a:satMod val="115000"/>
              </a:srgbClr>
            </a:gs>
            <a:gs pos="100000">
              <a:srgbClr val="C89ADA">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stock-photo-21112638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circulo_cromatico.png"/>
          <p:cNvPicPr>
            <a:picLocks noChangeAspect="1"/>
          </p:cNvPicPr>
          <p:nvPr/>
        </p:nvPicPr>
        <p:blipFill>
          <a:blip r:embed="rId3">
            <a:duotone>
              <a:prstClr val="black"/>
              <a:srgbClr val="FFCCFF">
                <a:tint val="45000"/>
                <a:satMod val="400000"/>
              </a:srgbClr>
            </a:duotone>
            <a:lum contrast="40000"/>
          </a:blip>
          <a:stretch>
            <a:fillRect/>
          </a:stretch>
        </p:blipFill>
        <p:spPr>
          <a:xfrm>
            <a:off x="0" y="1714494"/>
            <a:ext cx="947647" cy="928694"/>
          </a:xfrm>
          <a:prstGeom prst="rect">
            <a:avLst/>
          </a:prstGeom>
        </p:spPr>
      </p:pic>
      <p:pic>
        <p:nvPicPr>
          <p:cNvPr id="7" name="6 Imagen" descr="circulo_cromatico.png"/>
          <p:cNvPicPr>
            <a:picLocks noChangeAspect="1"/>
          </p:cNvPicPr>
          <p:nvPr/>
        </p:nvPicPr>
        <p:blipFill>
          <a:blip r:embed="rId3">
            <a:duotone>
              <a:prstClr val="black"/>
              <a:srgbClr val="FFCCFF">
                <a:tint val="45000"/>
                <a:satMod val="400000"/>
              </a:srgbClr>
            </a:duotone>
            <a:lum contrast="40000"/>
          </a:blip>
          <a:stretch>
            <a:fillRect/>
          </a:stretch>
        </p:blipFill>
        <p:spPr>
          <a:xfrm>
            <a:off x="0" y="2571750"/>
            <a:ext cx="947647" cy="928694"/>
          </a:xfrm>
          <a:prstGeom prst="rect">
            <a:avLst/>
          </a:prstGeom>
        </p:spPr>
      </p:pic>
      <p:pic>
        <p:nvPicPr>
          <p:cNvPr id="8" name="7 Imagen" descr="circulo_cromatico.png"/>
          <p:cNvPicPr>
            <a:picLocks noChangeAspect="1"/>
          </p:cNvPicPr>
          <p:nvPr/>
        </p:nvPicPr>
        <p:blipFill>
          <a:blip r:embed="rId3">
            <a:duotone>
              <a:prstClr val="black"/>
              <a:srgbClr val="FFCCFF">
                <a:tint val="45000"/>
                <a:satMod val="400000"/>
              </a:srgbClr>
            </a:duotone>
            <a:lum contrast="40000"/>
          </a:blip>
          <a:stretch>
            <a:fillRect/>
          </a:stretch>
        </p:blipFill>
        <p:spPr>
          <a:xfrm>
            <a:off x="928662" y="1714494"/>
            <a:ext cx="947647" cy="928694"/>
          </a:xfrm>
          <a:prstGeom prst="rect">
            <a:avLst/>
          </a:prstGeom>
        </p:spPr>
      </p:pic>
      <p:pic>
        <p:nvPicPr>
          <p:cNvPr id="9" name="8 Imagen" descr="circulo_cromatico.png"/>
          <p:cNvPicPr>
            <a:picLocks noChangeAspect="1"/>
          </p:cNvPicPr>
          <p:nvPr/>
        </p:nvPicPr>
        <p:blipFill>
          <a:blip r:embed="rId3">
            <a:duotone>
              <a:prstClr val="black"/>
              <a:srgbClr val="FFCCFF">
                <a:tint val="45000"/>
                <a:satMod val="400000"/>
              </a:srgbClr>
            </a:duotone>
            <a:lum contrast="40000"/>
          </a:blip>
          <a:stretch>
            <a:fillRect/>
          </a:stretch>
        </p:blipFill>
        <p:spPr>
          <a:xfrm>
            <a:off x="928662" y="2571750"/>
            <a:ext cx="947647" cy="928694"/>
          </a:xfrm>
          <a:prstGeom prst="rect">
            <a:avLst/>
          </a:prstGeom>
        </p:spPr>
      </p:pic>
      <p:pic>
        <p:nvPicPr>
          <p:cNvPr id="10" name="9 Imagen" descr="circulo_cromatico.png"/>
          <p:cNvPicPr>
            <a:picLocks noChangeAspect="1"/>
          </p:cNvPicPr>
          <p:nvPr/>
        </p:nvPicPr>
        <p:blipFill>
          <a:blip r:embed="rId3">
            <a:duotone>
              <a:prstClr val="black"/>
              <a:srgbClr val="FFCCFF">
                <a:tint val="45000"/>
                <a:satMod val="400000"/>
              </a:srgbClr>
            </a:duotone>
            <a:lum contrast="40000"/>
          </a:blip>
          <a:stretch>
            <a:fillRect/>
          </a:stretch>
        </p:blipFill>
        <p:spPr>
          <a:xfrm>
            <a:off x="1857388" y="1714494"/>
            <a:ext cx="947647" cy="928694"/>
          </a:xfrm>
          <a:prstGeom prst="rect">
            <a:avLst/>
          </a:prstGeom>
        </p:spPr>
      </p:pic>
      <p:pic>
        <p:nvPicPr>
          <p:cNvPr id="11" name="10 Imagen" descr="circulo_cromatico.png"/>
          <p:cNvPicPr>
            <a:picLocks noChangeAspect="1"/>
          </p:cNvPicPr>
          <p:nvPr/>
        </p:nvPicPr>
        <p:blipFill>
          <a:blip r:embed="rId3">
            <a:duotone>
              <a:prstClr val="black"/>
              <a:srgbClr val="FFCCFF">
                <a:tint val="45000"/>
                <a:satMod val="400000"/>
              </a:srgbClr>
            </a:duotone>
            <a:lum contrast="40000"/>
          </a:blip>
          <a:stretch>
            <a:fillRect/>
          </a:stretch>
        </p:blipFill>
        <p:spPr>
          <a:xfrm>
            <a:off x="1857388" y="2571750"/>
            <a:ext cx="947647" cy="928694"/>
          </a:xfrm>
          <a:prstGeom prst="rect">
            <a:avLst/>
          </a:prstGeom>
        </p:spPr>
      </p:pic>
      <p:pic>
        <p:nvPicPr>
          <p:cNvPr id="12" name="11 Imagen" descr="circulo_cromatico.png"/>
          <p:cNvPicPr>
            <a:picLocks noChangeAspect="1"/>
          </p:cNvPicPr>
          <p:nvPr/>
        </p:nvPicPr>
        <p:blipFill>
          <a:blip r:embed="rId3">
            <a:duotone>
              <a:prstClr val="black"/>
              <a:srgbClr val="FFCCFF">
                <a:tint val="45000"/>
                <a:satMod val="400000"/>
              </a:srgbClr>
            </a:duotone>
            <a:lum contrast="40000"/>
          </a:blip>
          <a:stretch>
            <a:fillRect/>
          </a:stretch>
        </p:blipFill>
        <p:spPr>
          <a:xfrm>
            <a:off x="2786050" y="1714494"/>
            <a:ext cx="947647" cy="928694"/>
          </a:xfrm>
          <a:prstGeom prst="rect">
            <a:avLst/>
          </a:prstGeom>
        </p:spPr>
      </p:pic>
      <p:pic>
        <p:nvPicPr>
          <p:cNvPr id="13" name="12 Imagen" descr="circulo_cromatico.png"/>
          <p:cNvPicPr>
            <a:picLocks noChangeAspect="1"/>
          </p:cNvPicPr>
          <p:nvPr/>
        </p:nvPicPr>
        <p:blipFill>
          <a:blip r:embed="rId3">
            <a:duotone>
              <a:prstClr val="black"/>
              <a:srgbClr val="FFCCFF">
                <a:tint val="45000"/>
                <a:satMod val="400000"/>
              </a:srgbClr>
            </a:duotone>
            <a:lum contrast="40000"/>
          </a:blip>
          <a:stretch>
            <a:fillRect/>
          </a:stretch>
        </p:blipFill>
        <p:spPr>
          <a:xfrm>
            <a:off x="2786050" y="2571750"/>
            <a:ext cx="947647" cy="928694"/>
          </a:xfrm>
          <a:prstGeom prst="rect">
            <a:avLst/>
          </a:prstGeom>
        </p:spPr>
      </p:pic>
      <p:pic>
        <p:nvPicPr>
          <p:cNvPr id="14" name="13 Imagen" descr="circulo_cromatico.png"/>
          <p:cNvPicPr>
            <a:picLocks noChangeAspect="1"/>
          </p:cNvPicPr>
          <p:nvPr/>
        </p:nvPicPr>
        <p:blipFill>
          <a:blip r:embed="rId3">
            <a:duotone>
              <a:prstClr val="black"/>
              <a:srgbClr val="FFCCFF">
                <a:tint val="45000"/>
                <a:satMod val="400000"/>
              </a:srgbClr>
            </a:duotone>
            <a:lum contrast="40000"/>
          </a:blip>
          <a:stretch>
            <a:fillRect/>
          </a:stretch>
        </p:blipFill>
        <p:spPr>
          <a:xfrm>
            <a:off x="3714776" y="1714494"/>
            <a:ext cx="947647" cy="928694"/>
          </a:xfrm>
          <a:prstGeom prst="rect">
            <a:avLst/>
          </a:prstGeom>
        </p:spPr>
      </p:pic>
      <p:pic>
        <p:nvPicPr>
          <p:cNvPr id="15" name="14 Imagen" descr="circulo_cromatico.png"/>
          <p:cNvPicPr>
            <a:picLocks noChangeAspect="1"/>
          </p:cNvPicPr>
          <p:nvPr/>
        </p:nvPicPr>
        <p:blipFill>
          <a:blip r:embed="rId3">
            <a:duotone>
              <a:prstClr val="black"/>
              <a:srgbClr val="FFCCFF">
                <a:tint val="45000"/>
                <a:satMod val="400000"/>
              </a:srgbClr>
            </a:duotone>
            <a:lum contrast="40000"/>
          </a:blip>
          <a:stretch>
            <a:fillRect/>
          </a:stretch>
        </p:blipFill>
        <p:spPr>
          <a:xfrm>
            <a:off x="3714776" y="2571750"/>
            <a:ext cx="947647" cy="928694"/>
          </a:xfrm>
          <a:prstGeom prst="rect">
            <a:avLst/>
          </a:prstGeom>
        </p:spPr>
      </p:pic>
      <p:pic>
        <p:nvPicPr>
          <p:cNvPr id="16" name="15 Imagen" descr="circulo_cromatico.png"/>
          <p:cNvPicPr>
            <a:picLocks noChangeAspect="1"/>
          </p:cNvPicPr>
          <p:nvPr/>
        </p:nvPicPr>
        <p:blipFill>
          <a:blip r:embed="rId3">
            <a:duotone>
              <a:prstClr val="black"/>
              <a:srgbClr val="FFCCFF">
                <a:tint val="45000"/>
                <a:satMod val="400000"/>
              </a:srgbClr>
            </a:duotone>
            <a:lum contrast="40000"/>
          </a:blip>
          <a:stretch>
            <a:fillRect/>
          </a:stretch>
        </p:blipFill>
        <p:spPr>
          <a:xfrm>
            <a:off x="4643438" y="1714494"/>
            <a:ext cx="947647" cy="928694"/>
          </a:xfrm>
          <a:prstGeom prst="rect">
            <a:avLst/>
          </a:prstGeom>
        </p:spPr>
      </p:pic>
      <p:pic>
        <p:nvPicPr>
          <p:cNvPr id="17" name="16 Imagen" descr="circulo_cromatico.png"/>
          <p:cNvPicPr>
            <a:picLocks noChangeAspect="1"/>
          </p:cNvPicPr>
          <p:nvPr/>
        </p:nvPicPr>
        <p:blipFill>
          <a:blip r:embed="rId3">
            <a:duotone>
              <a:prstClr val="black"/>
              <a:srgbClr val="FFCCFF">
                <a:tint val="45000"/>
                <a:satMod val="400000"/>
              </a:srgbClr>
            </a:duotone>
            <a:lum contrast="40000"/>
          </a:blip>
          <a:stretch>
            <a:fillRect/>
          </a:stretch>
        </p:blipFill>
        <p:spPr>
          <a:xfrm>
            <a:off x="4643438" y="2571750"/>
            <a:ext cx="947647" cy="928694"/>
          </a:xfrm>
          <a:prstGeom prst="rect">
            <a:avLst/>
          </a:prstGeom>
        </p:spPr>
      </p:pic>
      <p:pic>
        <p:nvPicPr>
          <p:cNvPr id="18" name="17 Imagen" descr="circulo_cromatico.png"/>
          <p:cNvPicPr>
            <a:picLocks noChangeAspect="1"/>
          </p:cNvPicPr>
          <p:nvPr/>
        </p:nvPicPr>
        <p:blipFill>
          <a:blip r:embed="rId3">
            <a:duotone>
              <a:prstClr val="black"/>
              <a:srgbClr val="FFCCFF">
                <a:tint val="45000"/>
                <a:satMod val="400000"/>
              </a:srgbClr>
            </a:duotone>
            <a:lum contrast="40000"/>
          </a:blip>
          <a:stretch>
            <a:fillRect/>
          </a:stretch>
        </p:blipFill>
        <p:spPr>
          <a:xfrm>
            <a:off x="5572164" y="1714494"/>
            <a:ext cx="947647" cy="928694"/>
          </a:xfrm>
          <a:prstGeom prst="rect">
            <a:avLst/>
          </a:prstGeom>
        </p:spPr>
      </p:pic>
      <p:pic>
        <p:nvPicPr>
          <p:cNvPr id="19" name="18 Imagen" descr="circulo_cromatico.png"/>
          <p:cNvPicPr>
            <a:picLocks noChangeAspect="1"/>
          </p:cNvPicPr>
          <p:nvPr/>
        </p:nvPicPr>
        <p:blipFill>
          <a:blip r:embed="rId3">
            <a:duotone>
              <a:prstClr val="black"/>
              <a:srgbClr val="FFCCFF">
                <a:tint val="45000"/>
                <a:satMod val="400000"/>
              </a:srgbClr>
            </a:duotone>
            <a:lum contrast="40000"/>
          </a:blip>
          <a:stretch>
            <a:fillRect/>
          </a:stretch>
        </p:blipFill>
        <p:spPr>
          <a:xfrm>
            <a:off x="5572164" y="2571750"/>
            <a:ext cx="947647" cy="928694"/>
          </a:xfrm>
          <a:prstGeom prst="rect">
            <a:avLst/>
          </a:prstGeom>
        </p:spPr>
      </p:pic>
      <p:pic>
        <p:nvPicPr>
          <p:cNvPr id="20" name="19 Imagen" descr="circulo_cromatico.png"/>
          <p:cNvPicPr>
            <a:picLocks noChangeAspect="1"/>
          </p:cNvPicPr>
          <p:nvPr/>
        </p:nvPicPr>
        <p:blipFill>
          <a:blip r:embed="rId3">
            <a:duotone>
              <a:prstClr val="black"/>
              <a:srgbClr val="FFCCFF">
                <a:tint val="45000"/>
                <a:satMod val="400000"/>
              </a:srgbClr>
            </a:duotone>
            <a:lum contrast="40000"/>
          </a:blip>
          <a:stretch>
            <a:fillRect/>
          </a:stretch>
        </p:blipFill>
        <p:spPr>
          <a:xfrm>
            <a:off x="6500826" y="1714494"/>
            <a:ext cx="947647" cy="928694"/>
          </a:xfrm>
          <a:prstGeom prst="rect">
            <a:avLst/>
          </a:prstGeom>
        </p:spPr>
      </p:pic>
      <p:pic>
        <p:nvPicPr>
          <p:cNvPr id="21" name="20 Imagen" descr="circulo_cromatico.png"/>
          <p:cNvPicPr>
            <a:picLocks noChangeAspect="1"/>
          </p:cNvPicPr>
          <p:nvPr/>
        </p:nvPicPr>
        <p:blipFill>
          <a:blip r:embed="rId3">
            <a:duotone>
              <a:prstClr val="black"/>
              <a:srgbClr val="FFCCFF">
                <a:tint val="45000"/>
                <a:satMod val="400000"/>
              </a:srgbClr>
            </a:duotone>
            <a:lum contrast="40000"/>
          </a:blip>
          <a:stretch>
            <a:fillRect/>
          </a:stretch>
        </p:blipFill>
        <p:spPr>
          <a:xfrm>
            <a:off x="6500826" y="2571750"/>
            <a:ext cx="947647" cy="928694"/>
          </a:xfrm>
          <a:prstGeom prst="rect">
            <a:avLst/>
          </a:prstGeom>
        </p:spPr>
      </p:pic>
      <p:pic>
        <p:nvPicPr>
          <p:cNvPr id="22" name="21 Imagen" descr="circulo_cromatico.png"/>
          <p:cNvPicPr>
            <a:picLocks noChangeAspect="1"/>
          </p:cNvPicPr>
          <p:nvPr/>
        </p:nvPicPr>
        <p:blipFill>
          <a:blip r:embed="rId3">
            <a:duotone>
              <a:prstClr val="black"/>
              <a:srgbClr val="FFCCFF">
                <a:tint val="45000"/>
                <a:satMod val="400000"/>
              </a:srgbClr>
            </a:duotone>
            <a:lum contrast="40000"/>
          </a:blip>
          <a:stretch>
            <a:fillRect/>
          </a:stretch>
        </p:blipFill>
        <p:spPr>
          <a:xfrm>
            <a:off x="7429552" y="1714494"/>
            <a:ext cx="947647" cy="928694"/>
          </a:xfrm>
          <a:prstGeom prst="rect">
            <a:avLst/>
          </a:prstGeom>
        </p:spPr>
      </p:pic>
      <p:pic>
        <p:nvPicPr>
          <p:cNvPr id="23" name="22 Imagen" descr="circulo_cromatico.png"/>
          <p:cNvPicPr>
            <a:picLocks noChangeAspect="1"/>
          </p:cNvPicPr>
          <p:nvPr/>
        </p:nvPicPr>
        <p:blipFill>
          <a:blip r:embed="rId3">
            <a:duotone>
              <a:prstClr val="black"/>
              <a:srgbClr val="FFCCFF">
                <a:tint val="45000"/>
                <a:satMod val="400000"/>
              </a:srgbClr>
            </a:duotone>
            <a:lum contrast="40000"/>
          </a:blip>
          <a:stretch>
            <a:fillRect/>
          </a:stretch>
        </p:blipFill>
        <p:spPr>
          <a:xfrm>
            <a:off x="7429552" y="2571750"/>
            <a:ext cx="947647" cy="928694"/>
          </a:xfrm>
          <a:prstGeom prst="rect">
            <a:avLst/>
          </a:prstGeom>
        </p:spPr>
      </p:pic>
      <p:pic>
        <p:nvPicPr>
          <p:cNvPr id="24" name="23 Imagen" descr="circulo_cromatico.png"/>
          <p:cNvPicPr>
            <a:picLocks noChangeAspect="1"/>
          </p:cNvPicPr>
          <p:nvPr/>
        </p:nvPicPr>
        <p:blipFill>
          <a:blip r:embed="rId3">
            <a:duotone>
              <a:prstClr val="black"/>
              <a:srgbClr val="FFCCFF">
                <a:tint val="45000"/>
                <a:satMod val="400000"/>
              </a:srgbClr>
            </a:duotone>
            <a:lum contrast="40000"/>
          </a:blip>
          <a:stretch>
            <a:fillRect/>
          </a:stretch>
        </p:blipFill>
        <p:spPr>
          <a:xfrm>
            <a:off x="8358214" y="1714494"/>
            <a:ext cx="947647" cy="928694"/>
          </a:xfrm>
          <a:prstGeom prst="rect">
            <a:avLst/>
          </a:prstGeom>
        </p:spPr>
      </p:pic>
      <p:pic>
        <p:nvPicPr>
          <p:cNvPr id="25" name="24 Imagen" descr="circulo_cromatico.png"/>
          <p:cNvPicPr>
            <a:picLocks noChangeAspect="1"/>
          </p:cNvPicPr>
          <p:nvPr/>
        </p:nvPicPr>
        <p:blipFill>
          <a:blip r:embed="rId3">
            <a:duotone>
              <a:prstClr val="black"/>
              <a:srgbClr val="FFCCFF">
                <a:tint val="45000"/>
                <a:satMod val="400000"/>
              </a:srgbClr>
            </a:duotone>
            <a:lum contrast="40000"/>
          </a:blip>
          <a:stretch>
            <a:fillRect/>
          </a:stretch>
        </p:blipFill>
        <p:spPr>
          <a:xfrm>
            <a:off x="8358214" y="2571750"/>
            <a:ext cx="947647" cy="928694"/>
          </a:xfrm>
          <a:prstGeom prst="rect">
            <a:avLst/>
          </a:prstGeom>
        </p:spPr>
      </p:pic>
      <p:sp>
        <p:nvSpPr>
          <p:cNvPr id="26" name="25 Rectángulo"/>
          <p:cNvSpPr/>
          <p:nvPr/>
        </p:nvSpPr>
        <p:spPr>
          <a:xfrm>
            <a:off x="-285784" y="-285770"/>
            <a:ext cx="9644130" cy="571504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ppt_x"/>
                                          </p:val>
                                        </p:tav>
                                        <p:tav tm="100000">
                                          <p:val>
                                            <p:strVal val="#ppt_x"/>
                                          </p:val>
                                        </p:tav>
                                      </p:tavLst>
                                    </p:anim>
                                    <p:anim calcmode="lin" valueType="num">
                                      <p:cBhvr additive="base">
                                        <p:cTn id="10" dur="2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ppt_x"/>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ppt_x"/>
                                          </p:val>
                                        </p:tav>
                                        <p:tav tm="100000">
                                          <p:val>
                                            <p:strVal val="#ppt_x"/>
                                          </p:val>
                                        </p:tav>
                                      </p:tavLst>
                                    </p:anim>
                                    <p:anim calcmode="lin" valueType="num">
                                      <p:cBhvr additive="base">
                                        <p:cTn id="18" dur="20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2000" fill="hold"/>
                                        <p:tgtEl>
                                          <p:spTgt spid="12"/>
                                        </p:tgtEl>
                                        <p:attrNameLst>
                                          <p:attrName>ppt_x</p:attrName>
                                        </p:attrNameLst>
                                      </p:cBhvr>
                                      <p:tavLst>
                                        <p:tav tm="0">
                                          <p:val>
                                            <p:strVal val="#ppt_x"/>
                                          </p:val>
                                        </p:tav>
                                        <p:tav tm="100000">
                                          <p:val>
                                            <p:strVal val="#ppt_x"/>
                                          </p:val>
                                        </p:tav>
                                      </p:tavLst>
                                    </p:anim>
                                    <p:anim calcmode="lin" valueType="num">
                                      <p:cBhvr additive="base">
                                        <p:cTn id="22" dur="20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ppt_x"/>
                                          </p:val>
                                        </p:tav>
                                        <p:tav tm="100000">
                                          <p:val>
                                            <p:strVal val="#ppt_x"/>
                                          </p:val>
                                        </p:tav>
                                      </p:tavLst>
                                    </p:anim>
                                    <p:anim calcmode="lin" valueType="num">
                                      <p:cBhvr additive="base">
                                        <p:cTn id="26" dur="2000" fill="hold"/>
                                        <p:tgtEl>
                                          <p:spTgt spid="14"/>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ppt_x"/>
                                          </p:val>
                                        </p:tav>
                                        <p:tav tm="100000">
                                          <p:val>
                                            <p:strVal val="#ppt_x"/>
                                          </p:val>
                                        </p:tav>
                                      </p:tavLst>
                                    </p:anim>
                                    <p:anim calcmode="lin" valueType="num">
                                      <p:cBhvr additive="base">
                                        <p:cTn id="30" dur="2000" fill="hold"/>
                                        <p:tgtEl>
                                          <p:spTgt spid="16"/>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2000" fill="hold"/>
                                        <p:tgtEl>
                                          <p:spTgt spid="18"/>
                                        </p:tgtEl>
                                        <p:attrNameLst>
                                          <p:attrName>ppt_x</p:attrName>
                                        </p:attrNameLst>
                                      </p:cBhvr>
                                      <p:tavLst>
                                        <p:tav tm="0">
                                          <p:val>
                                            <p:strVal val="#ppt_x"/>
                                          </p:val>
                                        </p:tav>
                                        <p:tav tm="100000">
                                          <p:val>
                                            <p:strVal val="#ppt_x"/>
                                          </p:val>
                                        </p:tav>
                                      </p:tavLst>
                                    </p:anim>
                                    <p:anim calcmode="lin" valueType="num">
                                      <p:cBhvr additive="base">
                                        <p:cTn id="34" dur="2000" fill="hold"/>
                                        <p:tgtEl>
                                          <p:spTgt spid="18"/>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2000" fill="hold"/>
                                        <p:tgtEl>
                                          <p:spTgt spid="20"/>
                                        </p:tgtEl>
                                        <p:attrNameLst>
                                          <p:attrName>ppt_x</p:attrName>
                                        </p:attrNameLst>
                                      </p:cBhvr>
                                      <p:tavLst>
                                        <p:tav tm="0">
                                          <p:val>
                                            <p:strVal val="#ppt_x"/>
                                          </p:val>
                                        </p:tav>
                                        <p:tav tm="100000">
                                          <p:val>
                                            <p:strVal val="#ppt_x"/>
                                          </p:val>
                                        </p:tav>
                                      </p:tavLst>
                                    </p:anim>
                                    <p:anim calcmode="lin" valueType="num">
                                      <p:cBhvr additive="base">
                                        <p:cTn id="38" dur="2000" fill="hold"/>
                                        <p:tgtEl>
                                          <p:spTgt spid="2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2000" fill="hold"/>
                                        <p:tgtEl>
                                          <p:spTgt spid="22"/>
                                        </p:tgtEl>
                                        <p:attrNameLst>
                                          <p:attrName>ppt_x</p:attrName>
                                        </p:attrNameLst>
                                      </p:cBhvr>
                                      <p:tavLst>
                                        <p:tav tm="0">
                                          <p:val>
                                            <p:strVal val="#ppt_x"/>
                                          </p:val>
                                        </p:tav>
                                        <p:tav tm="100000">
                                          <p:val>
                                            <p:strVal val="#ppt_x"/>
                                          </p:val>
                                        </p:tav>
                                      </p:tavLst>
                                    </p:anim>
                                    <p:anim calcmode="lin" valueType="num">
                                      <p:cBhvr additive="base">
                                        <p:cTn id="42" dur="2000" fill="hold"/>
                                        <p:tgtEl>
                                          <p:spTgt spid="2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4"/>
                                        </p:tgtEl>
                                        <p:attrNameLst>
                                          <p:attrName>style.visibility</p:attrName>
                                        </p:attrNameLst>
                                      </p:cBhvr>
                                      <p:to>
                                        <p:strVal val="visible"/>
                                      </p:to>
                                    </p:set>
                                    <p:anim calcmode="lin" valueType="num">
                                      <p:cBhvr additive="base">
                                        <p:cTn id="45" dur="2000" fill="hold"/>
                                        <p:tgtEl>
                                          <p:spTgt spid="24"/>
                                        </p:tgtEl>
                                        <p:attrNameLst>
                                          <p:attrName>ppt_x</p:attrName>
                                        </p:attrNameLst>
                                      </p:cBhvr>
                                      <p:tavLst>
                                        <p:tav tm="0">
                                          <p:val>
                                            <p:strVal val="#ppt_x"/>
                                          </p:val>
                                        </p:tav>
                                        <p:tav tm="100000">
                                          <p:val>
                                            <p:strVal val="#ppt_x"/>
                                          </p:val>
                                        </p:tav>
                                      </p:tavLst>
                                    </p:anim>
                                    <p:anim calcmode="lin" valueType="num">
                                      <p:cBhvr additive="base">
                                        <p:cTn id="46" dur="2000" fill="hold"/>
                                        <p:tgtEl>
                                          <p:spTgt spid="24"/>
                                        </p:tgtEl>
                                        <p:attrNameLst>
                                          <p:attrName>ppt_y</p:attrName>
                                        </p:attrNameLst>
                                      </p:cBhvr>
                                      <p:tavLst>
                                        <p:tav tm="0">
                                          <p:val>
                                            <p:strVal val="1+#ppt_h/2"/>
                                          </p:val>
                                        </p:tav>
                                        <p:tav tm="100000">
                                          <p:val>
                                            <p:strVal val="#ppt_y"/>
                                          </p:val>
                                        </p:tav>
                                      </p:tavLst>
                                    </p:anim>
                                  </p:childTnLst>
                                </p:cTn>
                              </p:par>
                              <p:par>
                                <p:cTn id="47" presetID="2" presetClass="entr" presetSubtype="1"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2000" fill="hold"/>
                                        <p:tgtEl>
                                          <p:spTgt spid="7"/>
                                        </p:tgtEl>
                                        <p:attrNameLst>
                                          <p:attrName>ppt_x</p:attrName>
                                        </p:attrNameLst>
                                      </p:cBhvr>
                                      <p:tavLst>
                                        <p:tav tm="0">
                                          <p:val>
                                            <p:strVal val="#ppt_x"/>
                                          </p:val>
                                        </p:tav>
                                        <p:tav tm="100000">
                                          <p:val>
                                            <p:strVal val="#ppt_x"/>
                                          </p:val>
                                        </p:tav>
                                      </p:tavLst>
                                    </p:anim>
                                    <p:anim calcmode="lin" valueType="num">
                                      <p:cBhvr additive="base">
                                        <p:cTn id="50" dur="2000" fill="hold"/>
                                        <p:tgtEl>
                                          <p:spTgt spid="7"/>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2000" fill="hold"/>
                                        <p:tgtEl>
                                          <p:spTgt spid="9"/>
                                        </p:tgtEl>
                                        <p:attrNameLst>
                                          <p:attrName>ppt_x</p:attrName>
                                        </p:attrNameLst>
                                      </p:cBhvr>
                                      <p:tavLst>
                                        <p:tav tm="0">
                                          <p:val>
                                            <p:strVal val="#ppt_x"/>
                                          </p:val>
                                        </p:tav>
                                        <p:tav tm="100000">
                                          <p:val>
                                            <p:strVal val="#ppt_x"/>
                                          </p:val>
                                        </p:tav>
                                      </p:tavLst>
                                    </p:anim>
                                    <p:anim calcmode="lin" valueType="num">
                                      <p:cBhvr additive="base">
                                        <p:cTn id="54" dur="2000" fill="hold"/>
                                        <p:tgtEl>
                                          <p:spTgt spid="9"/>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2000" fill="hold"/>
                                        <p:tgtEl>
                                          <p:spTgt spid="11"/>
                                        </p:tgtEl>
                                        <p:attrNameLst>
                                          <p:attrName>ppt_x</p:attrName>
                                        </p:attrNameLst>
                                      </p:cBhvr>
                                      <p:tavLst>
                                        <p:tav tm="0">
                                          <p:val>
                                            <p:strVal val="#ppt_x"/>
                                          </p:val>
                                        </p:tav>
                                        <p:tav tm="100000">
                                          <p:val>
                                            <p:strVal val="#ppt_x"/>
                                          </p:val>
                                        </p:tav>
                                      </p:tavLst>
                                    </p:anim>
                                    <p:anim calcmode="lin" valueType="num">
                                      <p:cBhvr additive="base">
                                        <p:cTn id="58" dur="2000" fill="hold"/>
                                        <p:tgtEl>
                                          <p:spTgt spid="11"/>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2000" fill="hold"/>
                                        <p:tgtEl>
                                          <p:spTgt spid="13"/>
                                        </p:tgtEl>
                                        <p:attrNameLst>
                                          <p:attrName>ppt_x</p:attrName>
                                        </p:attrNameLst>
                                      </p:cBhvr>
                                      <p:tavLst>
                                        <p:tav tm="0">
                                          <p:val>
                                            <p:strVal val="#ppt_x"/>
                                          </p:val>
                                        </p:tav>
                                        <p:tav tm="100000">
                                          <p:val>
                                            <p:strVal val="#ppt_x"/>
                                          </p:val>
                                        </p:tav>
                                      </p:tavLst>
                                    </p:anim>
                                    <p:anim calcmode="lin" valueType="num">
                                      <p:cBhvr additive="base">
                                        <p:cTn id="62" dur="2000" fill="hold"/>
                                        <p:tgtEl>
                                          <p:spTgt spid="13"/>
                                        </p:tgtEl>
                                        <p:attrNameLst>
                                          <p:attrName>ppt_y</p:attrName>
                                        </p:attrNameLst>
                                      </p:cBhvr>
                                      <p:tavLst>
                                        <p:tav tm="0">
                                          <p:val>
                                            <p:strVal val="0-#ppt_h/2"/>
                                          </p:val>
                                        </p:tav>
                                        <p:tav tm="100000">
                                          <p:val>
                                            <p:strVal val="#ppt_y"/>
                                          </p:val>
                                        </p:tav>
                                      </p:tavLst>
                                    </p:anim>
                                  </p:childTnLst>
                                </p:cTn>
                              </p:par>
                              <p:par>
                                <p:cTn id="63" presetID="2" presetClass="entr" presetSubtype="1" fill="hold" nodeType="with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additive="base">
                                        <p:cTn id="65" dur="2000" fill="hold"/>
                                        <p:tgtEl>
                                          <p:spTgt spid="15"/>
                                        </p:tgtEl>
                                        <p:attrNameLst>
                                          <p:attrName>ppt_x</p:attrName>
                                        </p:attrNameLst>
                                      </p:cBhvr>
                                      <p:tavLst>
                                        <p:tav tm="0">
                                          <p:val>
                                            <p:strVal val="#ppt_x"/>
                                          </p:val>
                                        </p:tav>
                                        <p:tav tm="100000">
                                          <p:val>
                                            <p:strVal val="#ppt_x"/>
                                          </p:val>
                                        </p:tav>
                                      </p:tavLst>
                                    </p:anim>
                                    <p:anim calcmode="lin" valueType="num">
                                      <p:cBhvr additive="base">
                                        <p:cTn id="66" dur="2000" fill="hold"/>
                                        <p:tgtEl>
                                          <p:spTgt spid="15"/>
                                        </p:tgtEl>
                                        <p:attrNameLst>
                                          <p:attrName>ppt_y</p:attrName>
                                        </p:attrNameLst>
                                      </p:cBhvr>
                                      <p:tavLst>
                                        <p:tav tm="0">
                                          <p:val>
                                            <p:strVal val="0-#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17"/>
                                        </p:tgtEl>
                                        <p:attrNameLst>
                                          <p:attrName>style.visibility</p:attrName>
                                        </p:attrNameLst>
                                      </p:cBhvr>
                                      <p:to>
                                        <p:strVal val="visible"/>
                                      </p:to>
                                    </p:set>
                                    <p:anim calcmode="lin" valueType="num">
                                      <p:cBhvr additive="base">
                                        <p:cTn id="69" dur="2000" fill="hold"/>
                                        <p:tgtEl>
                                          <p:spTgt spid="17"/>
                                        </p:tgtEl>
                                        <p:attrNameLst>
                                          <p:attrName>ppt_x</p:attrName>
                                        </p:attrNameLst>
                                      </p:cBhvr>
                                      <p:tavLst>
                                        <p:tav tm="0">
                                          <p:val>
                                            <p:strVal val="#ppt_x"/>
                                          </p:val>
                                        </p:tav>
                                        <p:tav tm="100000">
                                          <p:val>
                                            <p:strVal val="#ppt_x"/>
                                          </p:val>
                                        </p:tav>
                                      </p:tavLst>
                                    </p:anim>
                                    <p:anim calcmode="lin" valueType="num">
                                      <p:cBhvr additive="base">
                                        <p:cTn id="70" dur="2000" fill="hold"/>
                                        <p:tgtEl>
                                          <p:spTgt spid="17"/>
                                        </p:tgtEl>
                                        <p:attrNameLst>
                                          <p:attrName>ppt_y</p:attrName>
                                        </p:attrNameLst>
                                      </p:cBhvr>
                                      <p:tavLst>
                                        <p:tav tm="0">
                                          <p:val>
                                            <p:strVal val="0-#ppt_h/2"/>
                                          </p:val>
                                        </p:tav>
                                        <p:tav tm="100000">
                                          <p:val>
                                            <p:strVal val="#ppt_y"/>
                                          </p:val>
                                        </p:tav>
                                      </p:tavLst>
                                    </p:anim>
                                  </p:childTnLst>
                                </p:cTn>
                              </p:par>
                              <p:par>
                                <p:cTn id="71" presetID="2" presetClass="entr" presetSubtype="1"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0-#ppt_h/2"/>
                                          </p:val>
                                        </p:tav>
                                        <p:tav tm="100000">
                                          <p:val>
                                            <p:strVal val="#ppt_y"/>
                                          </p:val>
                                        </p:tav>
                                      </p:tavLst>
                                    </p:anim>
                                  </p:childTnLst>
                                </p:cTn>
                              </p:par>
                              <p:par>
                                <p:cTn id="75" presetID="2" presetClass="entr" presetSubtype="1"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0-#ppt_h/2"/>
                                          </p:val>
                                        </p:tav>
                                        <p:tav tm="100000">
                                          <p:val>
                                            <p:strVal val="#ppt_y"/>
                                          </p:val>
                                        </p:tav>
                                      </p:tavLst>
                                    </p:anim>
                                  </p:childTnLst>
                                </p:cTn>
                              </p:par>
                              <p:par>
                                <p:cTn id="79" presetID="2" presetClass="entr" presetSubtype="1" fill="hold"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2000" fill="hold"/>
                                        <p:tgtEl>
                                          <p:spTgt spid="23"/>
                                        </p:tgtEl>
                                        <p:attrNameLst>
                                          <p:attrName>ppt_x</p:attrName>
                                        </p:attrNameLst>
                                      </p:cBhvr>
                                      <p:tavLst>
                                        <p:tav tm="0">
                                          <p:val>
                                            <p:strVal val="#ppt_x"/>
                                          </p:val>
                                        </p:tav>
                                        <p:tav tm="100000">
                                          <p:val>
                                            <p:strVal val="#ppt_x"/>
                                          </p:val>
                                        </p:tav>
                                      </p:tavLst>
                                    </p:anim>
                                    <p:anim calcmode="lin" valueType="num">
                                      <p:cBhvr additive="base">
                                        <p:cTn id="82" dur="2000" fill="hold"/>
                                        <p:tgtEl>
                                          <p:spTgt spid="23"/>
                                        </p:tgtEl>
                                        <p:attrNameLst>
                                          <p:attrName>ppt_y</p:attrName>
                                        </p:attrNameLst>
                                      </p:cBhvr>
                                      <p:tavLst>
                                        <p:tav tm="0">
                                          <p:val>
                                            <p:strVal val="0-#ppt_h/2"/>
                                          </p:val>
                                        </p:tav>
                                        <p:tav tm="100000">
                                          <p:val>
                                            <p:strVal val="#ppt_y"/>
                                          </p:val>
                                        </p:tav>
                                      </p:tavLst>
                                    </p:anim>
                                  </p:childTnLst>
                                </p:cTn>
                              </p:par>
                              <p:par>
                                <p:cTn id="83" presetID="2" presetClass="entr" presetSubtype="1" fill="hold" nodeType="withEffect">
                                  <p:stCondLst>
                                    <p:cond delay="0"/>
                                  </p:stCondLst>
                                  <p:childTnLst>
                                    <p:set>
                                      <p:cBhvr>
                                        <p:cTn id="84" dur="1" fill="hold">
                                          <p:stCondLst>
                                            <p:cond delay="0"/>
                                          </p:stCondLst>
                                        </p:cTn>
                                        <p:tgtEl>
                                          <p:spTgt spid="25"/>
                                        </p:tgtEl>
                                        <p:attrNameLst>
                                          <p:attrName>style.visibility</p:attrName>
                                        </p:attrNameLst>
                                      </p:cBhvr>
                                      <p:to>
                                        <p:strVal val="visible"/>
                                      </p:to>
                                    </p:set>
                                    <p:anim calcmode="lin" valueType="num">
                                      <p:cBhvr additive="base">
                                        <p:cTn id="85" dur="2000" fill="hold"/>
                                        <p:tgtEl>
                                          <p:spTgt spid="25"/>
                                        </p:tgtEl>
                                        <p:attrNameLst>
                                          <p:attrName>ppt_x</p:attrName>
                                        </p:attrNameLst>
                                      </p:cBhvr>
                                      <p:tavLst>
                                        <p:tav tm="0">
                                          <p:val>
                                            <p:strVal val="#ppt_x"/>
                                          </p:val>
                                        </p:tav>
                                        <p:tav tm="100000">
                                          <p:val>
                                            <p:strVal val="#ppt_x"/>
                                          </p:val>
                                        </p:tav>
                                      </p:tavLst>
                                    </p:anim>
                                    <p:anim calcmode="lin" valueType="num">
                                      <p:cBhvr additive="base">
                                        <p:cTn id="86" dur="2000" fill="hold"/>
                                        <p:tgtEl>
                                          <p:spTgt spid="25"/>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6"/>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8"/>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0"/>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2"/>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4"/>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6"/>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20"/>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22"/>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24"/>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7"/>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9"/>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1"/>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3"/>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5"/>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7"/>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9"/>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1"/>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3"/>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5"/>
                                        </p:tgtEl>
                                        <p:attrNameLst>
                                          <p:attrName>r</p:attrName>
                                        </p:attrNameLst>
                                      </p:cBhvr>
                                    </p:animRot>
                                  </p:childTnLst>
                                </p:cTn>
                              </p:par>
                            </p:childTnLst>
                          </p:cTn>
                        </p:par>
                        <p:par>
                          <p:cTn id="127" fill="hold">
                            <p:stCondLst>
                              <p:cond delay="4000"/>
                            </p:stCondLst>
                            <p:childTnLst>
                              <p:par>
                                <p:cTn id="128" presetID="2" presetClass="exit" presetSubtype="12" fill="hold" nodeType="afterEffect">
                                  <p:stCondLst>
                                    <p:cond delay="0"/>
                                  </p:stCondLst>
                                  <p:childTnLst>
                                    <p:anim calcmode="lin" valueType="num">
                                      <p:cBhvr additive="base">
                                        <p:cTn id="129" dur="2000"/>
                                        <p:tgtEl>
                                          <p:spTgt spid="6"/>
                                        </p:tgtEl>
                                        <p:attrNameLst>
                                          <p:attrName>ppt_x</p:attrName>
                                        </p:attrNameLst>
                                      </p:cBhvr>
                                      <p:tavLst>
                                        <p:tav tm="0">
                                          <p:val>
                                            <p:strVal val="ppt_x"/>
                                          </p:val>
                                        </p:tav>
                                        <p:tav tm="100000">
                                          <p:val>
                                            <p:strVal val="0-ppt_w/2"/>
                                          </p:val>
                                        </p:tav>
                                      </p:tavLst>
                                    </p:anim>
                                    <p:anim calcmode="lin" valueType="num">
                                      <p:cBhvr additive="base">
                                        <p:cTn id="130" dur="2000"/>
                                        <p:tgtEl>
                                          <p:spTgt spid="6"/>
                                        </p:tgtEl>
                                        <p:attrNameLst>
                                          <p:attrName>ppt_y</p:attrName>
                                        </p:attrNameLst>
                                      </p:cBhvr>
                                      <p:tavLst>
                                        <p:tav tm="0">
                                          <p:val>
                                            <p:strVal val="ppt_y"/>
                                          </p:val>
                                        </p:tav>
                                        <p:tav tm="100000">
                                          <p:val>
                                            <p:strVal val="1+ppt_h/2"/>
                                          </p:val>
                                        </p:tav>
                                      </p:tavLst>
                                    </p:anim>
                                    <p:set>
                                      <p:cBhvr>
                                        <p:cTn id="131" dur="1" fill="hold">
                                          <p:stCondLst>
                                            <p:cond delay="1999"/>
                                          </p:stCondLst>
                                        </p:cTn>
                                        <p:tgtEl>
                                          <p:spTgt spid="6"/>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8"/>
                                        </p:tgtEl>
                                        <p:attrNameLst>
                                          <p:attrName>ppt_x</p:attrName>
                                        </p:attrNameLst>
                                      </p:cBhvr>
                                      <p:tavLst>
                                        <p:tav tm="0">
                                          <p:val>
                                            <p:strVal val="ppt_x"/>
                                          </p:val>
                                        </p:tav>
                                        <p:tav tm="100000">
                                          <p:val>
                                            <p:strVal val="0-ppt_w/2"/>
                                          </p:val>
                                        </p:tav>
                                      </p:tavLst>
                                    </p:anim>
                                    <p:anim calcmode="lin" valueType="num">
                                      <p:cBhvr additive="base">
                                        <p:cTn id="134" dur="2000"/>
                                        <p:tgtEl>
                                          <p:spTgt spid="8"/>
                                        </p:tgtEl>
                                        <p:attrNameLst>
                                          <p:attrName>ppt_y</p:attrName>
                                        </p:attrNameLst>
                                      </p:cBhvr>
                                      <p:tavLst>
                                        <p:tav tm="0">
                                          <p:val>
                                            <p:strVal val="ppt_y"/>
                                          </p:val>
                                        </p:tav>
                                        <p:tav tm="100000">
                                          <p:val>
                                            <p:strVal val="1+ppt_h/2"/>
                                          </p:val>
                                        </p:tav>
                                      </p:tavLst>
                                    </p:anim>
                                    <p:set>
                                      <p:cBhvr>
                                        <p:cTn id="135" dur="1" fill="hold">
                                          <p:stCondLst>
                                            <p:cond delay="1999"/>
                                          </p:stCondLst>
                                        </p:cTn>
                                        <p:tgtEl>
                                          <p:spTgt spid="8"/>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10"/>
                                        </p:tgtEl>
                                        <p:attrNameLst>
                                          <p:attrName>ppt_x</p:attrName>
                                        </p:attrNameLst>
                                      </p:cBhvr>
                                      <p:tavLst>
                                        <p:tav tm="0">
                                          <p:val>
                                            <p:strVal val="ppt_x"/>
                                          </p:val>
                                        </p:tav>
                                        <p:tav tm="100000">
                                          <p:val>
                                            <p:strVal val="0-ppt_w/2"/>
                                          </p:val>
                                        </p:tav>
                                      </p:tavLst>
                                    </p:anim>
                                    <p:anim calcmode="lin" valueType="num">
                                      <p:cBhvr additive="base">
                                        <p:cTn id="138" dur="2000"/>
                                        <p:tgtEl>
                                          <p:spTgt spid="10"/>
                                        </p:tgtEl>
                                        <p:attrNameLst>
                                          <p:attrName>ppt_y</p:attrName>
                                        </p:attrNameLst>
                                      </p:cBhvr>
                                      <p:tavLst>
                                        <p:tav tm="0">
                                          <p:val>
                                            <p:strVal val="ppt_y"/>
                                          </p:val>
                                        </p:tav>
                                        <p:tav tm="100000">
                                          <p:val>
                                            <p:strVal val="1+ppt_h/2"/>
                                          </p:val>
                                        </p:tav>
                                      </p:tavLst>
                                    </p:anim>
                                    <p:set>
                                      <p:cBhvr>
                                        <p:cTn id="139" dur="1" fill="hold">
                                          <p:stCondLst>
                                            <p:cond delay="1999"/>
                                          </p:stCondLst>
                                        </p:cTn>
                                        <p:tgtEl>
                                          <p:spTgt spid="10"/>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0-ppt_w/2"/>
                                          </p:val>
                                        </p:tav>
                                      </p:tavLst>
                                    </p:anim>
                                    <p:anim calcmode="lin" valueType="num">
                                      <p:cBhvr additive="base">
                                        <p:cTn id="142" dur="2000"/>
                                        <p:tgtEl>
                                          <p:spTgt spid="12"/>
                                        </p:tgtEl>
                                        <p:attrNameLst>
                                          <p:attrName>ppt_y</p:attrName>
                                        </p:attrNameLst>
                                      </p:cBhvr>
                                      <p:tavLst>
                                        <p:tav tm="0">
                                          <p:val>
                                            <p:strVal val="ppt_y"/>
                                          </p:val>
                                        </p:tav>
                                        <p:tav tm="100000">
                                          <p:val>
                                            <p:strVal val="1+ppt_h/2"/>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14"/>
                                        </p:tgtEl>
                                        <p:attrNameLst>
                                          <p:attrName>ppt_x</p:attrName>
                                        </p:attrNameLst>
                                      </p:cBhvr>
                                      <p:tavLst>
                                        <p:tav tm="0">
                                          <p:val>
                                            <p:strVal val="ppt_x"/>
                                          </p:val>
                                        </p:tav>
                                        <p:tav tm="100000">
                                          <p:val>
                                            <p:strVal val="0-ppt_w/2"/>
                                          </p:val>
                                        </p:tav>
                                      </p:tavLst>
                                    </p:anim>
                                    <p:anim calcmode="lin" valueType="num">
                                      <p:cBhvr additive="base">
                                        <p:cTn id="146" dur="2000"/>
                                        <p:tgtEl>
                                          <p:spTgt spid="14"/>
                                        </p:tgtEl>
                                        <p:attrNameLst>
                                          <p:attrName>ppt_y</p:attrName>
                                        </p:attrNameLst>
                                      </p:cBhvr>
                                      <p:tavLst>
                                        <p:tav tm="0">
                                          <p:val>
                                            <p:strVal val="ppt_y"/>
                                          </p:val>
                                        </p:tav>
                                        <p:tav tm="100000">
                                          <p:val>
                                            <p:strVal val="1+ppt_h/2"/>
                                          </p:val>
                                        </p:tav>
                                      </p:tavLst>
                                    </p:anim>
                                    <p:set>
                                      <p:cBhvr>
                                        <p:cTn id="147" dur="1" fill="hold">
                                          <p:stCondLst>
                                            <p:cond delay="1999"/>
                                          </p:stCondLst>
                                        </p:cTn>
                                        <p:tgtEl>
                                          <p:spTgt spid="14"/>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16"/>
                                        </p:tgtEl>
                                        <p:attrNameLst>
                                          <p:attrName>ppt_x</p:attrName>
                                        </p:attrNameLst>
                                      </p:cBhvr>
                                      <p:tavLst>
                                        <p:tav tm="0">
                                          <p:val>
                                            <p:strVal val="ppt_x"/>
                                          </p:val>
                                        </p:tav>
                                        <p:tav tm="100000">
                                          <p:val>
                                            <p:strVal val="0-ppt_w/2"/>
                                          </p:val>
                                        </p:tav>
                                      </p:tavLst>
                                    </p:anim>
                                    <p:anim calcmode="lin" valueType="num">
                                      <p:cBhvr additive="base">
                                        <p:cTn id="150" dur="2000"/>
                                        <p:tgtEl>
                                          <p:spTgt spid="16"/>
                                        </p:tgtEl>
                                        <p:attrNameLst>
                                          <p:attrName>ppt_y</p:attrName>
                                        </p:attrNameLst>
                                      </p:cBhvr>
                                      <p:tavLst>
                                        <p:tav tm="0">
                                          <p:val>
                                            <p:strVal val="ppt_y"/>
                                          </p:val>
                                        </p:tav>
                                        <p:tav tm="100000">
                                          <p:val>
                                            <p:strVal val="1+ppt_h/2"/>
                                          </p:val>
                                        </p:tav>
                                      </p:tavLst>
                                    </p:anim>
                                    <p:set>
                                      <p:cBhvr>
                                        <p:cTn id="151" dur="1" fill="hold">
                                          <p:stCondLst>
                                            <p:cond delay="1999"/>
                                          </p:stCondLst>
                                        </p:cTn>
                                        <p:tgtEl>
                                          <p:spTgt spid="16"/>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18"/>
                                        </p:tgtEl>
                                        <p:attrNameLst>
                                          <p:attrName>ppt_x</p:attrName>
                                        </p:attrNameLst>
                                      </p:cBhvr>
                                      <p:tavLst>
                                        <p:tav tm="0">
                                          <p:val>
                                            <p:strVal val="ppt_x"/>
                                          </p:val>
                                        </p:tav>
                                        <p:tav tm="100000">
                                          <p:val>
                                            <p:strVal val="0-ppt_w/2"/>
                                          </p:val>
                                        </p:tav>
                                      </p:tavLst>
                                    </p:anim>
                                    <p:anim calcmode="lin" valueType="num">
                                      <p:cBhvr additive="base">
                                        <p:cTn id="154" dur="2000"/>
                                        <p:tgtEl>
                                          <p:spTgt spid="18"/>
                                        </p:tgtEl>
                                        <p:attrNameLst>
                                          <p:attrName>ppt_y</p:attrName>
                                        </p:attrNameLst>
                                      </p:cBhvr>
                                      <p:tavLst>
                                        <p:tav tm="0">
                                          <p:val>
                                            <p:strVal val="ppt_y"/>
                                          </p:val>
                                        </p:tav>
                                        <p:tav tm="100000">
                                          <p:val>
                                            <p:strVal val="1+ppt_h/2"/>
                                          </p:val>
                                        </p:tav>
                                      </p:tavLst>
                                    </p:anim>
                                    <p:set>
                                      <p:cBhvr>
                                        <p:cTn id="155" dur="1" fill="hold">
                                          <p:stCondLst>
                                            <p:cond delay="1999"/>
                                          </p:stCondLst>
                                        </p:cTn>
                                        <p:tgtEl>
                                          <p:spTgt spid="18"/>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20"/>
                                        </p:tgtEl>
                                        <p:attrNameLst>
                                          <p:attrName>ppt_x</p:attrName>
                                        </p:attrNameLst>
                                      </p:cBhvr>
                                      <p:tavLst>
                                        <p:tav tm="0">
                                          <p:val>
                                            <p:strVal val="ppt_x"/>
                                          </p:val>
                                        </p:tav>
                                        <p:tav tm="100000">
                                          <p:val>
                                            <p:strVal val="0-ppt_w/2"/>
                                          </p:val>
                                        </p:tav>
                                      </p:tavLst>
                                    </p:anim>
                                    <p:anim calcmode="lin" valueType="num">
                                      <p:cBhvr additive="base">
                                        <p:cTn id="158" dur="2000"/>
                                        <p:tgtEl>
                                          <p:spTgt spid="20"/>
                                        </p:tgtEl>
                                        <p:attrNameLst>
                                          <p:attrName>ppt_y</p:attrName>
                                        </p:attrNameLst>
                                      </p:cBhvr>
                                      <p:tavLst>
                                        <p:tav tm="0">
                                          <p:val>
                                            <p:strVal val="ppt_y"/>
                                          </p:val>
                                        </p:tav>
                                        <p:tav tm="100000">
                                          <p:val>
                                            <p:strVal val="1+ppt_h/2"/>
                                          </p:val>
                                        </p:tav>
                                      </p:tavLst>
                                    </p:anim>
                                    <p:set>
                                      <p:cBhvr>
                                        <p:cTn id="159" dur="1" fill="hold">
                                          <p:stCondLst>
                                            <p:cond delay="1999"/>
                                          </p:stCondLst>
                                        </p:cTn>
                                        <p:tgtEl>
                                          <p:spTgt spid="20"/>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22"/>
                                        </p:tgtEl>
                                        <p:attrNameLst>
                                          <p:attrName>ppt_x</p:attrName>
                                        </p:attrNameLst>
                                      </p:cBhvr>
                                      <p:tavLst>
                                        <p:tav tm="0">
                                          <p:val>
                                            <p:strVal val="ppt_x"/>
                                          </p:val>
                                        </p:tav>
                                        <p:tav tm="100000">
                                          <p:val>
                                            <p:strVal val="0-ppt_w/2"/>
                                          </p:val>
                                        </p:tav>
                                      </p:tavLst>
                                    </p:anim>
                                    <p:anim calcmode="lin" valueType="num">
                                      <p:cBhvr additive="base">
                                        <p:cTn id="162" dur="2000"/>
                                        <p:tgtEl>
                                          <p:spTgt spid="22"/>
                                        </p:tgtEl>
                                        <p:attrNameLst>
                                          <p:attrName>ppt_y</p:attrName>
                                        </p:attrNameLst>
                                      </p:cBhvr>
                                      <p:tavLst>
                                        <p:tav tm="0">
                                          <p:val>
                                            <p:strVal val="ppt_y"/>
                                          </p:val>
                                        </p:tav>
                                        <p:tav tm="100000">
                                          <p:val>
                                            <p:strVal val="1+ppt_h/2"/>
                                          </p:val>
                                        </p:tav>
                                      </p:tavLst>
                                    </p:anim>
                                    <p:set>
                                      <p:cBhvr>
                                        <p:cTn id="163" dur="1" fill="hold">
                                          <p:stCondLst>
                                            <p:cond delay="1999"/>
                                          </p:stCondLst>
                                        </p:cTn>
                                        <p:tgtEl>
                                          <p:spTgt spid="22"/>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24"/>
                                        </p:tgtEl>
                                        <p:attrNameLst>
                                          <p:attrName>ppt_x</p:attrName>
                                        </p:attrNameLst>
                                      </p:cBhvr>
                                      <p:tavLst>
                                        <p:tav tm="0">
                                          <p:val>
                                            <p:strVal val="ppt_x"/>
                                          </p:val>
                                        </p:tav>
                                        <p:tav tm="100000">
                                          <p:val>
                                            <p:strVal val="0-ppt_w/2"/>
                                          </p:val>
                                        </p:tav>
                                      </p:tavLst>
                                    </p:anim>
                                    <p:anim calcmode="lin" valueType="num">
                                      <p:cBhvr additive="base">
                                        <p:cTn id="166" dur="2000"/>
                                        <p:tgtEl>
                                          <p:spTgt spid="24"/>
                                        </p:tgtEl>
                                        <p:attrNameLst>
                                          <p:attrName>ppt_y</p:attrName>
                                        </p:attrNameLst>
                                      </p:cBhvr>
                                      <p:tavLst>
                                        <p:tav tm="0">
                                          <p:val>
                                            <p:strVal val="ppt_y"/>
                                          </p:val>
                                        </p:tav>
                                        <p:tav tm="100000">
                                          <p:val>
                                            <p:strVal val="1+ppt_h/2"/>
                                          </p:val>
                                        </p:tav>
                                      </p:tavLst>
                                    </p:anim>
                                    <p:set>
                                      <p:cBhvr>
                                        <p:cTn id="167" dur="1" fill="hold">
                                          <p:stCondLst>
                                            <p:cond delay="1999"/>
                                          </p:stCondLst>
                                        </p:cTn>
                                        <p:tgtEl>
                                          <p:spTgt spid="24"/>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7"/>
                                        </p:tgtEl>
                                        <p:attrNameLst>
                                          <p:attrName>ppt_x</p:attrName>
                                        </p:attrNameLst>
                                      </p:cBhvr>
                                      <p:tavLst>
                                        <p:tav tm="0">
                                          <p:val>
                                            <p:strVal val="ppt_x"/>
                                          </p:val>
                                        </p:tav>
                                        <p:tav tm="100000">
                                          <p:val>
                                            <p:strVal val="0-ppt_w/2"/>
                                          </p:val>
                                        </p:tav>
                                      </p:tavLst>
                                    </p:anim>
                                    <p:anim calcmode="lin" valueType="num">
                                      <p:cBhvr additive="base">
                                        <p:cTn id="170" dur="2000"/>
                                        <p:tgtEl>
                                          <p:spTgt spid="7"/>
                                        </p:tgtEl>
                                        <p:attrNameLst>
                                          <p:attrName>ppt_y</p:attrName>
                                        </p:attrNameLst>
                                      </p:cBhvr>
                                      <p:tavLst>
                                        <p:tav tm="0">
                                          <p:val>
                                            <p:strVal val="ppt_y"/>
                                          </p:val>
                                        </p:tav>
                                        <p:tav tm="100000">
                                          <p:val>
                                            <p:strVal val="0-ppt_h/2"/>
                                          </p:val>
                                        </p:tav>
                                      </p:tavLst>
                                    </p:anim>
                                    <p:set>
                                      <p:cBhvr>
                                        <p:cTn id="171" dur="1" fill="hold">
                                          <p:stCondLst>
                                            <p:cond delay="1999"/>
                                          </p:stCondLst>
                                        </p:cTn>
                                        <p:tgtEl>
                                          <p:spTgt spid="7"/>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9"/>
                                        </p:tgtEl>
                                        <p:attrNameLst>
                                          <p:attrName>ppt_x</p:attrName>
                                        </p:attrNameLst>
                                      </p:cBhvr>
                                      <p:tavLst>
                                        <p:tav tm="0">
                                          <p:val>
                                            <p:strVal val="ppt_x"/>
                                          </p:val>
                                        </p:tav>
                                        <p:tav tm="100000">
                                          <p:val>
                                            <p:strVal val="0-ppt_w/2"/>
                                          </p:val>
                                        </p:tav>
                                      </p:tavLst>
                                    </p:anim>
                                    <p:anim calcmode="lin" valueType="num">
                                      <p:cBhvr additive="base">
                                        <p:cTn id="174" dur="2000"/>
                                        <p:tgtEl>
                                          <p:spTgt spid="9"/>
                                        </p:tgtEl>
                                        <p:attrNameLst>
                                          <p:attrName>ppt_y</p:attrName>
                                        </p:attrNameLst>
                                      </p:cBhvr>
                                      <p:tavLst>
                                        <p:tav tm="0">
                                          <p:val>
                                            <p:strVal val="ppt_y"/>
                                          </p:val>
                                        </p:tav>
                                        <p:tav tm="100000">
                                          <p:val>
                                            <p:strVal val="0-ppt_h/2"/>
                                          </p:val>
                                        </p:tav>
                                      </p:tavLst>
                                    </p:anim>
                                    <p:set>
                                      <p:cBhvr>
                                        <p:cTn id="175" dur="1" fill="hold">
                                          <p:stCondLst>
                                            <p:cond delay="1999"/>
                                          </p:stCondLst>
                                        </p:cTn>
                                        <p:tgtEl>
                                          <p:spTgt spid="9"/>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11"/>
                                        </p:tgtEl>
                                        <p:attrNameLst>
                                          <p:attrName>ppt_x</p:attrName>
                                        </p:attrNameLst>
                                      </p:cBhvr>
                                      <p:tavLst>
                                        <p:tav tm="0">
                                          <p:val>
                                            <p:strVal val="ppt_x"/>
                                          </p:val>
                                        </p:tav>
                                        <p:tav tm="100000">
                                          <p:val>
                                            <p:strVal val="0-ppt_w/2"/>
                                          </p:val>
                                        </p:tav>
                                      </p:tavLst>
                                    </p:anim>
                                    <p:anim calcmode="lin" valueType="num">
                                      <p:cBhvr additive="base">
                                        <p:cTn id="178" dur="2000"/>
                                        <p:tgtEl>
                                          <p:spTgt spid="11"/>
                                        </p:tgtEl>
                                        <p:attrNameLst>
                                          <p:attrName>ppt_y</p:attrName>
                                        </p:attrNameLst>
                                      </p:cBhvr>
                                      <p:tavLst>
                                        <p:tav tm="0">
                                          <p:val>
                                            <p:strVal val="ppt_y"/>
                                          </p:val>
                                        </p:tav>
                                        <p:tav tm="100000">
                                          <p:val>
                                            <p:strVal val="0-ppt_h/2"/>
                                          </p:val>
                                        </p:tav>
                                      </p:tavLst>
                                    </p:anim>
                                    <p:set>
                                      <p:cBhvr>
                                        <p:cTn id="179" dur="1" fill="hold">
                                          <p:stCondLst>
                                            <p:cond delay="1999"/>
                                          </p:stCondLst>
                                        </p:cTn>
                                        <p:tgtEl>
                                          <p:spTgt spid="11"/>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13"/>
                                        </p:tgtEl>
                                        <p:attrNameLst>
                                          <p:attrName>ppt_x</p:attrName>
                                        </p:attrNameLst>
                                      </p:cBhvr>
                                      <p:tavLst>
                                        <p:tav tm="0">
                                          <p:val>
                                            <p:strVal val="ppt_x"/>
                                          </p:val>
                                        </p:tav>
                                        <p:tav tm="100000">
                                          <p:val>
                                            <p:strVal val="0-ppt_w/2"/>
                                          </p:val>
                                        </p:tav>
                                      </p:tavLst>
                                    </p:anim>
                                    <p:anim calcmode="lin" valueType="num">
                                      <p:cBhvr additive="base">
                                        <p:cTn id="182" dur="2000"/>
                                        <p:tgtEl>
                                          <p:spTgt spid="13"/>
                                        </p:tgtEl>
                                        <p:attrNameLst>
                                          <p:attrName>ppt_y</p:attrName>
                                        </p:attrNameLst>
                                      </p:cBhvr>
                                      <p:tavLst>
                                        <p:tav tm="0">
                                          <p:val>
                                            <p:strVal val="ppt_y"/>
                                          </p:val>
                                        </p:tav>
                                        <p:tav tm="100000">
                                          <p:val>
                                            <p:strVal val="0-ppt_h/2"/>
                                          </p:val>
                                        </p:tav>
                                      </p:tavLst>
                                    </p:anim>
                                    <p:set>
                                      <p:cBhvr>
                                        <p:cTn id="183" dur="1" fill="hold">
                                          <p:stCondLst>
                                            <p:cond delay="1999"/>
                                          </p:stCondLst>
                                        </p:cTn>
                                        <p:tgtEl>
                                          <p:spTgt spid="13"/>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2000"/>
                                        <p:tgtEl>
                                          <p:spTgt spid="15"/>
                                        </p:tgtEl>
                                        <p:attrNameLst>
                                          <p:attrName>ppt_x</p:attrName>
                                        </p:attrNameLst>
                                      </p:cBhvr>
                                      <p:tavLst>
                                        <p:tav tm="0">
                                          <p:val>
                                            <p:strVal val="ppt_x"/>
                                          </p:val>
                                        </p:tav>
                                        <p:tav tm="100000">
                                          <p:val>
                                            <p:strVal val="0-ppt_w/2"/>
                                          </p:val>
                                        </p:tav>
                                      </p:tavLst>
                                    </p:anim>
                                    <p:anim calcmode="lin" valueType="num">
                                      <p:cBhvr additive="base">
                                        <p:cTn id="186" dur="2000"/>
                                        <p:tgtEl>
                                          <p:spTgt spid="15"/>
                                        </p:tgtEl>
                                        <p:attrNameLst>
                                          <p:attrName>ppt_y</p:attrName>
                                        </p:attrNameLst>
                                      </p:cBhvr>
                                      <p:tavLst>
                                        <p:tav tm="0">
                                          <p:val>
                                            <p:strVal val="ppt_y"/>
                                          </p:val>
                                        </p:tav>
                                        <p:tav tm="100000">
                                          <p:val>
                                            <p:strVal val="0-ppt_h/2"/>
                                          </p:val>
                                        </p:tav>
                                      </p:tavLst>
                                    </p:anim>
                                    <p:set>
                                      <p:cBhvr>
                                        <p:cTn id="187" dur="1" fill="hold">
                                          <p:stCondLst>
                                            <p:cond delay="1999"/>
                                          </p:stCondLst>
                                        </p:cTn>
                                        <p:tgtEl>
                                          <p:spTgt spid="15"/>
                                        </p:tgtEl>
                                        <p:attrNameLst>
                                          <p:attrName>style.visibility</p:attrName>
                                        </p:attrNameLst>
                                      </p:cBhvr>
                                      <p:to>
                                        <p:strVal val="hidden"/>
                                      </p:to>
                                    </p:set>
                                  </p:childTnLst>
                                </p:cTn>
                              </p:par>
                              <p:par>
                                <p:cTn id="188" presetID="2" presetClass="exit" presetSubtype="9" fill="hold" nodeType="withEffect">
                                  <p:stCondLst>
                                    <p:cond delay="0"/>
                                  </p:stCondLst>
                                  <p:childTnLst>
                                    <p:anim calcmode="lin" valueType="num">
                                      <p:cBhvr additive="base">
                                        <p:cTn id="189" dur="2000"/>
                                        <p:tgtEl>
                                          <p:spTgt spid="17"/>
                                        </p:tgtEl>
                                        <p:attrNameLst>
                                          <p:attrName>ppt_x</p:attrName>
                                        </p:attrNameLst>
                                      </p:cBhvr>
                                      <p:tavLst>
                                        <p:tav tm="0">
                                          <p:val>
                                            <p:strVal val="ppt_x"/>
                                          </p:val>
                                        </p:tav>
                                        <p:tav tm="100000">
                                          <p:val>
                                            <p:strVal val="0-ppt_w/2"/>
                                          </p:val>
                                        </p:tav>
                                      </p:tavLst>
                                    </p:anim>
                                    <p:anim calcmode="lin" valueType="num">
                                      <p:cBhvr additive="base">
                                        <p:cTn id="190" dur="2000"/>
                                        <p:tgtEl>
                                          <p:spTgt spid="17"/>
                                        </p:tgtEl>
                                        <p:attrNameLst>
                                          <p:attrName>ppt_y</p:attrName>
                                        </p:attrNameLst>
                                      </p:cBhvr>
                                      <p:tavLst>
                                        <p:tav tm="0">
                                          <p:val>
                                            <p:strVal val="ppt_y"/>
                                          </p:val>
                                        </p:tav>
                                        <p:tav tm="100000">
                                          <p:val>
                                            <p:strVal val="0-ppt_h/2"/>
                                          </p:val>
                                        </p:tav>
                                      </p:tavLst>
                                    </p:anim>
                                    <p:set>
                                      <p:cBhvr>
                                        <p:cTn id="191" dur="1" fill="hold">
                                          <p:stCondLst>
                                            <p:cond delay="1999"/>
                                          </p:stCondLst>
                                        </p:cTn>
                                        <p:tgtEl>
                                          <p:spTgt spid="17"/>
                                        </p:tgtEl>
                                        <p:attrNameLst>
                                          <p:attrName>style.visibility</p:attrName>
                                        </p:attrNameLst>
                                      </p:cBhvr>
                                      <p:to>
                                        <p:strVal val="hidden"/>
                                      </p:to>
                                    </p:set>
                                  </p:childTnLst>
                                </p:cTn>
                              </p:par>
                              <p:par>
                                <p:cTn id="192" presetID="2" presetClass="exit" presetSubtype="9" fill="hold" nodeType="withEffect">
                                  <p:stCondLst>
                                    <p:cond delay="0"/>
                                  </p:stCondLst>
                                  <p:childTnLst>
                                    <p:anim calcmode="lin" valueType="num">
                                      <p:cBhvr additive="base">
                                        <p:cTn id="193" dur="2000"/>
                                        <p:tgtEl>
                                          <p:spTgt spid="19"/>
                                        </p:tgtEl>
                                        <p:attrNameLst>
                                          <p:attrName>ppt_x</p:attrName>
                                        </p:attrNameLst>
                                      </p:cBhvr>
                                      <p:tavLst>
                                        <p:tav tm="0">
                                          <p:val>
                                            <p:strVal val="ppt_x"/>
                                          </p:val>
                                        </p:tav>
                                        <p:tav tm="100000">
                                          <p:val>
                                            <p:strVal val="0-ppt_w/2"/>
                                          </p:val>
                                        </p:tav>
                                      </p:tavLst>
                                    </p:anim>
                                    <p:anim calcmode="lin" valueType="num">
                                      <p:cBhvr additive="base">
                                        <p:cTn id="194" dur="2000"/>
                                        <p:tgtEl>
                                          <p:spTgt spid="19"/>
                                        </p:tgtEl>
                                        <p:attrNameLst>
                                          <p:attrName>ppt_y</p:attrName>
                                        </p:attrNameLst>
                                      </p:cBhvr>
                                      <p:tavLst>
                                        <p:tav tm="0">
                                          <p:val>
                                            <p:strVal val="ppt_y"/>
                                          </p:val>
                                        </p:tav>
                                        <p:tav tm="100000">
                                          <p:val>
                                            <p:strVal val="0-ppt_h/2"/>
                                          </p:val>
                                        </p:tav>
                                      </p:tavLst>
                                    </p:anim>
                                    <p:set>
                                      <p:cBhvr>
                                        <p:cTn id="195" dur="1" fill="hold">
                                          <p:stCondLst>
                                            <p:cond delay="1999"/>
                                          </p:stCondLst>
                                        </p:cTn>
                                        <p:tgtEl>
                                          <p:spTgt spid="19"/>
                                        </p:tgtEl>
                                        <p:attrNameLst>
                                          <p:attrName>style.visibility</p:attrName>
                                        </p:attrNameLst>
                                      </p:cBhvr>
                                      <p:to>
                                        <p:strVal val="hidden"/>
                                      </p:to>
                                    </p:set>
                                  </p:childTnLst>
                                </p:cTn>
                              </p:par>
                              <p:par>
                                <p:cTn id="196" presetID="2" presetClass="exit" presetSubtype="9" fill="hold" nodeType="withEffect">
                                  <p:stCondLst>
                                    <p:cond delay="0"/>
                                  </p:stCondLst>
                                  <p:childTnLst>
                                    <p:anim calcmode="lin" valueType="num">
                                      <p:cBhvr additive="base">
                                        <p:cTn id="197" dur="2000"/>
                                        <p:tgtEl>
                                          <p:spTgt spid="21"/>
                                        </p:tgtEl>
                                        <p:attrNameLst>
                                          <p:attrName>ppt_x</p:attrName>
                                        </p:attrNameLst>
                                      </p:cBhvr>
                                      <p:tavLst>
                                        <p:tav tm="0">
                                          <p:val>
                                            <p:strVal val="ppt_x"/>
                                          </p:val>
                                        </p:tav>
                                        <p:tav tm="100000">
                                          <p:val>
                                            <p:strVal val="0-ppt_w/2"/>
                                          </p:val>
                                        </p:tav>
                                      </p:tavLst>
                                    </p:anim>
                                    <p:anim calcmode="lin" valueType="num">
                                      <p:cBhvr additive="base">
                                        <p:cTn id="198" dur="2000"/>
                                        <p:tgtEl>
                                          <p:spTgt spid="21"/>
                                        </p:tgtEl>
                                        <p:attrNameLst>
                                          <p:attrName>ppt_y</p:attrName>
                                        </p:attrNameLst>
                                      </p:cBhvr>
                                      <p:tavLst>
                                        <p:tav tm="0">
                                          <p:val>
                                            <p:strVal val="ppt_y"/>
                                          </p:val>
                                        </p:tav>
                                        <p:tav tm="100000">
                                          <p:val>
                                            <p:strVal val="0-ppt_h/2"/>
                                          </p:val>
                                        </p:tav>
                                      </p:tavLst>
                                    </p:anim>
                                    <p:set>
                                      <p:cBhvr>
                                        <p:cTn id="199" dur="1" fill="hold">
                                          <p:stCondLst>
                                            <p:cond delay="1999"/>
                                          </p:stCondLst>
                                        </p:cTn>
                                        <p:tgtEl>
                                          <p:spTgt spid="21"/>
                                        </p:tgtEl>
                                        <p:attrNameLst>
                                          <p:attrName>style.visibility</p:attrName>
                                        </p:attrNameLst>
                                      </p:cBhvr>
                                      <p:to>
                                        <p:strVal val="hidden"/>
                                      </p:to>
                                    </p:set>
                                  </p:childTnLst>
                                </p:cTn>
                              </p:par>
                              <p:par>
                                <p:cTn id="200" presetID="2" presetClass="exit" presetSubtype="9" fill="hold" nodeType="withEffect">
                                  <p:stCondLst>
                                    <p:cond delay="0"/>
                                  </p:stCondLst>
                                  <p:childTnLst>
                                    <p:anim calcmode="lin" valueType="num">
                                      <p:cBhvr additive="base">
                                        <p:cTn id="201" dur="2000"/>
                                        <p:tgtEl>
                                          <p:spTgt spid="23"/>
                                        </p:tgtEl>
                                        <p:attrNameLst>
                                          <p:attrName>ppt_x</p:attrName>
                                        </p:attrNameLst>
                                      </p:cBhvr>
                                      <p:tavLst>
                                        <p:tav tm="0">
                                          <p:val>
                                            <p:strVal val="ppt_x"/>
                                          </p:val>
                                        </p:tav>
                                        <p:tav tm="100000">
                                          <p:val>
                                            <p:strVal val="0-ppt_w/2"/>
                                          </p:val>
                                        </p:tav>
                                      </p:tavLst>
                                    </p:anim>
                                    <p:anim calcmode="lin" valueType="num">
                                      <p:cBhvr additive="base">
                                        <p:cTn id="202" dur="2000"/>
                                        <p:tgtEl>
                                          <p:spTgt spid="23"/>
                                        </p:tgtEl>
                                        <p:attrNameLst>
                                          <p:attrName>ppt_y</p:attrName>
                                        </p:attrNameLst>
                                      </p:cBhvr>
                                      <p:tavLst>
                                        <p:tav tm="0">
                                          <p:val>
                                            <p:strVal val="ppt_y"/>
                                          </p:val>
                                        </p:tav>
                                        <p:tav tm="100000">
                                          <p:val>
                                            <p:strVal val="0-ppt_h/2"/>
                                          </p:val>
                                        </p:tav>
                                      </p:tavLst>
                                    </p:anim>
                                    <p:set>
                                      <p:cBhvr>
                                        <p:cTn id="203" dur="1" fill="hold">
                                          <p:stCondLst>
                                            <p:cond delay="1999"/>
                                          </p:stCondLst>
                                        </p:cTn>
                                        <p:tgtEl>
                                          <p:spTgt spid="23"/>
                                        </p:tgtEl>
                                        <p:attrNameLst>
                                          <p:attrName>style.visibility</p:attrName>
                                        </p:attrNameLst>
                                      </p:cBhvr>
                                      <p:to>
                                        <p:strVal val="hidden"/>
                                      </p:to>
                                    </p:set>
                                  </p:childTnLst>
                                </p:cTn>
                              </p:par>
                              <p:par>
                                <p:cTn id="204" presetID="2" presetClass="exit" presetSubtype="9" fill="hold" nodeType="withEffect">
                                  <p:stCondLst>
                                    <p:cond delay="0"/>
                                  </p:stCondLst>
                                  <p:childTnLst>
                                    <p:anim calcmode="lin" valueType="num">
                                      <p:cBhvr additive="base">
                                        <p:cTn id="205" dur="2000"/>
                                        <p:tgtEl>
                                          <p:spTgt spid="25"/>
                                        </p:tgtEl>
                                        <p:attrNameLst>
                                          <p:attrName>ppt_x</p:attrName>
                                        </p:attrNameLst>
                                      </p:cBhvr>
                                      <p:tavLst>
                                        <p:tav tm="0">
                                          <p:val>
                                            <p:strVal val="ppt_x"/>
                                          </p:val>
                                        </p:tav>
                                        <p:tav tm="100000">
                                          <p:val>
                                            <p:strVal val="0-ppt_w/2"/>
                                          </p:val>
                                        </p:tav>
                                      </p:tavLst>
                                    </p:anim>
                                    <p:anim calcmode="lin" valueType="num">
                                      <p:cBhvr additive="base">
                                        <p:cTn id="206" dur="2000"/>
                                        <p:tgtEl>
                                          <p:spTgt spid="25"/>
                                        </p:tgtEl>
                                        <p:attrNameLst>
                                          <p:attrName>ppt_y</p:attrName>
                                        </p:attrNameLst>
                                      </p:cBhvr>
                                      <p:tavLst>
                                        <p:tav tm="0">
                                          <p:val>
                                            <p:strVal val="ppt_y"/>
                                          </p:val>
                                        </p:tav>
                                        <p:tav tm="100000">
                                          <p:val>
                                            <p:strVal val="0-ppt_h/2"/>
                                          </p:val>
                                        </p:tav>
                                      </p:tavLst>
                                    </p:anim>
                                    <p:set>
                                      <p:cBhvr>
                                        <p:cTn id="207" dur="1" fill="hold">
                                          <p:stCondLst>
                                            <p:cond delay="1999"/>
                                          </p:stCondLst>
                                        </p:cTn>
                                        <p:tgtEl>
                                          <p:spTgt spid="25"/>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7"/>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9"/>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1"/>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3"/>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5"/>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7"/>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9"/>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1"/>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23"/>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25"/>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6"/>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8"/>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10"/>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2"/>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4"/>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6"/>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8"/>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20"/>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2"/>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4"/>
                                        </p:tgtEl>
                                        <p:attrNameLst>
                                          <p:attrName>r</p:attrName>
                                        </p:attrNameLst>
                                      </p:cBhvr>
                                    </p:animRot>
                                  </p:childTnLst>
                                </p:cTn>
                              </p:par>
                              <p:par>
                                <p:cTn id="248" presetID="17" presetClass="entr" presetSubtype="2"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ppt_x</p:attrName>
                                        </p:attrNameLst>
                                      </p:cBhvr>
                                      <p:tavLst>
                                        <p:tav tm="0">
                                          <p:val>
                                            <p:strVal val="#ppt_x+#ppt_w/2"/>
                                          </p:val>
                                        </p:tav>
                                        <p:tav tm="100000">
                                          <p:val>
                                            <p:strVal val="#ppt_x"/>
                                          </p:val>
                                        </p:tav>
                                      </p:tavLst>
                                    </p:anim>
                                    <p:anim calcmode="lin" valueType="num">
                                      <p:cBhvr>
                                        <p:cTn id="251" dur="2000" fill="hold"/>
                                        <p:tgtEl>
                                          <p:spTgt spid="2"/>
                                        </p:tgtEl>
                                        <p:attrNameLst>
                                          <p:attrName>ppt_y</p:attrName>
                                        </p:attrNameLst>
                                      </p:cBhvr>
                                      <p:tavLst>
                                        <p:tav tm="0">
                                          <p:val>
                                            <p:strVal val="#ppt_y"/>
                                          </p:val>
                                        </p:tav>
                                        <p:tav tm="100000">
                                          <p:val>
                                            <p:strVal val="#ppt_y"/>
                                          </p:val>
                                        </p:tav>
                                      </p:tavLst>
                                    </p:anim>
                                    <p:anim calcmode="lin" valueType="num">
                                      <p:cBhvr>
                                        <p:cTn id="252" dur="2000" fill="hold"/>
                                        <p:tgtEl>
                                          <p:spTgt spid="2"/>
                                        </p:tgtEl>
                                        <p:attrNameLst>
                                          <p:attrName>ppt_w</p:attrName>
                                        </p:attrNameLst>
                                      </p:cBhvr>
                                      <p:tavLst>
                                        <p:tav tm="0">
                                          <p:val>
                                            <p:fltVal val="0"/>
                                          </p:val>
                                        </p:tav>
                                        <p:tav tm="100000">
                                          <p:val>
                                            <p:strVal val="#ppt_w"/>
                                          </p:val>
                                        </p:tav>
                                      </p:tavLst>
                                    </p:anim>
                                    <p:anim calcmode="lin" valueType="num">
                                      <p:cBhvr>
                                        <p:cTn id="253" dur="2000" fill="hold"/>
                                        <p:tgtEl>
                                          <p:spTgt spid="2"/>
                                        </p:tgtEl>
                                        <p:attrNameLst>
                                          <p:attrName>ppt_h</p:attrName>
                                        </p:attrNameLst>
                                      </p:cBhvr>
                                      <p:tavLst>
                                        <p:tav tm="0">
                                          <p:val>
                                            <p:strVal val="#ppt_h"/>
                                          </p:val>
                                        </p:tav>
                                        <p:tav tm="100000">
                                          <p:val>
                                            <p:strVal val="#ppt_h"/>
                                          </p:val>
                                        </p:tav>
                                      </p:tavLst>
                                    </p:anim>
                                  </p:childTnLst>
                                </p:cTn>
                              </p:par>
                              <p:par>
                                <p:cTn id="254" presetID="5" presetClass="entr" presetSubtype="5" fill="hold" nodeType="withEffect">
                                  <p:stCondLst>
                                    <p:cond delay="0"/>
                                  </p:stCondLst>
                                  <p:childTnLst>
                                    <p:set>
                                      <p:cBhvr>
                                        <p:cTn id="255" dur="1" fill="hold">
                                          <p:stCondLst>
                                            <p:cond delay="0"/>
                                          </p:stCondLst>
                                        </p:cTn>
                                        <p:tgtEl>
                                          <p:spTgt spid="2"/>
                                        </p:tgtEl>
                                        <p:attrNameLst>
                                          <p:attrName>style.visibility</p:attrName>
                                        </p:attrNameLst>
                                      </p:cBhvr>
                                      <p:to>
                                        <p:strVal val="visible"/>
                                      </p:to>
                                    </p:set>
                                    <p:animEffect transition="in" filter="checkerboard(down)">
                                      <p:cBhvr>
                                        <p:cTn id="25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50000"/>
              </a:schemeClr>
            </a:gs>
            <a:gs pos="50000">
              <a:schemeClr val="accent2">
                <a:lumMod val="20000"/>
                <a:lumOff val="80000"/>
                <a:shade val="67500"/>
                <a:satMod val="115000"/>
              </a:schemeClr>
            </a:gs>
            <a:gs pos="100000">
              <a:schemeClr val="accent2">
                <a:lumMod val="20000"/>
                <a:lumOff val="8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3" name="2 Imagen" descr="f2b97225.png"/>
          <p:cNvPicPr>
            <a:picLocks noChangeAspect="1"/>
          </p:cNvPicPr>
          <p:nvPr/>
        </p:nvPicPr>
        <p:blipFill>
          <a:blip r:embed="rId2"/>
          <a:stretch>
            <a:fillRect/>
          </a:stretch>
        </p:blipFill>
        <p:spPr>
          <a:xfrm>
            <a:off x="1850571" y="0"/>
            <a:ext cx="5442857" cy="5143500"/>
          </a:xfrm>
          <a:prstGeom prst="rect">
            <a:avLst/>
          </a:prstGeom>
        </p:spPr>
      </p:pic>
      <p:sp>
        <p:nvSpPr>
          <p:cNvPr id="5" name="4 CuadroTexto"/>
          <p:cNvSpPr txBox="1"/>
          <p:nvPr/>
        </p:nvSpPr>
        <p:spPr>
          <a:xfrm>
            <a:off x="3357554" y="1142990"/>
            <a:ext cx="3286148" cy="1569660"/>
          </a:xfrm>
          <a:prstGeom prst="rect">
            <a:avLst/>
          </a:prstGeom>
          <a:noFill/>
        </p:spPr>
        <p:txBody>
          <a:bodyPr wrap="square" rtlCol="0">
            <a:spAutoFit/>
          </a:bodyPr>
          <a:lstStyle/>
          <a:p>
            <a:pPr algn="ctr"/>
            <a:r>
              <a:rPr lang="es-PE" sz="1600" dirty="0" smtClean="0"/>
              <a:t>Es la Historia de cada acción, de cada impulso que tengas y que se reinventa en cada decisión!.. La Vida es el Regalo que Todos tenemos, pero no todos apreciamos, valoramos, ni agradecemos…</a:t>
            </a:r>
          </a:p>
          <a:p>
            <a:pPr algn="ctr"/>
            <a:endParaRPr lang="es-PE" sz="1600" dirty="0"/>
          </a:p>
        </p:txBody>
      </p:sp>
      <p:sp>
        <p:nvSpPr>
          <p:cNvPr id="4" name="3 Rectángulo"/>
          <p:cNvSpPr/>
          <p:nvPr/>
        </p:nvSpPr>
        <p:spPr>
          <a:xfrm>
            <a:off x="-285784" y="-285770"/>
            <a:ext cx="9644130" cy="571504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3300">
                <a:shade val="67500"/>
                <a:satMod val="115000"/>
              </a:srgbClr>
            </a:gs>
            <a:gs pos="100000">
              <a:srgbClr val="FF33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7611156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796c01cbb749081d9feb5ba3cf3711d5.png"/>
          <p:cNvPicPr>
            <a:picLocks noChangeAspect="1"/>
          </p:cNvPicPr>
          <p:nvPr/>
        </p:nvPicPr>
        <p:blipFill>
          <a:blip r:embed="rId3" cstate="print">
            <a:duotone>
              <a:prstClr val="black"/>
              <a:srgbClr val="34B240">
                <a:tint val="45000"/>
                <a:satMod val="400000"/>
              </a:srgbClr>
            </a:duotone>
            <a:lum contrast="20000"/>
          </a:blip>
          <a:stretch>
            <a:fillRect/>
          </a:stretch>
        </p:blipFill>
        <p:spPr>
          <a:xfrm>
            <a:off x="4572000" y="0"/>
            <a:ext cx="1164393" cy="998051"/>
          </a:xfrm>
          <a:prstGeom prst="rect">
            <a:avLst/>
          </a:prstGeom>
          <a:effectLst>
            <a:reflection blurRad="6350" stA="50000" endA="300" endPos="90000" dir="5400000" sy="-100000" algn="bl" rotWithShape="0"/>
          </a:effectLst>
        </p:spPr>
      </p:pic>
      <p:pic>
        <p:nvPicPr>
          <p:cNvPr id="5" name="4 Imagen" descr="796c01cbb749081d9feb5ba3cf3711d5.png"/>
          <p:cNvPicPr>
            <a:picLocks noChangeAspect="1"/>
          </p:cNvPicPr>
          <p:nvPr/>
        </p:nvPicPr>
        <p:blipFill>
          <a:blip r:embed="rId4" cstate="print">
            <a:duotone>
              <a:prstClr val="black"/>
              <a:srgbClr val="34B240">
                <a:tint val="45000"/>
                <a:satMod val="400000"/>
              </a:srgbClr>
            </a:duotone>
            <a:lum contrast="20000"/>
          </a:blip>
          <a:stretch>
            <a:fillRect/>
          </a:stretch>
        </p:blipFill>
        <p:spPr>
          <a:xfrm flipH="1">
            <a:off x="3357554" y="0"/>
            <a:ext cx="1214447" cy="998051"/>
          </a:xfrm>
          <a:prstGeom prst="rect">
            <a:avLst/>
          </a:prstGeom>
          <a:effectLst>
            <a:reflection blurRad="6350" stA="50000" endA="300" endPos="90000" dir="5400000" sy="-100000" algn="bl" rotWithShape="0"/>
          </a:effectLst>
        </p:spPr>
      </p:pic>
      <p:pic>
        <p:nvPicPr>
          <p:cNvPr id="6" name="5 Imagen" descr="796c01cbb749081d9feb5ba3cf3711d5.png"/>
          <p:cNvPicPr>
            <a:picLocks noChangeAspect="1"/>
          </p:cNvPicPr>
          <p:nvPr/>
        </p:nvPicPr>
        <p:blipFill>
          <a:blip r:embed="rId3" cstate="print">
            <a:duotone>
              <a:prstClr val="black"/>
              <a:srgbClr val="34B240">
                <a:tint val="45000"/>
                <a:satMod val="400000"/>
              </a:srgbClr>
            </a:duotone>
            <a:lum contrast="20000"/>
          </a:blip>
          <a:stretch>
            <a:fillRect/>
          </a:stretch>
        </p:blipFill>
        <p:spPr>
          <a:xfrm>
            <a:off x="4572000" y="428610"/>
            <a:ext cx="1164393" cy="998051"/>
          </a:xfrm>
          <a:prstGeom prst="rect">
            <a:avLst/>
          </a:prstGeom>
          <a:effectLst>
            <a:reflection blurRad="6350" stA="50000" endA="300" endPos="90000" dir="5400000" sy="-100000" algn="bl" rotWithShape="0"/>
          </a:effectLst>
        </p:spPr>
      </p:pic>
      <p:pic>
        <p:nvPicPr>
          <p:cNvPr id="7" name="6 Imagen" descr="796c01cbb749081d9feb5ba3cf3711d5.png"/>
          <p:cNvPicPr>
            <a:picLocks noChangeAspect="1"/>
          </p:cNvPicPr>
          <p:nvPr/>
        </p:nvPicPr>
        <p:blipFill>
          <a:blip r:embed="rId4" cstate="print">
            <a:duotone>
              <a:prstClr val="black"/>
              <a:srgbClr val="34B240">
                <a:tint val="45000"/>
                <a:satMod val="400000"/>
              </a:srgbClr>
            </a:duotone>
            <a:lum contrast="20000"/>
          </a:blip>
          <a:stretch>
            <a:fillRect/>
          </a:stretch>
        </p:blipFill>
        <p:spPr>
          <a:xfrm flipH="1">
            <a:off x="3357554" y="428610"/>
            <a:ext cx="1214447" cy="998051"/>
          </a:xfrm>
          <a:prstGeom prst="rect">
            <a:avLst/>
          </a:prstGeom>
          <a:effectLst>
            <a:reflection blurRad="6350" stA="50000" endA="300" endPos="90000" dir="5400000" sy="-100000" algn="bl" rotWithShape="0"/>
          </a:effectLst>
        </p:spPr>
      </p:pic>
      <p:pic>
        <p:nvPicPr>
          <p:cNvPr id="8" name="7 Imagen" descr="796c01cbb749081d9feb5ba3cf3711d5.png"/>
          <p:cNvPicPr>
            <a:picLocks noChangeAspect="1"/>
          </p:cNvPicPr>
          <p:nvPr/>
        </p:nvPicPr>
        <p:blipFill>
          <a:blip r:embed="rId3" cstate="print">
            <a:duotone>
              <a:prstClr val="black"/>
              <a:srgbClr val="34B240">
                <a:tint val="45000"/>
                <a:satMod val="400000"/>
              </a:srgbClr>
            </a:duotone>
            <a:lum contrast="20000"/>
          </a:blip>
          <a:stretch>
            <a:fillRect/>
          </a:stretch>
        </p:blipFill>
        <p:spPr>
          <a:xfrm>
            <a:off x="4572000" y="857256"/>
            <a:ext cx="1164393" cy="998051"/>
          </a:xfrm>
          <a:prstGeom prst="rect">
            <a:avLst/>
          </a:prstGeom>
          <a:effectLst>
            <a:reflection blurRad="6350" stA="50000" endA="300" endPos="90000" dir="5400000" sy="-100000" algn="bl" rotWithShape="0"/>
          </a:effectLst>
        </p:spPr>
      </p:pic>
      <p:pic>
        <p:nvPicPr>
          <p:cNvPr id="9" name="8 Imagen" descr="796c01cbb749081d9feb5ba3cf3711d5.png"/>
          <p:cNvPicPr>
            <a:picLocks noChangeAspect="1"/>
          </p:cNvPicPr>
          <p:nvPr/>
        </p:nvPicPr>
        <p:blipFill>
          <a:blip r:embed="rId4" cstate="print">
            <a:duotone>
              <a:prstClr val="black"/>
              <a:srgbClr val="34B240">
                <a:tint val="45000"/>
                <a:satMod val="400000"/>
              </a:srgbClr>
            </a:duotone>
            <a:lum contrast="20000"/>
          </a:blip>
          <a:stretch>
            <a:fillRect/>
          </a:stretch>
        </p:blipFill>
        <p:spPr>
          <a:xfrm flipH="1">
            <a:off x="3357554" y="857256"/>
            <a:ext cx="1214447" cy="998051"/>
          </a:xfrm>
          <a:prstGeom prst="rect">
            <a:avLst/>
          </a:prstGeom>
          <a:effectLst>
            <a:reflection blurRad="6350" stA="50000" endA="300" endPos="90000" dir="5400000" sy="-100000" algn="bl" rotWithShape="0"/>
          </a:effectLst>
        </p:spPr>
      </p:pic>
      <p:pic>
        <p:nvPicPr>
          <p:cNvPr id="10" name="9 Imagen" descr="796c01cbb749081d9feb5ba3cf3711d5.png"/>
          <p:cNvPicPr>
            <a:picLocks noChangeAspect="1"/>
          </p:cNvPicPr>
          <p:nvPr/>
        </p:nvPicPr>
        <p:blipFill>
          <a:blip r:embed="rId3" cstate="print">
            <a:duotone>
              <a:prstClr val="black"/>
              <a:srgbClr val="34B240">
                <a:tint val="45000"/>
                <a:satMod val="400000"/>
              </a:srgbClr>
            </a:duotone>
            <a:lum contrast="20000"/>
          </a:blip>
          <a:stretch>
            <a:fillRect/>
          </a:stretch>
        </p:blipFill>
        <p:spPr>
          <a:xfrm>
            <a:off x="4572000" y="1285866"/>
            <a:ext cx="1164393" cy="998051"/>
          </a:xfrm>
          <a:prstGeom prst="rect">
            <a:avLst/>
          </a:prstGeom>
          <a:effectLst>
            <a:reflection blurRad="6350" stA="50000" endA="300" endPos="90000" dir="5400000" sy="-100000" algn="bl" rotWithShape="0"/>
          </a:effectLst>
        </p:spPr>
      </p:pic>
      <p:pic>
        <p:nvPicPr>
          <p:cNvPr id="11" name="10 Imagen" descr="796c01cbb749081d9feb5ba3cf3711d5.png"/>
          <p:cNvPicPr>
            <a:picLocks noChangeAspect="1"/>
          </p:cNvPicPr>
          <p:nvPr/>
        </p:nvPicPr>
        <p:blipFill>
          <a:blip r:embed="rId4" cstate="print">
            <a:duotone>
              <a:prstClr val="black"/>
              <a:srgbClr val="34B240">
                <a:tint val="45000"/>
                <a:satMod val="400000"/>
              </a:srgbClr>
            </a:duotone>
            <a:lum contrast="20000"/>
          </a:blip>
          <a:stretch>
            <a:fillRect/>
          </a:stretch>
        </p:blipFill>
        <p:spPr>
          <a:xfrm flipH="1">
            <a:off x="3357554" y="1285866"/>
            <a:ext cx="1214447" cy="998051"/>
          </a:xfrm>
          <a:prstGeom prst="rect">
            <a:avLst/>
          </a:prstGeom>
          <a:effectLst>
            <a:reflection blurRad="6350" stA="50000" endA="300" endPos="90000" dir="5400000" sy="-100000" algn="bl" rotWithShape="0"/>
          </a:effectLst>
        </p:spPr>
      </p:pic>
      <p:pic>
        <p:nvPicPr>
          <p:cNvPr id="12" name="11 Imagen" descr="796c01cbb749081d9feb5ba3cf3711d5.png"/>
          <p:cNvPicPr>
            <a:picLocks noChangeAspect="1"/>
          </p:cNvPicPr>
          <p:nvPr/>
        </p:nvPicPr>
        <p:blipFill>
          <a:blip r:embed="rId3" cstate="print">
            <a:duotone>
              <a:prstClr val="black"/>
              <a:srgbClr val="34B240">
                <a:tint val="45000"/>
                <a:satMod val="400000"/>
              </a:srgbClr>
            </a:duotone>
            <a:lum contrast="20000"/>
          </a:blip>
          <a:stretch>
            <a:fillRect/>
          </a:stretch>
        </p:blipFill>
        <p:spPr>
          <a:xfrm>
            <a:off x="4572000" y="1571636"/>
            <a:ext cx="1164393" cy="998051"/>
          </a:xfrm>
          <a:prstGeom prst="rect">
            <a:avLst/>
          </a:prstGeom>
          <a:effectLst>
            <a:reflection blurRad="6350" stA="50000" endA="300" endPos="90000" dir="5400000" sy="-100000" algn="bl" rotWithShape="0"/>
          </a:effectLst>
        </p:spPr>
      </p:pic>
      <p:pic>
        <p:nvPicPr>
          <p:cNvPr id="13" name="12 Imagen" descr="796c01cbb749081d9feb5ba3cf3711d5.png"/>
          <p:cNvPicPr>
            <a:picLocks noChangeAspect="1"/>
          </p:cNvPicPr>
          <p:nvPr/>
        </p:nvPicPr>
        <p:blipFill>
          <a:blip r:embed="rId4" cstate="print">
            <a:duotone>
              <a:prstClr val="black"/>
              <a:srgbClr val="34B240">
                <a:tint val="45000"/>
                <a:satMod val="400000"/>
              </a:srgbClr>
            </a:duotone>
            <a:lum contrast="20000"/>
          </a:blip>
          <a:stretch>
            <a:fillRect/>
          </a:stretch>
        </p:blipFill>
        <p:spPr>
          <a:xfrm flipH="1">
            <a:off x="3357554" y="1571636"/>
            <a:ext cx="1214447" cy="998051"/>
          </a:xfrm>
          <a:prstGeom prst="rect">
            <a:avLst/>
          </a:prstGeom>
          <a:effectLst>
            <a:reflection blurRad="6350" stA="50000" endA="300" endPos="90000" dir="5400000" sy="-100000" algn="bl" rotWithShape="0"/>
          </a:effectLst>
        </p:spPr>
      </p:pic>
      <p:pic>
        <p:nvPicPr>
          <p:cNvPr id="14" name="13 Imagen" descr="796c01cbb749081d9feb5ba3cf3711d5.png"/>
          <p:cNvPicPr>
            <a:picLocks noChangeAspect="1"/>
          </p:cNvPicPr>
          <p:nvPr/>
        </p:nvPicPr>
        <p:blipFill>
          <a:blip r:embed="rId3" cstate="print">
            <a:duotone>
              <a:prstClr val="black"/>
              <a:srgbClr val="34B240">
                <a:tint val="45000"/>
                <a:satMod val="400000"/>
              </a:srgbClr>
            </a:duotone>
            <a:lum contrast="20000"/>
          </a:blip>
          <a:stretch>
            <a:fillRect/>
          </a:stretch>
        </p:blipFill>
        <p:spPr>
          <a:xfrm>
            <a:off x="4572000" y="2000246"/>
            <a:ext cx="1164393" cy="998051"/>
          </a:xfrm>
          <a:prstGeom prst="rect">
            <a:avLst/>
          </a:prstGeom>
          <a:effectLst>
            <a:reflection blurRad="6350" stA="50000" endA="300" endPos="90000" dir="5400000" sy="-100000" algn="bl" rotWithShape="0"/>
          </a:effectLst>
        </p:spPr>
      </p:pic>
      <p:pic>
        <p:nvPicPr>
          <p:cNvPr id="15" name="14 Imagen" descr="796c01cbb749081d9feb5ba3cf3711d5.png"/>
          <p:cNvPicPr>
            <a:picLocks noChangeAspect="1"/>
          </p:cNvPicPr>
          <p:nvPr/>
        </p:nvPicPr>
        <p:blipFill>
          <a:blip r:embed="rId4" cstate="print">
            <a:duotone>
              <a:prstClr val="black"/>
              <a:srgbClr val="34B240">
                <a:tint val="45000"/>
                <a:satMod val="400000"/>
              </a:srgbClr>
            </a:duotone>
            <a:lum contrast="20000"/>
          </a:blip>
          <a:stretch>
            <a:fillRect/>
          </a:stretch>
        </p:blipFill>
        <p:spPr>
          <a:xfrm flipH="1">
            <a:off x="3357554" y="2000246"/>
            <a:ext cx="1214447" cy="998051"/>
          </a:xfrm>
          <a:prstGeom prst="rect">
            <a:avLst/>
          </a:prstGeom>
          <a:effectLst>
            <a:reflection blurRad="6350" stA="50000" endA="300" endPos="90000" dir="5400000" sy="-100000" algn="bl" rotWithShape="0"/>
          </a:effectLst>
        </p:spPr>
      </p:pic>
      <p:pic>
        <p:nvPicPr>
          <p:cNvPr id="16" name="15 Imagen" descr="796c01cbb749081d9feb5ba3cf3711d5.png"/>
          <p:cNvPicPr>
            <a:picLocks noChangeAspect="1"/>
          </p:cNvPicPr>
          <p:nvPr/>
        </p:nvPicPr>
        <p:blipFill>
          <a:blip r:embed="rId3" cstate="print">
            <a:duotone>
              <a:prstClr val="black"/>
              <a:srgbClr val="34B240">
                <a:tint val="45000"/>
                <a:satMod val="400000"/>
              </a:srgbClr>
            </a:duotone>
            <a:lum contrast="20000"/>
          </a:blip>
          <a:stretch>
            <a:fillRect/>
          </a:stretch>
        </p:blipFill>
        <p:spPr>
          <a:xfrm>
            <a:off x="4572000" y="2357454"/>
            <a:ext cx="1164393" cy="998051"/>
          </a:xfrm>
          <a:prstGeom prst="rect">
            <a:avLst/>
          </a:prstGeom>
          <a:effectLst>
            <a:reflection blurRad="6350" stA="50000" endA="300" endPos="90000" dir="5400000" sy="-100000" algn="bl" rotWithShape="0"/>
          </a:effectLst>
        </p:spPr>
      </p:pic>
      <p:pic>
        <p:nvPicPr>
          <p:cNvPr id="17" name="16 Imagen" descr="796c01cbb749081d9feb5ba3cf3711d5.png"/>
          <p:cNvPicPr>
            <a:picLocks noChangeAspect="1"/>
          </p:cNvPicPr>
          <p:nvPr/>
        </p:nvPicPr>
        <p:blipFill>
          <a:blip r:embed="rId4" cstate="print">
            <a:duotone>
              <a:prstClr val="black"/>
              <a:srgbClr val="34B240">
                <a:tint val="45000"/>
                <a:satMod val="400000"/>
              </a:srgbClr>
            </a:duotone>
            <a:lum contrast="20000"/>
          </a:blip>
          <a:stretch>
            <a:fillRect/>
          </a:stretch>
        </p:blipFill>
        <p:spPr>
          <a:xfrm flipH="1">
            <a:off x="3357554" y="2357454"/>
            <a:ext cx="1214447" cy="998051"/>
          </a:xfrm>
          <a:prstGeom prst="rect">
            <a:avLst/>
          </a:prstGeom>
          <a:effectLst>
            <a:reflection blurRad="6350" stA="50000" endA="300" endPos="90000" dir="5400000" sy="-100000" algn="bl" rotWithShape="0"/>
          </a:effectLst>
        </p:spPr>
      </p:pic>
      <p:pic>
        <p:nvPicPr>
          <p:cNvPr id="18" name="17 Imagen" descr="796c01cbb749081d9feb5ba3cf3711d5.png"/>
          <p:cNvPicPr>
            <a:picLocks noChangeAspect="1"/>
          </p:cNvPicPr>
          <p:nvPr/>
        </p:nvPicPr>
        <p:blipFill>
          <a:blip r:embed="rId3" cstate="print">
            <a:duotone>
              <a:prstClr val="black"/>
              <a:srgbClr val="34B240">
                <a:tint val="45000"/>
                <a:satMod val="400000"/>
              </a:srgbClr>
            </a:duotone>
            <a:lum contrast="20000"/>
          </a:blip>
          <a:stretch>
            <a:fillRect/>
          </a:stretch>
        </p:blipFill>
        <p:spPr>
          <a:xfrm>
            <a:off x="4572000" y="2786064"/>
            <a:ext cx="1164393" cy="998051"/>
          </a:xfrm>
          <a:prstGeom prst="rect">
            <a:avLst/>
          </a:prstGeom>
          <a:effectLst>
            <a:reflection blurRad="6350" stA="50000" endA="300" endPos="90000" dir="5400000" sy="-100000" algn="bl" rotWithShape="0"/>
          </a:effectLst>
        </p:spPr>
      </p:pic>
      <p:pic>
        <p:nvPicPr>
          <p:cNvPr id="19" name="18 Imagen" descr="796c01cbb749081d9feb5ba3cf3711d5.png"/>
          <p:cNvPicPr>
            <a:picLocks noChangeAspect="1"/>
          </p:cNvPicPr>
          <p:nvPr/>
        </p:nvPicPr>
        <p:blipFill>
          <a:blip r:embed="rId4" cstate="print">
            <a:duotone>
              <a:prstClr val="black"/>
              <a:srgbClr val="34B240">
                <a:tint val="45000"/>
                <a:satMod val="400000"/>
              </a:srgbClr>
            </a:duotone>
            <a:lum contrast="20000"/>
          </a:blip>
          <a:stretch>
            <a:fillRect/>
          </a:stretch>
        </p:blipFill>
        <p:spPr>
          <a:xfrm flipH="1">
            <a:off x="3357554" y="2786064"/>
            <a:ext cx="1214447" cy="998051"/>
          </a:xfrm>
          <a:prstGeom prst="rect">
            <a:avLst/>
          </a:prstGeom>
          <a:effectLst>
            <a:reflection blurRad="6350" stA="50000" endA="300" endPos="90000" dir="5400000" sy="-100000" algn="bl" rotWithShape="0"/>
          </a:effectLst>
        </p:spPr>
      </p:pic>
      <p:pic>
        <p:nvPicPr>
          <p:cNvPr id="20" name="19 Imagen" descr="796c01cbb749081d9feb5ba3cf3711d5.png"/>
          <p:cNvPicPr>
            <a:picLocks noChangeAspect="1"/>
          </p:cNvPicPr>
          <p:nvPr/>
        </p:nvPicPr>
        <p:blipFill>
          <a:blip r:embed="rId3" cstate="print">
            <a:duotone>
              <a:prstClr val="black"/>
              <a:srgbClr val="34B240">
                <a:tint val="45000"/>
                <a:satMod val="400000"/>
              </a:srgbClr>
            </a:duotone>
            <a:lum contrast="20000"/>
          </a:blip>
          <a:stretch>
            <a:fillRect/>
          </a:stretch>
        </p:blipFill>
        <p:spPr>
          <a:xfrm>
            <a:off x="4572000" y="3214710"/>
            <a:ext cx="1164393" cy="998051"/>
          </a:xfrm>
          <a:prstGeom prst="rect">
            <a:avLst/>
          </a:prstGeom>
          <a:effectLst>
            <a:reflection blurRad="6350" stA="50000" endA="300" endPos="90000" dir="5400000" sy="-100000" algn="bl" rotWithShape="0"/>
          </a:effectLst>
        </p:spPr>
      </p:pic>
      <p:pic>
        <p:nvPicPr>
          <p:cNvPr id="21" name="20 Imagen" descr="796c01cbb749081d9feb5ba3cf3711d5.png"/>
          <p:cNvPicPr>
            <a:picLocks noChangeAspect="1"/>
          </p:cNvPicPr>
          <p:nvPr/>
        </p:nvPicPr>
        <p:blipFill>
          <a:blip r:embed="rId4" cstate="print">
            <a:duotone>
              <a:prstClr val="black"/>
              <a:srgbClr val="34B240">
                <a:tint val="45000"/>
                <a:satMod val="400000"/>
              </a:srgbClr>
            </a:duotone>
            <a:lum contrast="20000"/>
          </a:blip>
          <a:stretch>
            <a:fillRect/>
          </a:stretch>
        </p:blipFill>
        <p:spPr>
          <a:xfrm flipH="1">
            <a:off x="3357554" y="3214710"/>
            <a:ext cx="1214447" cy="998051"/>
          </a:xfrm>
          <a:prstGeom prst="rect">
            <a:avLst/>
          </a:prstGeom>
          <a:effectLst>
            <a:reflection blurRad="6350" stA="50000" endA="300" endPos="90000" dir="5400000" sy="-100000" algn="bl" rotWithShape="0"/>
          </a:effectLst>
        </p:spPr>
      </p:pic>
      <p:pic>
        <p:nvPicPr>
          <p:cNvPr id="22" name="21 Imagen" descr="796c01cbb749081d9feb5ba3cf3711d5.png"/>
          <p:cNvPicPr>
            <a:picLocks noChangeAspect="1"/>
          </p:cNvPicPr>
          <p:nvPr/>
        </p:nvPicPr>
        <p:blipFill>
          <a:blip r:embed="rId3" cstate="print">
            <a:duotone>
              <a:prstClr val="black"/>
              <a:srgbClr val="34B240">
                <a:tint val="45000"/>
                <a:satMod val="400000"/>
              </a:srgbClr>
            </a:duotone>
            <a:lum contrast="20000"/>
          </a:blip>
          <a:stretch>
            <a:fillRect/>
          </a:stretch>
        </p:blipFill>
        <p:spPr>
          <a:xfrm>
            <a:off x="4572000" y="3643320"/>
            <a:ext cx="1164393" cy="998051"/>
          </a:xfrm>
          <a:prstGeom prst="rect">
            <a:avLst/>
          </a:prstGeom>
          <a:effectLst>
            <a:reflection blurRad="6350" stA="50000" endA="300" endPos="90000" dir="5400000" sy="-100000" algn="bl" rotWithShape="0"/>
          </a:effectLst>
        </p:spPr>
      </p:pic>
      <p:pic>
        <p:nvPicPr>
          <p:cNvPr id="23" name="22 Imagen" descr="796c01cbb749081d9feb5ba3cf3711d5.png"/>
          <p:cNvPicPr>
            <a:picLocks noChangeAspect="1"/>
          </p:cNvPicPr>
          <p:nvPr/>
        </p:nvPicPr>
        <p:blipFill>
          <a:blip r:embed="rId4" cstate="print">
            <a:duotone>
              <a:prstClr val="black"/>
              <a:srgbClr val="34B240">
                <a:tint val="45000"/>
                <a:satMod val="400000"/>
              </a:srgbClr>
            </a:duotone>
            <a:lum contrast="20000"/>
          </a:blip>
          <a:stretch>
            <a:fillRect/>
          </a:stretch>
        </p:blipFill>
        <p:spPr>
          <a:xfrm flipH="1">
            <a:off x="3357554" y="3643320"/>
            <a:ext cx="1214447" cy="998051"/>
          </a:xfrm>
          <a:prstGeom prst="rect">
            <a:avLst/>
          </a:prstGeom>
          <a:effectLst>
            <a:reflection blurRad="6350" stA="50000" endA="300" endPos="90000" dir="5400000" sy="-100000" algn="bl" rotWithShape="0"/>
          </a:effectLst>
        </p:spPr>
      </p:pic>
      <p:pic>
        <p:nvPicPr>
          <p:cNvPr id="24" name="23 Imagen" descr="796c01cbb749081d9feb5ba3cf3711d5.png"/>
          <p:cNvPicPr>
            <a:picLocks noChangeAspect="1"/>
          </p:cNvPicPr>
          <p:nvPr/>
        </p:nvPicPr>
        <p:blipFill>
          <a:blip r:embed="rId3" cstate="print">
            <a:duotone>
              <a:prstClr val="black"/>
              <a:srgbClr val="34B240">
                <a:tint val="45000"/>
                <a:satMod val="400000"/>
              </a:srgbClr>
            </a:duotone>
            <a:lum contrast="20000"/>
          </a:blip>
          <a:stretch>
            <a:fillRect/>
          </a:stretch>
        </p:blipFill>
        <p:spPr>
          <a:xfrm>
            <a:off x="4572000" y="3929090"/>
            <a:ext cx="1164393" cy="998051"/>
          </a:xfrm>
          <a:prstGeom prst="rect">
            <a:avLst/>
          </a:prstGeom>
          <a:effectLst>
            <a:reflection blurRad="6350" stA="50000" endA="300" endPos="90000" dir="5400000" sy="-100000" algn="bl" rotWithShape="0"/>
          </a:effectLst>
        </p:spPr>
      </p:pic>
      <p:pic>
        <p:nvPicPr>
          <p:cNvPr id="25" name="24 Imagen" descr="796c01cbb749081d9feb5ba3cf3711d5.png"/>
          <p:cNvPicPr>
            <a:picLocks noChangeAspect="1"/>
          </p:cNvPicPr>
          <p:nvPr/>
        </p:nvPicPr>
        <p:blipFill>
          <a:blip r:embed="rId4" cstate="print">
            <a:duotone>
              <a:prstClr val="black"/>
              <a:srgbClr val="34B240">
                <a:tint val="45000"/>
                <a:satMod val="400000"/>
              </a:srgbClr>
            </a:duotone>
            <a:lum contrast="20000"/>
          </a:blip>
          <a:stretch>
            <a:fillRect/>
          </a:stretch>
        </p:blipFill>
        <p:spPr>
          <a:xfrm flipH="1">
            <a:off x="3357554" y="3929090"/>
            <a:ext cx="1214447" cy="998051"/>
          </a:xfrm>
          <a:prstGeom prst="rect">
            <a:avLst/>
          </a:prstGeom>
          <a:effectLst>
            <a:reflection blurRad="6350" stA="50000" endA="300" endPos="90000" dir="5400000" sy="-100000" algn="bl" rotWithShape="0"/>
          </a:effectLst>
        </p:spPr>
      </p:pic>
      <p:pic>
        <p:nvPicPr>
          <p:cNvPr id="26" name="25 Imagen" descr="796c01cbb749081d9feb5ba3cf3711d5.png"/>
          <p:cNvPicPr>
            <a:picLocks noChangeAspect="1"/>
          </p:cNvPicPr>
          <p:nvPr/>
        </p:nvPicPr>
        <p:blipFill>
          <a:blip r:embed="rId3" cstate="print">
            <a:duotone>
              <a:prstClr val="black"/>
              <a:srgbClr val="34B240">
                <a:tint val="45000"/>
                <a:satMod val="400000"/>
              </a:srgbClr>
            </a:duotone>
            <a:lum contrast="20000"/>
          </a:blip>
          <a:stretch>
            <a:fillRect/>
          </a:stretch>
        </p:blipFill>
        <p:spPr>
          <a:xfrm>
            <a:off x="4572000" y="4357700"/>
            <a:ext cx="1164393" cy="998051"/>
          </a:xfrm>
          <a:prstGeom prst="rect">
            <a:avLst/>
          </a:prstGeom>
          <a:effectLst>
            <a:reflection blurRad="6350" stA="50000" endA="300" endPos="90000" dir="5400000" sy="-100000" algn="bl" rotWithShape="0"/>
          </a:effectLst>
        </p:spPr>
      </p:pic>
      <p:pic>
        <p:nvPicPr>
          <p:cNvPr id="27" name="26 Imagen" descr="796c01cbb749081d9feb5ba3cf3711d5.png"/>
          <p:cNvPicPr>
            <a:picLocks noChangeAspect="1"/>
          </p:cNvPicPr>
          <p:nvPr/>
        </p:nvPicPr>
        <p:blipFill>
          <a:blip r:embed="rId4" cstate="print">
            <a:duotone>
              <a:prstClr val="black"/>
              <a:srgbClr val="34B240">
                <a:tint val="45000"/>
                <a:satMod val="400000"/>
              </a:srgbClr>
            </a:duotone>
            <a:lum contrast="20000"/>
          </a:blip>
          <a:stretch>
            <a:fillRect/>
          </a:stretch>
        </p:blipFill>
        <p:spPr>
          <a:xfrm flipH="1">
            <a:off x="3357554" y="4357700"/>
            <a:ext cx="1214447" cy="998051"/>
          </a:xfrm>
          <a:prstGeom prst="rect">
            <a:avLst/>
          </a:prstGeom>
          <a:effectLst>
            <a:reflection blurRad="6350" stA="50000" endA="300" endPos="90000" dir="5400000" sy="-100000" algn="bl" rotWithShape="0"/>
          </a:effectLst>
        </p:spPr>
      </p:pic>
      <p:sp>
        <p:nvSpPr>
          <p:cNvPr id="28" name="27 Rectángulo"/>
          <p:cNvSpPr/>
          <p:nvPr/>
        </p:nvSpPr>
        <p:spPr>
          <a:xfrm>
            <a:off x="-285784" y="-285770"/>
            <a:ext cx="9644130" cy="6286544"/>
          </a:xfrm>
          <a:prstGeom prst="rect">
            <a:avLst/>
          </a:prstGeom>
          <a:blipFill dpi="0" rotWithShape="1">
            <a:blip r:embed="rId5"/>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ppt_x"/>
                                          </p:val>
                                        </p:tav>
                                        <p:tav tm="100000">
                                          <p:val>
                                            <p:strVal val="#ppt_x"/>
                                          </p:val>
                                        </p:tav>
                                      </p:tavLst>
                                    </p:anim>
                                    <p:anim calcmode="lin" valueType="num">
                                      <p:cBhvr additive="base">
                                        <p:cTn id="82" dur="2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ppt_x"/>
                                          </p:val>
                                        </p:tav>
                                        <p:tav tm="100000">
                                          <p:val>
                                            <p:strVal val="#ppt_x"/>
                                          </p:val>
                                        </p:tav>
                                      </p:tavLst>
                                    </p:anim>
                                    <p:anim calcmode="lin" valueType="num">
                                      <p:cBhvr additive="base">
                                        <p:cTn id="86" dur="2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ppt_x"/>
                                          </p:val>
                                        </p:tav>
                                        <p:tav tm="100000">
                                          <p:val>
                                            <p:strVal val="#ppt_x"/>
                                          </p:val>
                                        </p:tav>
                                      </p:tavLst>
                                    </p:anim>
                                    <p:anim calcmode="lin" valueType="num">
                                      <p:cBhvr additive="base">
                                        <p:cTn id="90" dur="20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ppt_x"/>
                                          </p:val>
                                        </p:tav>
                                        <p:tav tm="100000">
                                          <p:val>
                                            <p:strVal val="#ppt_x"/>
                                          </p:val>
                                        </p:tav>
                                      </p:tavLst>
                                    </p:anim>
                                    <p:anim calcmode="lin" valueType="num">
                                      <p:cBhvr additive="base">
                                        <p:cTn id="94" dur="2000" fill="hold"/>
                                        <p:tgtEl>
                                          <p:spTgt spid="25"/>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ppt_x"/>
                                          </p:val>
                                        </p:tav>
                                        <p:tav tm="100000">
                                          <p:val>
                                            <p:strVal val="#ppt_x"/>
                                          </p:val>
                                        </p:tav>
                                      </p:tavLst>
                                    </p:anim>
                                    <p:anim calcmode="lin" valueType="num">
                                      <p:cBhvr additive="base">
                                        <p:cTn id="98" dur="2000" fill="hold"/>
                                        <p:tgtEl>
                                          <p:spTgt spid="26"/>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ppt_x"/>
                                          </p:val>
                                        </p:tav>
                                        <p:tav tm="100000">
                                          <p:val>
                                            <p:strVal val="#ppt_x"/>
                                          </p:val>
                                        </p:tav>
                                      </p:tavLst>
                                    </p:anim>
                                    <p:anim calcmode="lin" valueType="num">
                                      <p:cBhvr additive="base">
                                        <p:cTn id="102" dur="2000" fill="hold"/>
                                        <p:tgtEl>
                                          <p:spTgt spid="27"/>
                                        </p:tgtEl>
                                        <p:attrNameLst>
                                          <p:attrName>ppt_y</p:attrName>
                                        </p:attrNameLst>
                                      </p:cBhvr>
                                      <p:tavLst>
                                        <p:tav tm="0">
                                          <p:val>
                                            <p:strVal val="1+#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5"/>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7"/>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9"/>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1"/>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3"/>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5"/>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7"/>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9"/>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21"/>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3"/>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5"/>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7"/>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4"/>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6"/>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8"/>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0"/>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2"/>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4"/>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6"/>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8"/>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0"/>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2"/>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4"/>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6"/>
                                        </p:tgtEl>
                                        <p:attrNameLst>
                                          <p:attrName>r</p:attrName>
                                        </p:attrNameLst>
                                      </p:cBhvr>
                                    </p:animRot>
                                  </p:childTnLst>
                                </p:cTn>
                              </p:par>
                            </p:childTnLst>
                          </p:cTn>
                        </p:par>
                        <p:par>
                          <p:cTn id="151" fill="hold">
                            <p:stCondLst>
                              <p:cond delay="4000"/>
                            </p:stCondLst>
                            <p:childTnLst>
                              <p:par>
                                <p:cTn id="152" presetID="2" presetClass="exit" presetSubtype="6" fill="hold" nodeType="after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1+ppt_w/2"/>
                                          </p:val>
                                        </p:tav>
                                      </p:tavLst>
                                    </p:anim>
                                    <p:anim calcmode="lin" valueType="num">
                                      <p:cBhvr additive="base">
                                        <p:cTn id="154" dur="2000"/>
                                        <p:tgtEl>
                                          <p:spTgt spid="5"/>
                                        </p:tgtEl>
                                        <p:attrNameLst>
                                          <p:attrName>ppt_y</p:attrName>
                                        </p:attrNameLst>
                                      </p:cBhvr>
                                      <p:tavLst>
                                        <p:tav tm="0">
                                          <p:val>
                                            <p:strVal val="ppt_y"/>
                                          </p:val>
                                        </p:tav>
                                        <p:tav tm="100000">
                                          <p:val>
                                            <p:strVal val="1+ppt_h/2"/>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7"/>
                                        </p:tgtEl>
                                        <p:attrNameLst>
                                          <p:attrName>ppt_x</p:attrName>
                                        </p:attrNameLst>
                                      </p:cBhvr>
                                      <p:tavLst>
                                        <p:tav tm="0">
                                          <p:val>
                                            <p:strVal val="ppt_x"/>
                                          </p:val>
                                        </p:tav>
                                        <p:tav tm="100000">
                                          <p:val>
                                            <p:strVal val="1+ppt_w/2"/>
                                          </p:val>
                                        </p:tav>
                                      </p:tavLst>
                                    </p:anim>
                                    <p:anim calcmode="lin" valueType="num">
                                      <p:cBhvr additive="base">
                                        <p:cTn id="158" dur="2000"/>
                                        <p:tgtEl>
                                          <p:spTgt spid="7"/>
                                        </p:tgtEl>
                                        <p:attrNameLst>
                                          <p:attrName>ppt_y</p:attrName>
                                        </p:attrNameLst>
                                      </p:cBhvr>
                                      <p:tavLst>
                                        <p:tav tm="0">
                                          <p:val>
                                            <p:strVal val="ppt_y"/>
                                          </p:val>
                                        </p:tav>
                                        <p:tav tm="100000">
                                          <p:val>
                                            <p:strVal val="1+ppt_h/2"/>
                                          </p:val>
                                        </p:tav>
                                      </p:tavLst>
                                    </p:anim>
                                    <p:set>
                                      <p:cBhvr>
                                        <p:cTn id="159" dur="1" fill="hold">
                                          <p:stCondLst>
                                            <p:cond delay="1999"/>
                                          </p:stCondLst>
                                        </p:cTn>
                                        <p:tgtEl>
                                          <p:spTgt spid="7"/>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9"/>
                                        </p:tgtEl>
                                        <p:attrNameLst>
                                          <p:attrName>ppt_x</p:attrName>
                                        </p:attrNameLst>
                                      </p:cBhvr>
                                      <p:tavLst>
                                        <p:tav tm="0">
                                          <p:val>
                                            <p:strVal val="ppt_x"/>
                                          </p:val>
                                        </p:tav>
                                        <p:tav tm="100000">
                                          <p:val>
                                            <p:strVal val="1+ppt_w/2"/>
                                          </p:val>
                                        </p:tav>
                                      </p:tavLst>
                                    </p:anim>
                                    <p:anim calcmode="lin" valueType="num">
                                      <p:cBhvr additive="base">
                                        <p:cTn id="162" dur="2000"/>
                                        <p:tgtEl>
                                          <p:spTgt spid="9"/>
                                        </p:tgtEl>
                                        <p:attrNameLst>
                                          <p:attrName>ppt_y</p:attrName>
                                        </p:attrNameLst>
                                      </p:cBhvr>
                                      <p:tavLst>
                                        <p:tav tm="0">
                                          <p:val>
                                            <p:strVal val="ppt_y"/>
                                          </p:val>
                                        </p:tav>
                                        <p:tav tm="100000">
                                          <p:val>
                                            <p:strVal val="1+ppt_h/2"/>
                                          </p:val>
                                        </p:tav>
                                      </p:tavLst>
                                    </p:anim>
                                    <p:set>
                                      <p:cBhvr>
                                        <p:cTn id="163" dur="1" fill="hold">
                                          <p:stCondLst>
                                            <p:cond delay="1999"/>
                                          </p:stCondLst>
                                        </p:cTn>
                                        <p:tgtEl>
                                          <p:spTgt spid="9"/>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1"/>
                                        </p:tgtEl>
                                        <p:attrNameLst>
                                          <p:attrName>ppt_x</p:attrName>
                                        </p:attrNameLst>
                                      </p:cBhvr>
                                      <p:tavLst>
                                        <p:tav tm="0">
                                          <p:val>
                                            <p:strVal val="ppt_x"/>
                                          </p:val>
                                        </p:tav>
                                        <p:tav tm="100000">
                                          <p:val>
                                            <p:strVal val="1+ppt_w/2"/>
                                          </p:val>
                                        </p:tav>
                                      </p:tavLst>
                                    </p:anim>
                                    <p:anim calcmode="lin" valueType="num">
                                      <p:cBhvr additive="base">
                                        <p:cTn id="166" dur="2000"/>
                                        <p:tgtEl>
                                          <p:spTgt spid="11"/>
                                        </p:tgtEl>
                                        <p:attrNameLst>
                                          <p:attrName>ppt_y</p:attrName>
                                        </p:attrNameLst>
                                      </p:cBhvr>
                                      <p:tavLst>
                                        <p:tav tm="0">
                                          <p:val>
                                            <p:strVal val="ppt_y"/>
                                          </p:val>
                                        </p:tav>
                                        <p:tav tm="100000">
                                          <p:val>
                                            <p:strVal val="1+ppt_h/2"/>
                                          </p:val>
                                        </p:tav>
                                      </p:tavLst>
                                    </p:anim>
                                    <p:set>
                                      <p:cBhvr>
                                        <p:cTn id="167" dur="1" fill="hold">
                                          <p:stCondLst>
                                            <p:cond delay="1999"/>
                                          </p:stCondLst>
                                        </p:cTn>
                                        <p:tgtEl>
                                          <p:spTgt spid="11"/>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13"/>
                                        </p:tgtEl>
                                        <p:attrNameLst>
                                          <p:attrName>ppt_x</p:attrName>
                                        </p:attrNameLst>
                                      </p:cBhvr>
                                      <p:tavLst>
                                        <p:tav tm="0">
                                          <p:val>
                                            <p:strVal val="ppt_x"/>
                                          </p:val>
                                        </p:tav>
                                        <p:tav tm="100000">
                                          <p:val>
                                            <p:strVal val="1+ppt_w/2"/>
                                          </p:val>
                                        </p:tav>
                                      </p:tavLst>
                                    </p:anim>
                                    <p:anim calcmode="lin" valueType="num">
                                      <p:cBhvr additive="base">
                                        <p:cTn id="170" dur="2000"/>
                                        <p:tgtEl>
                                          <p:spTgt spid="13"/>
                                        </p:tgtEl>
                                        <p:attrNameLst>
                                          <p:attrName>ppt_y</p:attrName>
                                        </p:attrNameLst>
                                      </p:cBhvr>
                                      <p:tavLst>
                                        <p:tav tm="0">
                                          <p:val>
                                            <p:strVal val="ppt_y"/>
                                          </p:val>
                                        </p:tav>
                                        <p:tav tm="100000">
                                          <p:val>
                                            <p:strVal val="1+ppt_h/2"/>
                                          </p:val>
                                        </p:tav>
                                      </p:tavLst>
                                    </p:anim>
                                    <p:set>
                                      <p:cBhvr>
                                        <p:cTn id="171" dur="1" fill="hold">
                                          <p:stCondLst>
                                            <p:cond delay="1999"/>
                                          </p:stCondLst>
                                        </p:cTn>
                                        <p:tgtEl>
                                          <p:spTgt spid="13"/>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15"/>
                                        </p:tgtEl>
                                        <p:attrNameLst>
                                          <p:attrName>ppt_x</p:attrName>
                                        </p:attrNameLst>
                                      </p:cBhvr>
                                      <p:tavLst>
                                        <p:tav tm="0">
                                          <p:val>
                                            <p:strVal val="ppt_x"/>
                                          </p:val>
                                        </p:tav>
                                        <p:tav tm="100000">
                                          <p:val>
                                            <p:strVal val="1+ppt_w/2"/>
                                          </p:val>
                                        </p:tav>
                                      </p:tavLst>
                                    </p:anim>
                                    <p:anim calcmode="lin" valueType="num">
                                      <p:cBhvr additive="base">
                                        <p:cTn id="174" dur="2000"/>
                                        <p:tgtEl>
                                          <p:spTgt spid="15"/>
                                        </p:tgtEl>
                                        <p:attrNameLst>
                                          <p:attrName>ppt_y</p:attrName>
                                        </p:attrNameLst>
                                      </p:cBhvr>
                                      <p:tavLst>
                                        <p:tav tm="0">
                                          <p:val>
                                            <p:strVal val="ppt_y"/>
                                          </p:val>
                                        </p:tav>
                                        <p:tav tm="100000">
                                          <p:val>
                                            <p:strVal val="1+ppt_h/2"/>
                                          </p:val>
                                        </p:tav>
                                      </p:tavLst>
                                    </p:anim>
                                    <p:set>
                                      <p:cBhvr>
                                        <p:cTn id="175" dur="1" fill="hold">
                                          <p:stCondLst>
                                            <p:cond delay="1999"/>
                                          </p:stCondLst>
                                        </p:cTn>
                                        <p:tgtEl>
                                          <p:spTgt spid="15"/>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17"/>
                                        </p:tgtEl>
                                        <p:attrNameLst>
                                          <p:attrName>ppt_x</p:attrName>
                                        </p:attrNameLst>
                                      </p:cBhvr>
                                      <p:tavLst>
                                        <p:tav tm="0">
                                          <p:val>
                                            <p:strVal val="ppt_x"/>
                                          </p:val>
                                        </p:tav>
                                        <p:tav tm="100000">
                                          <p:val>
                                            <p:strVal val="1+ppt_w/2"/>
                                          </p:val>
                                        </p:tav>
                                      </p:tavLst>
                                    </p:anim>
                                    <p:anim calcmode="lin" valueType="num">
                                      <p:cBhvr additive="base">
                                        <p:cTn id="178" dur="2000"/>
                                        <p:tgtEl>
                                          <p:spTgt spid="17"/>
                                        </p:tgtEl>
                                        <p:attrNameLst>
                                          <p:attrName>ppt_y</p:attrName>
                                        </p:attrNameLst>
                                      </p:cBhvr>
                                      <p:tavLst>
                                        <p:tav tm="0">
                                          <p:val>
                                            <p:strVal val="ppt_y"/>
                                          </p:val>
                                        </p:tav>
                                        <p:tav tm="100000">
                                          <p:val>
                                            <p:strVal val="1+ppt_h/2"/>
                                          </p:val>
                                        </p:tav>
                                      </p:tavLst>
                                    </p:anim>
                                    <p:set>
                                      <p:cBhvr>
                                        <p:cTn id="179" dur="1" fill="hold">
                                          <p:stCondLst>
                                            <p:cond delay="1999"/>
                                          </p:stCondLst>
                                        </p:cTn>
                                        <p:tgtEl>
                                          <p:spTgt spid="17"/>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19"/>
                                        </p:tgtEl>
                                        <p:attrNameLst>
                                          <p:attrName>ppt_x</p:attrName>
                                        </p:attrNameLst>
                                      </p:cBhvr>
                                      <p:tavLst>
                                        <p:tav tm="0">
                                          <p:val>
                                            <p:strVal val="ppt_x"/>
                                          </p:val>
                                        </p:tav>
                                        <p:tav tm="100000">
                                          <p:val>
                                            <p:strVal val="1+ppt_w/2"/>
                                          </p:val>
                                        </p:tav>
                                      </p:tavLst>
                                    </p:anim>
                                    <p:anim calcmode="lin" valueType="num">
                                      <p:cBhvr additive="base">
                                        <p:cTn id="182" dur="2000"/>
                                        <p:tgtEl>
                                          <p:spTgt spid="19"/>
                                        </p:tgtEl>
                                        <p:attrNameLst>
                                          <p:attrName>ppt_y</p:attrName>
                                        </p:attrNameLst>
                                      </p:cBhvr>
                                      <p:tavLst>
                                        <p:tav tm="0">
                                          <p:val>
                                            <p:strVal val="ppt_y"/>
                                          </p:val>
                                        </p:tav>
                                        <p:tav tm="100000">
                                          <p:val>
                                            <p:strVal val="1+ppt_h/2"/>
                                          </p:val>
                                        </p:tav>
                                      </p:tavLst>
                                    </p:anim>
                                    <p:set>
                                      <p:cBhvr>
                                        <p:cTn id="183" dur="1" fill="hold">
                                          <p:stCondLst>
                                            <p:cond delay="1999"/>
                                          </p:stCondLst>
                                        </p:cTn>
                                        <p:tgtEl>
                                          <p:spTgt spid="19"/>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21"/>
                                        </p:tgtEl>
                                        <p:attrNameLst>
                                          <p:attrName>ppt_x</p:attrName>
                                        </p:attrNameLst>
                                      </p:cBhvr>
                                      <p:tavLst>
                                        <p:tav tm="0">
                                          <p:val>
                                            <p:strVal val="ppt_x"/>
                                          </p:val>
                                        </p:tav>
                                        <p:tav tm="100000">
                                          <p:val>
                                            <p:strVal val="1+ppt_w/2"/>
                                          </p:val>
                                        </p:tav>
                                      </p:tavLst>
                                    </p:anim>
                                    <p:anim calcmode="lin" valueType="num">
                                      <p:cBhvr additive="base">
                                        <p:cTn id="186" dur="2000"/>
                                        <p:tgtEl>
                                          <p:spTgt spid="21"/>
                                        </p:tgtEl>
                                        <p:attrNameLst>
                                          <p:attrName>ppt_y</p:attrName>
                                        </p:attrNameLst>
                                      </p:cBhvr>
                                      <p:tavLst>
                                        <p:tav tm="0">
                                          <p:val>
                                            <p:strVal val="ppt_y"/>
                                          </p:val>
                                        </p:tav>
                                        <p:tav tm="100000">
                                          <p:val>
                                            <p:strVal val="1+ppt_h/2"/>
                                          </p:val>
                                        </p:tav>
                                      </p:tavLst>
                                    </p:anim>
                                    <p:set>
                                      <p:cBhvr>
                                        <p:cTn id="187" dur="1" fill="hold">
                                          <p:stCondLst>
                                            <p:cond delay="1999"/>
                                          </p:stCondLst>
                                        </p:cTn>
                                        <p:tgtEl>
                                          <p:spTgt spid="21"/>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23"/>
                                        </p:tgtEl>
                                        <p:attrNameLst>
                                          <p:attrName>ppt_x</p:attrName>
                                        </p:attrNameLst>
                                      </p:cBhvr>
                                      <p:tavLst>
                                        <p:tav tm="0">
                                          <p:val>
                                            <p:strVal val="ppt_x"/>
                                          </p:val>
                                        </p:tav>
                                        <p:tav tm="100000">
                                          <p:val>
                                            <p:strVal val="1+ppt_w/2"/>
                                          </p:val>
                                        </p:tav>
                                      </p:tavLst>
                                    </p:anim>
                                    <p:anim calcmode="lin" valueType="num">
                                      <p:cBhvr additive="base">
                                        <p:cTn id="190" dur="2000"/>
                                        <p:tgtEl>
                                          <p:spTgt spid="23"/>
                                        </p:tgtEl>
                                        <p:attrNameLst>
                                          <p:attrName>ppt_y</p:attrName>
                                        </p:attrNameLst>
                                      </p:cBhvr>
                                      <p:tavLst>
                                        <p:tav tm="0">
                                          <p:val>
                                            <p:strVal val="ppt_y"/>
                                          </p:val>
                                        </p:tav>
                                        <p:tav tm="100000">
                                          <p:val>
                                            <p:strVal val="1+ppt_h/2"/>
                                          </p:val>
                                        </p:tav>
                                      </p:tavLst>
                                    </p:anim>
                                    <p:set>
                                      <p:cBhvr>
                                        <p:cTn id="191" dur="1" fill="hold">
                                          <p:stCondLst>
                                            <p:cond delay="1999"/>
                                          </p:stCondLst>
                                        </p:cTn>
                                        <p:tgtEl>
                                          <p:spTgt spid="23"/>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25"/>
                                        </p:tgtEl>
                                        <p:attrNameLst>
                                          <p:attrName>ppt_x</p:attrName>
                                        </p:attrNameLst>
                                      </p:cBhvr>
                                      <p:tavLst>
                                        <p:tav tm="0">
                                          <p:val>
                                            <p:strVal val="ppt_x"/>
                                          </p:val>
                                        </p:tav>
                                        <p:tav tm="100000">
                                          <p:val>
                                            <p:strVal val="1+ppt_w/2"/>
                                          </p:val>
                                        </p:tav>
                                      </p:tavLst>
                                    </p:anim>
                                    <p:anim calcmode="lin" valueType="num">
                                      <p:cBhvr additive="base">
                                        <p:cTn id="194" dur="2000"/>
                                        <p:tgtEl>
                                          <p:spTgt spid="25"/>
                                        </p:tgtEl>
                                        <p:attrNameLst>
                                          <p:attrName>ppt_y</p:attrName>
                                        </p:attrNameLst>
                                      </p:cBhvr>
                                      <p:tavLst>
                                        <p:tav tm="0">
                                          <p:val>
                                            <p:strVal val="ppt_y"/>
                                          </p:val>
                                        </p:tav>
                                        <p:tav tm="100000">
                                          <p:val>
                                            <p:strVal val="1+ppt_h/2"/>
                                          </p:val>
                                        </p:tav>
                                      </p:tavLst>
                                    </p:anim>
                                    <p:set>
                                      <p:cBhvr>
                                        <p:cTn id="195" dur="1" fill="hold">
                                          <p:stCondLst>
                                            <p:cond delay="1999"/>
                                          </p:stCondLst>
                                        </p:cTn>
                                        <p:tgtEl>
                                          <p:spTgt spid="25"/>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27"/>
                                        </p:tgtEl>
                                        <p:attrNameLst>
                                          <p:attrName>ppt_x</p:attrName>
                                        </p:attrNameLst>
                                      </p:cBhvr>
                                      <p:tavLst>
                                        <p:tav tm="0">
                                          <p:val>
                                            <p:strVal val="ppt_x"/>
                                          </p:val>
                                        </p:tav>
                                        <p:tav tm="100000">
                                          <p:val>
                                            <p:strVal val="1+ppt_w/2"/>
                                          </p:val>
                                        </p:tav>
                                      </p:tavLst>
                                    </p:anim>
                                    <p:anim calcmode="lin" valueType="num">
                                      <p:cBhvr additive="base">
                                        <p:cTn id="198" dur="2000"/>
                                        <p:tgtEl>
                                          <p:spTgt spid="27"/>
                                        </p:tgtEl>
                                        <p:attrNameLst>
                                          <p:attrName>ppt_y</p:attrName>
                                        </p:attrNameLst>
                                      </p:cBhvr>
                                      <p:tavLst>
                                        <p:tav tm="0">
                                          <p:val>
                                            <p:strVal val="ppt_y"/>
                                          </p:val>
                                        </p:tav>
                                        <p:tav tm="100000">
                                          <p:val>
                                            <p:strVal val="1+ppt_h/2"/>
                                          </p:val>
                                        </p:tav>
                                      </p:tavLst>
                                    </p:anim>
                                    <p:set>
                                      <p:cBhvr>
                                        <p:cTn id="199" dur="1" fill="hold">
                                          <p:stCondLst>
                                            <p:cond delay="1999"/>
                                          </p:stCondLst>
                                        </p:cTn>
                                        <p:tgtEl>
                                          <p:spTgt spid="27"/>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4"/>
                                        </p:tgtEl>
                                        <p:attrNameLst>
                                          <p:attrName>ppt_x</p:attrName>
                                        </p:attrNameLst>
                                      </p:cBhvr>
                                      <p:tavLst>
                                        <p:tav tm="0">
                                          <p:val>
                                            <p:strVal val="ppt_x"/>
                                          </p:val>
                                        </p:tav>
                                        <p:tav tm="100000">
                                          <p:val>
                                            <p:strVal val="0-ppt_w/2"/>
                                          </p:val>
                                        </p:tav>
                                      </p:tavLst>
                                    </p:anim>
                                    <p:anim calcmode="lin" valueType="num">
                                      <p:cBhvr additive="base">
                                        <p:cTn id="202" dur="2000"/>
                                        <p:tgtEl>
                                          <p:spTgt spid="4"/>
                                        </p:tgtEl>
                                        <p:attrNameLst>
                                          <p:attrName>ppt_y</p:attrName>
                                        </p:attrNameLst>
                                      </p:cBhvr>
                                      <p:tavLst>
                                        <p:tav tm="0">
                                          <p:val>
                                            <p:strVal val="ppt_y"/>
                                          </p:val>
                                        </p:tav>
                                        <p:tav tm="100000">
                                          <p:val>
                                            <p:strVal val="1+ppt_h/2"/>
                                          </p:val>
                                        </p:tav>
                                      </p:tavLst>
                                    </p:anim>
                                    <p:set>
                                      <p:cBhvr>
                                        <p:cTn id="203" dur="1" fill="hold">
                                          <p:stCondLst>
                                            <p:cond delay="1999"/>
                                          </p:stCondLst>
                                        </p:cTn>
                                        <p:tgtEl>
                                          <p:spTgt spid="4"/>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6"/>
                                        </p:tgtEl>
                                        <p:attrNameLst>
                                          <p:attrName>ppt_x</p:attrName>
                                        </p:attrNameLst>
                                      </p:cBhvr>
                                      <p:tavLst>
                                        <p:tav tm="0">
                                          <p:val>
                                            <p:strVal val="ppt_x"/>
                                          </p:val>
                                        </p:tav>
                                        <p:tav tm="100000">
                                          <p:val>
                                            <p:strVal val="0-ppt_w/2"/>
                                          </p:val>
                                        </p:tav>
                                      </p:tavLst>
                                    </p:anim>
                                    <p:anim calcmode="lin" valueType="num">
                                      <p:cBhvr additive="base">
                                        <p:cTn id="206" dur="2000"/>
                                        <p:tgtEl>
                                          <p:spTgt spid="6"/>
                                        </p:tgtEl>
                                        <p:attrNameLst>
                                          <p:attrName>ppt_y</p:attrName>
                                        </p:attrNameLst>
                                      </p:cBhvr>
                                      <p:tavLst>
                                        <p:tav tm="0">
                                          <p:val>
                                            <p:strVal val="ppt_y"/>
                                          </p:val>
                                        </p:tav>
                                        <p:tav tm="100000">
                                          <p:val>
                                            <p:strVal val="1+ppt_h/2"/>
                                          </p:val>
                                        </p:tav>
                                      </p:tavLst>
                                    </p:anim>
                                    <p:set>
                                      <p:cBhvr>
                                        <p:cTn id="207" dur="1" fill="hold">
                                          <p:stCondLst>
                                            <p:cond delay="1999"/>
                                          </p:stCondLst>
                                        </p:cTn>
                                        <p:tgtEl>
                                          <p:spTgt spid="6"/>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8"/>
                                        </p:tgtEl>
                                        <p:attrNameLst>
                                          <p:attrName>ppt_x</p:attrName>
                                        </p:attrNameLst>
                                      </p:cBhvr>
                                      <p:tavLst>
                                        <p:tav tm="0">
                                          <p:val>
                                            <p:strVal val="ppt_x"/>
                                          </p:val>
                                        </p:tav>
                                        <p:tav tm="100000">
                                          <p:val>
                                            <p:strVal val="0-ppt_w/2"/>
                                          </p:val>
                                        </p:tav>
                                      </p:tavLst>
                                    </p:anim>
                                    <p:anim calcmode="lin" valueType="num">
                                      <p:cBhvr additive="base">
                                        <p:cTn id="210" dur="2000"/>
                                        <p:tgtEl>
                                          <p:spTgt spid="8"/>
                                        </p:tgtEl>
                                        <p:attrNameLst>
                                          <p:attrName>ppt_y</p:attrName>
                                        </p:attrNameLst>
                                      </p:cBhvr>
                                      <p:tavLst>
                                        <p:tav tm="0">
                                          <p:val>
                                            <p:strVal val="ppt_y"/>
                                          </p:val>
                                        </p:tav>
                                        <p:tav tm="100000">
                                          <p:val>
                                            <p:strVal val="1+ppt_h/2"/>
                                          </p:val>
                                        </p:tav>
                                      </p:tavLst>
                                    </p:anim>
                                    <p:set>
                                      <p:cBhvr>
                                        <p:cTn id="211" dur="1" fill="hold">
                                          <p:stCondLst>
                                            <p:cond delay="1999"/>
                                          </p:stCondLst>
                                        </p:cTn>
                                        <p:tgtEl>
                                          <p:spTgt spid="8"/>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0-ppt_w/2"/>
                                          </p:val>
                                        </p:tav>
                                      </p:tavLst>
                                    </p:anim>
                                    <p:anim calcmode="lin" valueType="num">
                                      <p:cBhvr additive="base">
                                        <p:cTn id="214" dur="2000"/>
                                        <p:tgtEl>
                                          <p:spTgt spid="10"/>
                                        </p:tgtEl>
                                        <p:attrNameLst>
                                          <p:attrName>ppt_y</p:attrName>
                                        </p:attrNameLst>
                                      </p:cBhvr>
                                      <p:tavLst>
                                        <p:tav tm="0">
                                          <p:val>
                                            <p:strVal val="ppt_y"/>
                                          </p:val>
                                        </p:tav>
                                        <p:tav tm="100000">
                                          <p:val>
                                            <p:strVal val="1+ppt_h/2"/>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12"/>
                                        </p:tgtEl>
                                        <p:attrNameLst>
                                          <p:attrName>ppt_x</p:attrName>
                                        </p:attrNameLst>
                                      </p:cBhvr>
                                      <p:tavLst>
                                        <p:tav tm="0">
                                          <p:val>
                                            <p:strVal val="ppt_x"/>
                                          </p:val>
                                        </p:tav>
                                        <p:tav tm="100000">
                                          <p:val>
                                            <p:strVal val="0-ppt_w/2"/>
                                          </p:val>
                                        </p:tav>
                                      </p:tavLst>
                                    </p:anim>
                                    <p:anim calcmode="lin" valueType="num">
                                      <p:cBhvr additive="base">
                                        <p:cTn id="218" dur="2000"/>
                                        <p:tgtEl>
                                          <p:spTgt spid="12"/>
                                        </p:tgtEl>
                                        <p:attrNameLst>
                                          <p:attrName>ppt_y</p:attrName>
                                        </p:attrNameLst>
                                      </p:cBhvr>
                                      <p:tavLst>
                                        <p:tav tm="0">
                                          <p:val>
                                            <p:strVal val="ppt_y"/>
                                          </p:val>
                                        </p:tav>
                                        <p:tav tm="100000">
                                          <p:val>
                                            <p:strVal val="1+ppt_h/2"/>
                                          </p:val>
                                        </p:tav>
                                      </p:tavLst>
                                    </p:anim>
                                    <p:set>
                                      <p:cBhvr>
                                        <p:cTn id="219" dur="1" fill="hold">
                                          <p:stCondLst>
                                            <p:cond delay="1999"/>
                                          </p:stCondLst>
                                        </p:cTn>
                                        <p:tgtEl>
                                          <p:spTgt spid="12"/>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14"/>
                                        </p:tgtEl>
                                        <p:attrNameLst>
                                          <p:attrName>ppt_x</p:attrName>
                                        </p:attrNameLst>
                                      </p:cBhvr>
                                      <p:tavLst>
                                        <p:tav tm="0">
                                          <p:val>
                                            <p:strVal val="ppt_x"/>
                                          </p:val>
                                        </p:tav>
                                        <p:tav tm="100000">
                                          <p:val>
                                            <p:strVal val="0-ppt_w/2"/>
                                          </p:val>
                                        </p:tav>
                                      </p:tavLst>
                                    </p:anim>
                                    <p:anim calcmode="lin" valueType="num">
                                      <p:cBhvr additive="base">
                                        <p:cTn id="222" dur="2000"/>
                                        <p:tgtEl>
                                          <p:spTgt spid="14"/>
                                        </p:tgtEl>
                                        <p:attrNameLst>
                                          <p:attrName>ppt_y</p:attrName>
                                        </p:attrNameLst>
                                      </p:cBhvr>
                                      <p:tavLst>
                                        <p:tav tm="0">
                                          <p:val>
                                            <p:strVal val="ppt_y"/>
                                          </p:val>
                                        </p:tav>
                                        <p:tav tm="100000">
                                          <p:val>
                                            <p:strVal val="1+ppt_h/2"/>
                                          </p:val>
                                        </p:tav>
                                      </p:tavLst>
                                    </p:anim>
                                    <p:set>
                                      <p:cBhvr>
                                        <p:cTn id="223" dur="1" fill="hold">
                                          <p:stCondLst>
                                            <p:cond delay="1999"/>
                                          </p:stCondLst>
                                        </p:cTn>
                                        <p:tgtEl>
                                          <p:spTgt spid="14"/>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16"/>
                                        </p:tgtEl>
                                        <p:attrNameLst>
                                          <p:attrName>ppt_x</p:attrName>
                                        </p:attrNameLst>
                                      </p:cBhvr>
                                      <p:tavLst>
                                        <p:tav tm="0">
                                          <p:val>
                                            <p:strVal val="ppt_x"/>
                                          </p:val>
                                        </p:tav>
                                        <p:tav tm="100000">
                                          <p:val>
                                            <p:strVal val="0-ppt_w/2"/>
                                          </p:val>
                                        </p:tav>
                                      </p:tavLst>
                                    </p:anim>
                                    <p:anim calcmode="lin" valueType="num">
                                      <p:cBhvr additive="base">
                                        <p:cTn id="226" dur="2000"/>
                                        <p:tgtEl>
                                          <p:spTgt spid="16"/>
                                        </p:tgtEl>
                                        <p:attrNameLst>
                                          <p:attrName>ppt_y</p:attrName>
                                        </p:attrNameLst>
                                      </p:cBhvr>
                                      <p:tavLst>
                                        <p:tav tm="0">
                                          <p:val>
                                            <p:strVal val="ppt_y"/>
                                          </p:val>
                                        </p:tav>
                                        <p:tav tm="100000">
                                          <p:val>
                                            <p:strVal val="1+ppt_h/2"/>
                                          </p:val>
                                        </p:tav>
                                      </p:tavLst>
                                    </p:anim>
                                    <p:set>
                                      <p:cBhvr>
                                        <p:cTn id="227" dur="1" fill="hold">
                                          <p:stCondLst>
                                            <p:cond delay="1999"/>
                                          </p:stCondLst>
                                        </p:cTn>
                                        <p:tgtEl>
                                          <p:spTgt spid="16"/>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18"/>
                                        </p:tgtEl>
                                        <p:attrNameLst>
                                          <p:attrName>ppt_x</p:attrName>
                                        </p:attrNameLst>
                                      </p:cBhvr>
                                      <p:tavLst>
                                        <p:tav tm="0">
                                          <p:val>
                                            <p:strVal val="ppt_x"/>
                                          </p:val>
                                        </p:tav>
                                        <p:tav tm="100000">
                                          <p:val>
                                            <p:strVal val="0-ppt_w/2"/>
                                          </p:val>
                                        </p:tav>
                                      </p:tavLst>
                                    </p:anim>
                                    <p:anim calcmode="lin" valueType="num">
                                      <p:cBhvr additive="base">
                                        <p:cTn id="230" dur="2000"/>
                                        <p:tgtEl>
                                          <p:spTgt spid="18"/>
                                        </p:tgtEl>
                                        <p:attrNameLst>
                                          <p:attrName>ppt_y</p:attrName>
                                        </p:attrNameLst>
                                      </p:cBhvr>
                                      <p:tavLst>
                                        <p:tav tm="0">
                                          <p:val>
                                            <p:strVal val="ppt_y"/>
                                          </p:val>
                                        </p:tav>
                                        <p:tav tm="100000">
                                          <p:val>
                                            <p:strVal val="1+ppt_h/2"/>
                                          </p:val>
                                        </p:tav>
                                      </p:tavLst>
                                    </p:anim>
                                    <p:set>
                                      <p:cBhvr>
                                        <p:cTn id="231" dur="1" fill="hold">
                                          <p:stCondLst>
                                            <p:cond delay="1999"/>
                                          </p:stCondLst>
                                        </p:cTn>
                                        <p:tgtEl>
                                          <p:spTgt spid="18"/>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20"/>
                                        </p:tgtEl>
                                        <p:attrNameLst>
                                          <p:attrName>ppt_x</p:attrName>
                                        </p:attrNameLst>
                                      </p:cBhvr>
                                      <p:tavLst>
                                        <p:tav tm="0">
                                          <p:val>
                                            <p:strVal val="ppt_x"/>
                                          </p:val>
                                        </p:tav>
                                        <p:tav tm="100000">
                                          <p:val>
                                            <p:strVal val="0-ppt_w/2"/>
                                          </p:val>
                                        </p:tav>
                                      </p:tavLst>
                                    </p:anim>
                                    <p:anim calcmode="lin" valueType="num">
                                      <p:cBhvr additive="base">
                                        <p:cTn id="234" dur="2000"/>
                                        <p:tgtEl>
                                          <p:spTgt spid="20"/>
                                        </p:tgtEl>
                                        <p:attrNameLst>
                                          <p:attrName>ppt_y</p:attrName>
                                        </p:attrNameLst>
                                      </p:cBhvr>
                                      <p:tavLst>
                                        <p:tav tm="0">
                                          <p:val>
                                            <p:strVal val="ppt_y"/>
                                          </p:val>
                                        </p:tav>
                                        <p:tav tm="100000">
                                          <p:val>
                                            <p:strVal val="1+ppt_h/2"/>
                                          </p:val>
                                        </p:tav>
                                      </p:tavLst>
                                    </p:anim>
                                    <p:set>
                                      <p:cBhvr>
                                        <p:cTn id="235" dur="1" fill="hold">
                                          <p:stCondLst>
                                            <p:cond delay="1999"/>
                                          </p:stCondLst>
                                        </p:cTn>
                                        <p:tgtEl>
                                          <p:spTgt spid="20"/>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22"/>
                                        </p:tgtEl>
                                        <p:attrNameLst>
                                          <p:attrName>ppt_x</p:attrName>
                                        </p:attrNameLst>
                                      </p:cBhvr>
                                      <p:tavLst>
                                        <p:tav tm="0">
                                          <p:val>
                                            <p:strVal val="ppt_x"/>
                                          </p:val>
                                        </p:tav>
                                        <p:tav tm="100000">
                                          <p:val>
                                            <p:strVal val="0-ppt_w/2"/>
                                          </p:val>
                                        </p:tav>
                                      </p:tavLst>
                                    </p:anim>
                                    <p:anim calcmode="lin" valueType="num">
                                      <p:cBhvr additive="base">
                                        <p:cTn id="238" dur="2000"/>
                                        <p:tgtEl>
                                          <p:spTgt spid="22"/>
                                        </p:tgtEl>
                                        <p:attrNameLst>
                                          <p:attrName>ppt_y</p:attrName>
                                        </p:attrNameLst>
                                      </p:cBhvr>
                                      <p:tavLst>
                                        <p:tav tm="0">
                                          <p:val>
                                            <p:strVal val="ppt_y"/>
                                          </p:val>
                                        </p:tav>
                                        <p:tav tm="100000">
                                          <p:val>
                                            <p:strVal val="1+ppt_h/2"/>
                                          </p:val>
                                        </p:tav>
                                      </p:tavLst>
                                    </p:anim>
                                    <p:set>
                                      <p:cBhvr>
                                        <p:cTn id="239" dur="1" fill="hold">
                                          <p:stCondLst>
                                            <p:cond delay="1999"/>
                                          </p:stCondLst>
                                        </p:cTn>
                                        <p:tgtEl>
                                          <p:spTgt spid="22"/>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24"/>
                                        </p:tgtEl>
                                        <p:attrNameLst>
                                          <p:attrName>ppt_x</p:attrName>
                                        </p:attrNameLst>
                                      </p:cBhvr>
                                      <p:tavLst>
                                        <p:tav tm="0">
                                          <p:val>
                                            <p:strVal val="ppt_x"/>
                                          </p:val>
                                        </p:tav>
                                        <p:tav tm="100000">
                                          <p:val>
                                            <p:strVal val="0-ppt_w/2"/>
                                          </p:val>
                                        </p:tav>
                                      </p:tavLst>
                                    </p:anim>
                                    <p:anim calcmode="lin" valueType="num">
                                      <p:cBhvr additive="base">
                                        <p:cTn id="242" dur="2000"/>
                                        <p:tgtEl>
                                          <p:spTgt spid="24"/>
                                        </p:tgtEl>
                                        <p:attrNameLst>
                                          <p:attrName>ppt_y</p:attrName>
                                        </p:attrNameLst>
                                      </p:cBhvr>
                                      <p:tavLst>
                                        <p:tav tm="0">
                                          <p:val>
                                            <p:strVal val="ppt_y"/>
                                          </p:val>
                                        </p:tav>
                                        <p:tav tm="100000">
                                          <p:val>
                                            <p:strVal val="1+ppt_h/2"/>
                                          </p:val>
                                        </p:tav>
                                      </p:tavLst>
                                    </p:anim>
                                    <p:set>
                                      <p:cBhvr>
                                        <p:cTn id="243" dur="1" fill="hold">
                                          <p:stCondLst>
                                            <p:cond delay="1999"/>
                                          </p:stCondLst>
                                        </p:cTn>
                                        <p:tgtEl>
                                          <p:spTgt spid="24"/>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26"/>
                                        </p:tgtEl>
                                        <p:attrNameLst>
                                          <p:attrName>ppt_x</p:attrName>
                                        </p:attrNameLst>
                                      </p:cBhvr>
                                      <p:tavLst>
                                        <p:tav tm="0">
                                          <p:val>
                                            <p:strVal val="ppt_x"/>
                                          </p:val>
                                        </p:tav>
                                        <p:tav tm="100000">
                                          <p:val>
                                            <p:strVal val="0-ppt_w/2"/>
                                          </p:val>
                                        </p:tav>
                                      </p:tavLst>
                                    </p:anim>
                                    <p:anim calcmode="lin" valueType="num">
                                      <p:cBhvr additive="base">
                                        <p:cTn id="246" dur="2000"/>
                                        <p:tgtEl>
                                          <p:spTgt spid="26"/>
                                        </p:tgtEl>
                                        <p:attrNameLst>
                                          <p:attrName>ppt_y</p:attrName>
                                        </p:attrNameLst>
                                      </p:cBhvr>
                                      <p:tavLst>
                                        <p:tav tm="0">
                                          <p:val>
                                            <p:strVal val="ppt_y"/>
                                          </p:val>
                                        </p:tav>
                                        <p:tav tm="100000">
                                          <p:val>
                                            <p:strVal val="1+ppt_h/2"/>
                                          </p:val>
                                        </p:tav>
                                      </p:tavLst>
                                    </p:anim>
                                    <p:set>
                                      <p:cBhvr>
                                        <p:cTn id="247" dur="1" fill="hold">
                                          <p:stCondLst>
                                            <p:cond delay="1999"/>
                                          </p:stCondLst>
                                        </p:cTn>
                                        <p:tgtEl>
                                          <p:spTgt spid="26"/>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4"/>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6"/>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8"/>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0"/>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2"/>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4"/>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6"/>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8"/>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0"/>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2"/>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4"/>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6"/>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5"/>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7"/>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9"/>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1"/>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3"/>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5"/>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7"/>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9"/>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1"/>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3"/>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5"/>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7"/>
                                        </p:tgtEl>
                                        <p:attrNameLst>
                                          <p:attrName>r</p:attrName>
                                        </p:attrNameLst>
                                      </p:cBhvr>
                                    </p:animRot>
                                  </p:childTnLst>
                                </p:cTn>
                              </p:par>
                              <p:par>
                                <p:cTn id="296" presetID="23" presetClass="entr" presetSubtype="288"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ppt_w</p:attrName>
                                        </p:attrNameLst>
                                      </p:cBhvr>
                                      <p:tavLst>
                                        <p:tav tm="0">
                                          <p:val>
                                            <p:strVal val="4/3*#ppt_w"/>
                                          </p:val>
                                        </p:tav>
                                        <p:tav tm="100000">
                                          <p:val>
                                            <p:strVal val="#ppt_w"/>
                                          </p:val>
                                        </p:tav>
                                      </p:tavLst>
                                    </p:anim>
                                    <p:anim calcmode="lin" valueType="num">
                                      <p:cBhvr>
                                        <p:cTn id="299" dur="2000" fill="hold"/>
                                        <p:tgtEl>
                                          <p:spTgt spid="2"/>
                                        </p:tgtEl>
                                        <p:attrNameLst>
                                          <p:attrName>ppt_h</p:attrName>
                                        </p:attrNameLst>
                                      </p:cBhvr>
                                      <p:tavLst>
                                        <p:tav tm="0">
                                          <p:val>
                                            <p:strVal val="4/3*#ppt_h"/>
                                          </p:val>
                                        </p:tav>
                                        <p:tav tm="100000">
                                          <p:val>
                                            <p:strVal val="#ppt_h"/>
                                          </p:val>
                                        </p:tav>
                                      </p:tavLst>
                                    </p:anim>
                                  </p:childTnLst>
                                </p:cTn>
                              </p:par>
                              <p:par>
                                <p:cTn id="300" presetID="16" presetClass="entr" presetSubtype="37"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Effect transition="in" filter="barn(outVertical)">
                                      <p:cBhvr>
                                        <p:cTn id="30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14000">
              <a:srgbClr val="002060"/>
            </a:gs>
            <a:gs pos="50000">
              <a:srgbClr val="6699FF">
                <a:shade val="67500"/>
                <a:satMod val="115000"/>
              </a:srgbClr>
            </a:gs>
            <a:gs pos="100000">
              <a:srgbClr val="66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939309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kisscc0-3d-computer-graphics-abstraction-abstract-art-prismatic-abstract-design-2-5b762fe23f4e16.7334218215344721622593.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6200000">
            <a:off x="3718431" y="3669"/>
            <a:ext cx="782132" cy="782132"/>
          </a:xfrm>
          <a:prstGeom prst="rect">
            <a:avLst/>
          </a:prstGeom>
        </p:spPr>
      </p:pic>
      <p:pic>
        <p:nvPicPr>
          <p:cNvPr id="6" name="5 Imagen" descr="kisscc0-3d-computer-graphics-abstraction-abstract-art-prismatic-abstract-design-2-5b762fe23f4e16.7334218215344721622593.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6200000">
            <a:off x="4572000" y="0"/>
            <a:ext cx="782132" cy="782132"/>
          </a:xfrm>
          <a:prstGeom prst="rect">
            <a:avLst/>
          </a:prstGeom>
        </p:spPr>
      </p:pic>
      <p:pic>
        <p:nvPicPr>
          <p:cNvPr id="7" name="6 Imagen" descr="kisscc0-3d-computer-graphics-abstraction-abstract-art-prismatic-abstract-design-2-5b762fe23f4e16.7334218215344721622593.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6200000">
            <a:off x="3718431" y="4361368"/>
            <a:ext cx="782132" cy="782132"/>
          </a:xfrm>
          <a:prstGeom prst="rect">
            <a:avLst/>
          </a:prstGeom>
        </p:spPr>
      </p:pic>
      <p:pic>
        <p:nvPicPr>
          <p:cNvPr id="8" name="7 Imagen" descr="kisscc0-3d-computer-graphics-abstraction-abstract-art-prismatic-abstract-design-2-5b762fe23f4e16.7334218215344721622593.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6200000">
            <a:off x="4572000" y="4357699"/>
            <a:ext cx="782132" cy="782132"/>
          </a:xfrm>
          <a:prstGeom prst="rect">
            <a:avLst/>
          </a:prstGeom>
        </p:spPr>
      </p:pic>
      <p:pic>
        <p:nvPicPr>
          <p:cNvPr id="9" name="8 Imagen" descr="kisscc0-3d-computer-graphics-abstraction-abstract-art-prismatic-abstract-design-2-5b762fe23f4e16.7334218215344721622593.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6200000">
            <a:off x="0" y="1857370"/>
            <a:ext cx="782132" cy="782132"/>
          </a:xfrm>
          <a:prstGeom prst="rect">
            <a:avLst/>
          </a:prstGeom>
        </p:spPr>
      </p:pic>
      <p:pic>
        <p:nvPicPr>
          <p:cNvPr id="10" name="9 Imagen" descr="kisscc0-3d-computer-graphics-abstraction-abstract-art-prismatic-abstract-design-2-5b762fe23f4e16.7334218215344721622593.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6200000">
            <a:off x="0" y="2643188"/>
            <a:ext cx="782132" cy="782132"/>
          </a:xfrm>
          <a:prstGeom prst="rect">
            <a:avLst/>
          </a:prstGeom>
        </p:spPr>
      </p:pic>
      <p:pic>
        <p:nvPicPr>
          <p:cNvPr id="11" name="10 Imagen" descr="kisscc0-3d-computer-graphics-abstraction-abstract-art-prismatic-abstract-design-2-5b762fe23f4e16.7334218215344721622593.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6200000">
            <a:off x="8361868" y="1857370"/>
            <a:ext cx="782132" cy="782132"/>
          </a:xfrm>
          <a:prstGeom prst="rect">
            <a:avLst/>
          </a:prstGeom>
        </p:spPr>
      </p:pic>
      <p:pic>
        <p:nvPicPr>
          <p:cNvPr id="12" name="11 Imagen" descr="kisscc0-3d-computer-graphics-abstraction-abstract-art-prismatic-abstract-design-2-5b762fe23f4e16.7334218215344721622593.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6200000">
            <a:off x="8361868" y="2643188"/>
            <a:ext cx="782132" cy="782132"/>
          </a:xfrm>
          <a:prstGeom prst="rect">
            <a:avLst/>
          </a:prstGeom>
        </p:spPr>
      </p:pic>
      <p:pic>
        <p:nvPicPr>
          <p:cNvPr id="13" name="12 Imagen" descr="kisscc0-3d-computer-graphics-abstraction-abstract-art-prismatic-abstract-design-2-5b762fe23f4e16.7334218215344721622593.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6200000">
            <a:off x="928662" y="1714494"/>
            <a:ext cx="782132" cy="782132"/>
          </a:xfrm>
          <a:prstGeom prst="rect">
            <a:avLst/>
          </a:prstGeom>
        </p:spPr>
      </p:pic>
      <p:pic>
        <p:nvPicPr>
          <p:cNvPr id="14" name="13 Imagen" descr="kisscc0-3d-computer-graphics-abstraction-abstract-art-prismatic-abstract-design-2-5b762fe23f4e16.7334218215344721622593.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6200000">
            <a:off x="1857356" y="1500180"/>
            <a:ext cx="782132" cy="782132"/>
          </a:xfrm>
          <a:prstGeom prst="rect">
            <a:avLst/>
          </a:prstGeom>
        </p:spPr>
      </p:pic>
      <p:pic>
        <p:nvPicPr>
          <p:cNvPr id="15" name="14 Imagen" descr="kisscc0-3d-computer-graphics-abstraction-abstract-art-prismatic-abstract-design-2-5b762fe23f4e16.7334218215344721622593.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6200000">
            <a:off x="2643174" y="1071552"/>
            <a:ext cx="782132" cy="782132"/>
          </a:xfrm>
          <a:prstGeom prst="rect">
            <a:avLst/>
          </a:prstGeom>
        </p:spPr>
      </p:pic>
      <p:pic>
        <p:nvPicPr>
          <p:cNvPr id="16" name="15 Imagen" descr="kisscc0-3d-computer-graphics-abstraction-abstract-art-prismatic-abstract-design-2-5b762fe23f4e16.7334218215344721622593.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6200000">
            <a:off x="3214678" y="571486"/>
            <a:ext cx="782132" cy="782132"/>
          </a:xfrm>
          <a:prstGeom prst="rect">
            <a:avLst/>
          </a:prstGeom>
        </p:spPr>
      </p:pic>
      <p:pic>
        <p:nvPicPr>
          <p:cNvPr id="17" name="16 Imagen" descr="kisscc0-3d-computer-graphics-abstraction-abstract-art-prismatic-abstract-design-2-5b762fe23f4e16.7334218215344721622593.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6200000">
            <a:off x="5143504" y="642924"/>
            <a:ext cx="782132" cy="782132"/>
          </a:xfrm>
          <a:prstGeom prst="rect">
            <a:avLst/>
          </a:prstGeom>
        </p:spPr>
      </p:pic>
      <p:pic>
        <p:nvPicPr>
          <p:cNvPr id="18" name="17 Imagen" descr="kisscc0-3d-computer-graphics-abstraction-abstract-art-prismatic-abstract-design-2-5b762fe23f4e16.7334218215344721622593.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6200000">
            <a:off x="5857884" y="1071552"/>
            <a:ext cx="782132" cy="782132"/>
          </a:xfrm>
          <a:prstGeom prst="rect">
            <a:avLst/>
          </a:prstGeom>
        </p:spPr>
      </p:pic>
      <p:pic>
        <p:nvPicPr>
          <p:cNvPr id="19" name="18 Imagen" descr="kisscc0-3d-computer-graphics-abstraction-abstract-art-prismatic-abstract-design-2-5b762fe23f4e16.7334218215344721622593.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6200000">
            <a:off x="6643702" y="1571618"/>
            <a:ext cx="782132" cy="782132"/>
          </a:xfrm>
          <a:prstGeom prst="rect">
            <a:avLst/>
          </a:prstGeom>
        </p:spPr>
      </p:pic>
      <p:pic>
        <p:nvPicPr>
          <p:cNvPr id="20" name="19 Imagen" descr="kisscc0-3d-computer-graphics-abstraction-abstract-art-prismatic-abstract-design-2-5b762fe23f4e16.7334218215344721622593.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6200000">
            <a:off x="7572396" y="1785932"/>
            <a:ext cx="782132" cy="782132"/>
          </a:xfrm>
          <a:prstGeom prst="rect">
            <a:avLst/>
          </a:prstGeom>
        </p:spPr>
      </p:pic>
      <p:pic>
        <p:nvPicPr>
          <p:cNvPr id="21" name="20 Imagen" descr="kisscc0-3d-computer-graphics-abstraction-abstract-art-prismatic-abstract-design-2-5b762fe23f4e16.7334218215344721622593.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6200000">
            <a:off x="7572396" y="2714626"/>
            <a:ext cx="782132" cy="782132"/>
          </a:xfrm>
          <a:prstGeom prst="rect">
            <a:avLst/>
          </a:prstGeom>
        </p:spPr>
      </p:pic>
      <p:pic>
        <p:nvPicPr>
          <p:cNvPr id="22" name="21 Imagen" descr="kisscc0-3d-computer-graphics-abstraction-abstract-art-prismatic-abstract-design-2-5b762fe23f4e16.7334218215344721622593.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6200000">
            <a:off x="6715140" y="2857502"/>
            <a:ext cx="782132" cy="782132"/>
          </a:xfrm>
          <a:prstGeom prst="rect">
            <a:avLst/>
          </a:prstGeom>
        </p:spPr>
      </p:pic>
      <p:pic>
        <p:nvPicPr>
          <p:cNvPr id="23" name="22 Imagen" descr="kisscc0-3d-computer-graphics-abstraction-abstract-art-prismatic-abstract-design-2-5b762fe23f4e16.7334218215344721622593.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6200000">
            <a:off x="5929322" y="3214692"/>
            <a:ext cx="782132" cy="782132"/>
          </a:xfrm>
          <a:prstGeom prst="rect">
            <a:avLst/>
          </a:prstGeom>
        </p:spPr>
      </p:pic>
      <p:pic>
        <p:nvPicPr>
          <p:cNvPr id="24" name="23 Imagen" descr="kisscc0-3d-computer-graphics-abstraction-abstract-art-prismatic-abstract-design-2-5b762fe23f4e16.7334218215344721622593.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6200000">
            <a:off x="5214942" y="3714758"/>
            <a:ext cx="782132" cy="782132"/>
          </a:xfrm>
          <a:prstGeom prst="rect">
            <a:avLst/>
          </a:prstGeom>
        </p:spPr>
      </p:pic>
      <p:pic>
        <p:nvPicPr>
          <p:cNvPr id="25" name="24 Imagen" descr="kisscc0-3d-computer-graphics-abstraction-abstract-art-prismatic-abstract-design-2-5b762fe23f4e16.7334218215344721622593.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6200000">
            <a:off x="928662" y="2643188"/>
            <a:ext cx="782132" cy="782132"/>
          </a:xfrm>
          <a:prstGeom prst="rect">
            <a:avLst/>
          </a:prstGeom>
        </p:spPr>
      </p:pic>
      <p:pic>
        <p:nvPicPr>
          <p:cNvPr id="26" name="25 Imagen" descr="kisscc0-3d-computer-graphics-abstraction-abstract-art-prismatic-abstract-design-2-5b762fe23f4e16.7334218215344721622593.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6200000">
            <a:off x="1714480" y="2928940"/>
            <a:ext cx="782132" cy="782132"/>
          </a:xfrm>
          <a:prstGeom prst="rect">
            <a:avLst/>
          </a:prstGeom>
        </p:spPr>
      </p:pic>
      <p:pic>
        <p:nvPicPr>
          <p:cNvPr id="27" name="26 Imagen" descr="kisscc0-3d-computer-graphics-abstraction-abstract-art-prismatic-abstract-design-2-5b762fe23f4e16.7334218215344721622593.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6200000">
            <a:off x="2500298" y="3286130"/>
            <a:ext cx="782132" cy="782132"/>
          </a:xfrm>
          <a:prstGeom prst="rect">
            <a:avLst/>
          </a:prstGeom>
        </p:spPr>
      </p:pic>
      <p:pic>
        <p:nvPicPr>
          <p:cNvPr id="28" name="27 Imagen" descr="kisscc0-3d-computer-graphics-abstraction-abstract-art-prismatic-abstract-design-2-5b762fe23f4e16.7334218215344721622593.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6200000">
            <a:off x="3286116" y="3714758"/>
            <a:ext cx="782132" cy="782132"/>
          </a:xfrm>
          <a:prstGeom prst="rect">
            <a:avLst/>
          </a:prstGeom>
        </p:spPr>
      </p:pic>
      <p:sp>
        <p:nvSpPr>
          <p:cNvPr id="29" name="28 Rectángulo"/>
          <p:cNvSpPr/>
          <p:nvPr/>
        </p:nvSpPr>
        <p:spPr>
          <a:xfrm>
            <a:off x="-285784" y="-285770"/>
            <a:ext cx="9644130" cy="571504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xit" presetSubtype="6" fill="hold" nodeType="withEffect">
                                  <p:stCondLst>
                                    <p:cond delay="0"/>
                                  </p:stCondLst>
                                  <p:childTnLst>
                                    <p:anim calcmode="lin" valueType="num">
                                      <p:cBhvr additive="base">
                                        <p:cTn id="8" dur="3000"/>
                                        <p:tgtEl>
                                          <p:spTgt spid="5"/>
                                        </p:tgtEl>
                                        <p:attrNameLst>
                                          <p:attrName>ppt_x</p:attrName>
                                        </p:attrNameLst>
                                      </p:cBhvr>
                                      <p:tavLst>
                                        <p:tav tm="0">
                                          <p:val>
                                            <p:strVal val="ppt_x"/>
                                          </p:val>
                                        </p:tav>
                                        <p:tav tm="100000">
                                          <p:val>
                                            <p:strVal val="1+ppt_w/2"/>
                                          </p:val>
                                        </p:tav>
                                      </p:tavLst>
                                    </p:anim>
                                    <p:anim calcmode="lin" valueType="num">
                                      <p:cBhvr additive="base">
                                        <p:cTn id="9" dur="3000"/>
                                        <p:tgtEl>
                                          <p:spTgt spid="5"/>
                                        </p:tgtEl>
                                        <p:attrNameLst>
                                          <p:attrName>ppt_y</p:attrName>
                                        </p:attrNameLst>
                                      </p:cBhvr>
                                      <p:tavLst>
                                        <p:tav tm="0">
                                          <p:val>
                                            <p:strVal val="ppt_y"/>
                                          </p:val>
                                        </p:tav>
                                        <p:tav tm="100000">
                                          <p:val>
                                            <p:strVal val="1+ppt_h/2"/>
                                          </p:val>
                                        </p:tav>
                                      </p:tavLst>
                                    </p:anim>
                                    <p:set>
                                      <p:cBhvr>
                                        <p:cTn id="10" dur="1" fill="hold">
                                          <p:stCondLst>
                                            <p:cond delay="2999"/>
                                          </p:stCondLst>
                                        </p:cTn>
                                        <p:tgtEl>
                                          <p:spTgt spid="5"/>
                                        </p:tgtEl>
                                        <p:attrNameLst>
                                          <p:attrName>style.visibility</p:attrName>
                                        </p:attrNameLst>
                                      </p:cBhvr>
                                      <p:to>
                                        <p:strVal val="hidden"/>
                                      </p:to>
                                    </p:set>
                                  </p:childTnLst>
                                </p:cTn>
                              </p:par>
                              <p:par>
                                <p:cTn id="11" presetID="2" presetClass="exit" presetSubtype="6" fill="hold" nodeType="withEffect">
                                  <p:stCondLst>
                                    <p:cond delay="0"/>
                                  </p:stCondLst>
                                  <p:childTnLst>
                                    <p:anim calcmode="lin" valueType="num">
                                      <p:cBhvr additive="base">
                                        <p:cTn id="12" dur="3000"/>
                                        <p:tgtEl>
                                          <p:spTgt spid="9"/>
                                        </p:tgtEl>
                                        <p:attrNameLst>
                                          <p:attrName>ppt_x</p:attrName>
                                        </p:attrNameLst>
                                      </p:cBhvr>
                                      <p:tavLst>
                                        <p:tav tm="0">
                                          <p:val>
                                            <p:strVal val="ppt_x"/>
                                          </p:val>
                                        </p:tav>
                                        <p:tav tm="100000">
                                          <p:val>
                                            <p:strVal val="1+ppt_w/2"/>
                                          </p:val>
                                        </p:tav>
                                      </p:tavLst>
                                    </p:anim>
                                    <p:anim calcmode="lin" valueType="num">
                                      <p:cBhvr additive="base">
                                        <p:cTn id="13" dur="3000"/>
                                        <p:tgtEl>
                                          <p:spTgt spid="9"/>
                                        </p:tgtEl>
                                        <p:attrNameLst>
                                          <p:attrName>ppt_y</p:attrName>
                                        </p:attrNameLst>
                                      </p:cBhvr>
                                      <p:tavLst>
                                        <p:tav tm="0">
                                          <p:val>
                                            <p:strVal val="ppt_y"/>
                                          </p:val>
                                        </p:tav>
                                        <p:tav tm="100000">
                                          <p:val>
                                            <p:strVal val="1+ppt_h/2"/>
                                          </p:val>
                                        </p:tav>
                                      </p:tavLst>
                                    </p:anim>
                                    <p:set>
                                      <p:cBhvr>
                                        <p:cTn id="14" dur="1" fill="hold">
                                          <p:stCondLst>
                                            <p:cond delay="2999"/>
                                          </p:stCondLst>
                                        </p:cTn>
                                        <p:tgtEl>
                                          <p:spTgt spid="9"/>
                                        </p:tgtEl>
                                        <p:attrNameLst>
                                          <p:attrName>style.visibility</p:attrName>
                                        </p:attrNameLst>
                                      </p:cBhvr>
                                      <p:to>
                                        <p:strVal val="hidden"/>
                                      </p:to>
                                    </p:set>
                                  </p:childTnLst>
                                </p:cTn>
                              </p:par>
                              <p:par>
                                <p:cTn id="15" presetID="2" presetClass="exit" presetSubtype="6" fill="hold" nodeType="withEffect">
                                  <p:stCondLst>
                                    <p:cond delay="0"/>
                                  </p:stCondLst>
                                  <p:childTnLst>
                                    <p:anim calcmode="lin" valueType="num">
                                      <p:cBhvr additive="base">
                                        <p:cTn id="16" dur="3000"/>
                                        <p:tgtEl>
                                          <p:spTgt spid="13"/>
                                        </p:tgtEl>
                                        <p:attrNameLst>
                                          <p:attrName>ppt_x</p:attrName>
                                        </p:attrNameLst>
                                      </p:cBhvr>
                                      <p:tavLst>
                                        <p:tav tm="0">
                                          <p:val>
                                            <p:strVal val="ppt_x"/>
                                          </p:val>
                                        </p:tav>
                                        <p:tav tm="100000">
                                          <p:val>
                                            <p:strVal val="1+ppt_w/2"/>
                                          </p:val>
                                        </p:tav>
                                      </p:tavLst>
                                    </p:anim>
                                    <p:anim calcmode="lin" valueType="num">
                                      <p:cBhvr additive="base">
                                        <p:cTn id="17" dur="3000"/>
                                        <p:tgtEl>
                                          <p:spTgt spid="13"/>
                                        </p:tgtEl>
                                        <p:attrNameLst>
                                          <p:attrName>ppt_y</p:attrName>
                                        </p:attrNameLst>
                                      </p:cBhvr>
                                      <p:tavLst>
                                        <p:tav tm="0">
                                          <p:val>
                                            <p:strVal val="ppt_y"/>
                                          </p:val>
                                        </p:tav>
                                        <p:tav tm="100000">
                                          <p:val>
                                            <p:strVal val="1+ppt_h/2"/>
                                          </p:val>
                                        </p:tav>
                                      </p:tavLst>
                                    </p:anim>
                                    <p:set>
                                      <p:cBhvr>
                                        <p:cTn id="18" dur="1" fill="hold">
                                          <p:stCondLst>
                                            <p:cond delay="2999"/>
                                          </p:stCondLst>
                                        </p:cTn>
                                        <p:tgtEl>
                                          <p:spTgt spid="13"/>
                                        </p:tgtEl>
                                        <p:attrNameLst>
                                          <p:attrName>style.visibility</p:attrName>
                                        </p:attrNameLst>
                                      </p:cBhvr>
                                      <p:to>
                                        <p:strVal val="hidden"/>
                                      </p:to>
                                    </p:set>
                                  </p:childTnLst>
                                </p:cTn>
                              </p:par>
                              <p:par>
                                <p:cTn id="19" presetID="2" presetClass="exit" presetSubtype="6" fill="hold" nodeType="withEffect">
                                  <p:stCondLst>
                                    <p:cond delay="0"/>
                                  </p:stCondLst>
                                  <p:childTnLst>
                                    <p:anim calcmode="lin" valueType="num">
                                      <p:cBhvr additive="base">
                                        <p:cTn id="20" dur="3000"/>
                                        <p:tgtEl>
                                          <p:spTgt spid="14"/>
                                        </p:tgtEl>
                                        <p:attrNameLst>
                                          <p:attrName>ppt_x</p:attrName>
                                        </p:attrNameLst>
                                      </p:cBhvr>
                                      <p:tavLst>
                                        <p:tav tm="0">
                                          <p:val>
                                            <p:strVal val="ppt_x"/>
                                          </p:val>
                                        </p:tav>
                                        <p:tav tm="100000">
                                          <p:val>
                                            <p:strVal val="1+ppt_w/2"/>
                                          </p:val>
                                        </p:tav>
                                      </p:tavLst>
                                    </p:anim>
                                    <p:anim calcmode="lin" valueType="num">
                                      <p:cBhvr additive="base">
                                        <p:cTn id="21" dur="3000"/>
                                        <p:tgtEl>
                                          <p:spTgt spid="14"/>
                                        </p:tgtEl>
                                        <p:attrNameLst>
                                          <p:attrName>ppt_y</p:attrName>
                                        </p:attrNameLst>
                                      </p:cBhvr>
                                      <p:tavLst>
                                        <p:tav tm="0">
                                          <p:val>
                                            <p:strVal val="ppt_y"/>
                                          </p:val>
                                        </p:tav>
                                        <p:tav tm="100000">
                                          <p:val>
                                            <p:strVal val="1+ppt_h/2"/>
                                          </p:val>
                                        </p:tav>
                                      </p:tavLst>
                                    </p:anim>
                                    <p:set>
                                      <p:cBhvr>
                                        <p:cTn id="22" dur="1" fill="hold">
                                          <p:stCondLst>
                                            <p:cond delay="2999"/>
                                          </p:stCondLst>
                                        </p:cTn>
                                        <p:tgtEl>
                                          <p:spTgt spid="14"/>
                                        </p:tgtEl>
                                        <p:attrNameLst>
                                          <p:attrName>style.visibility</p:attrName>
                                        </p:attrNameLst>
                                      </p:cBhvr>
                                      <p:to>
                                        <p:strVal val="hidden"/>
                                      </p:to>
                                    </p:set>
                                  </p:childTnLst>
                                </p:cTn>
                              </p:par>
                              <p:par>
                                <p:cTn id="23" presetID="2" presetClass="exit" presetSubtype="6" fill="hold" nodeType="withEffect">
                                  <p:stCondLst>
                                    <p:cond delay="0"/>
                                  </p:stCondLst>
                                  <p:childTnLst>
                                    <p:anim calcmode="lin" valueType="num">
                                      <p:cBhvr additive="base">
                                        <p:cTn id="24" dur="3000"/>
                                        <p:tgtEl>
                                          <p:spTgt spid="15"/>
                                        </p:tgtEl>
                                        <p:attrNameLst>
                                          <p:attrName>ppt_x</p:attrName>
                                        </p:attrNameLst>
                                      </p:cBhvr>
                                      <p:tavLst>
                                        <p:tav tm="0">
                                          <p:val>
                                            <p:strVal val="ppt_x"/>
                                          </p:val>
                                        </p:tav>
                                        <p:tav tm="100000">
                                          <p:val>
                                            <p:strVal val="1+ppt_w/2"/>
                                          </p:val>
                                        </p:tav>
                                      </p:tavLst>
                                    </p:anim>
                                    <p:anim calcmode="lin" valueType="num">
                                      <p:cBhvr additive="base">
                                        <p:cTn id="25" dur="3000"/>
                                        <p:tgtEl>
                                          <p:spTgt spid="15"/>
                                        </p:tgtEl>
                                        <p:attrNameLst>
                                          <p:attrName>ppt_y</p:attrName>
                                        </p:attrNameLst>
                                      </p:cBhvr>
                                      <p:tavLst>
                                        <p:tav tm="0">
                                          <p:val>
                                            <p:strVal val="ppt_y"/>
                                          </p:val>
                                        </p:tav>
                                        <p:tav tm="100000">
                                          <p:val>
                                            <p:strVal val="1+ppt_h/2"/>
                                          </p:val>
                                        </p:tav>
                                      </p:tavLst>
                                    </p:anim>
                                    <p:set>
                                      <p:cBhvr>
                                        <p:cTn id="26" dur="1" fill="hold">
                                          <p:stCondLst>
                                            <p:cond delay="2999"/>
                                          </p:stCondLst>
                                        </p:cTn>
                                        <p:tgtEl>
                                          <p:spTgt spid="15"/>
                                        </p:tgtEl>
                                        <p:attrNameLst>
                                          <p:attrName>style.visibility</p:attrName>
                                        </p:attrNameLst>
                                      </p:cBhvr>
                                      <p:to>
                                        <p:strVal val="hidden"/>
                                      </p:to>
                                    </p:set>
                                  </p:childTnLst>
                                </p:cTn>
                              </p:par>
                              <p:par>
                                <p:cTn id="27" presetID="2" presetClass="exit" presetSubtype="6" fill="hold" nodeType="withEffect">
                                  <p:stCondLst>
                                    <p:cond delay="0"/>
                                  </p:stCondLst>
                                  <p:childTnLst>
                                    <p:anim calcmode="lin" valueType="num">
                                      <p:cBhvr additive="base">
                                        <p:cTn id="28" dur="3000"/>
                                        <p:tgtEl>
                                          <p:spTgt spid="16"/>
                                        </p:tgtEl>
                                        <p:attrNameLst>
                                          <p:attrName>ppt_x</p:attrName>
                                        </p:attrNameLst>
                                      </p:cBhvr>
                                      <p:tavLst>
                                        <p:tav tm="0">
                                          <p:val>
                                            <p:strVal val="ppt_x"/>
                                          </p:val>
                                        </p:tav>
                                        <p:tav tm="100000">
                                          <p:val>
                                            <p:strVal val="1+ppt_w/2"/>
                                          </p:val>
                                        </p:tav>
                                      </p:tavLst>
                                    </p:anim>
                                    <p:anim calcmode="lin" valueType="num">
                                      <p:cBhvr additive="base">
                                        <p:cTn id="29" dur="3000"/>
                                        <p:tgtEl>
                                          <p:spTgt spid="16"/>
                                        </p:tgtEl>
                                        <p:attrNameLst>
                                          <p:attrName>ppt_y</p:attrName>
                                        </p:attrNameLst>
                                      </p:cBhvr>
                                      <p:tavLst>
                                        <p:tav tm="0">
                                          <p:val>
                                            <p:strVal val="ppt_y"/>
                                          </p:val>
                                        </p:tav>
                                        <p:tav tm="100000">
                                          <p:val>
                                            <p:strVal val="1+ppt_h/2"/>
                                          </p:val>
                                        </p:tav>
                                      </p:tavLst>
                                    </p:anim>
                                    <p:set>
                                      <p:cBhvr>
                                        <p:cTn id="30" dur="1" fill="hold">
                                          <p:stCondLst>
                                            <p:cond delay="2999"/>
                                          </p:stCondLst>
                                        </p:cTn>
                                        <p:tgtEl>
                                          <p:spTgt spid="16"/>
                                        </p:tgtEl>
                                        <p:attrNameLst>
                                          <p:attrName>style.visibility</p:attrName>
                                        </p:attrNameLst>
                                      </p:cBhvr>
                                      <p:to>
                                        <p:strVal val="hidden"/>
                                      </p:to>
                                    </p:set>
                                  </p:childTnLst>
                                </p:cTn>
                              </p:par>
                              <p:par>
                                <p:cTn id="31" presetID="2" presetClass="exit" presetSubtype="12" fill="hold" nodeType="withEffect">
                                  <p:stCondLst>
                                    <p:cond delay="0"/>
                                  </p:stCondLst>
                                  <p:childTnLst>
                                    <p:anim calcmode="lin" valueType="num">
                                      <p:cBhvr additive="base">
                                        <p:cTn id="32" dur="3000"/>
                                        <p:tgtEl>
                                          <p:spTgt spid="6"/>
                                        </p:tgtEl>
                                        <p:attrNameLst>
                                          <p:attrName>ppt_x</p:attrName>
                                        </p:attrNameLst>
                                      </p:cBhvr>
                                      <p:tavLst>
                                        <p:tav tm="0">
                                          <p:val>
                                            <p:strVal val="ppt_x"/>
                                          </p:val>
                                        </p:tav>
                                        <p:tav tm="100000">
                                          <p:val>
                                            <p:strVal val="0-ppt_w/2"/>
                                          </p:val>
                                        </p:tav>
                                      </p:tavLst>
                                    </p:anim>
                                    <p:anim calcmode="lin" valueType="num">
                                      <p:cBhvr additive="base">
                                        <p:cTn id="33" dur="3000"/>
                                        <p:tgtEl>
                                          <p:spTgt spid="6"/>
                                        </p:tgtEl>
                                        <p:attrNameLst>
                                          <p:attrName>ppt_y</p:attrName>
                                        </p:attrNameLst>
                                      </p:cBhvr>
                                      <p:tavLst>
                                        <p:tav tm="0">
                                          <p:val>
                                            <p:strVal val="ppt_y"/>
                                          </p:val>
                                        </p:tav>
                                        <p:tav tm="100000">
                                          <p:val>
                                            <p:strVal val="1+ppt_h/2"/>
                                          </p:val>
                                        </p:tav>
                                      </p:tavLst>
                                    </p:anim>
                                    <p:set>
                                      <p:cBhvr>
                                        <p:cTn id="34" dur="1" fill="hold">
                                          <p:stCondLst>
                                            <p:cond delay="2999"/>
                                          </p:stCondLst>
                                        </p:cTn>
                                        <p:tgtEl>
                                          <p:spTgt spid="6"/>
                                        </p:tgtEl>
                                        <p:attrNameLst>
                                          <p:attrName>style.visibility</p:attrName>
                                        </p:attrNameLst>
                                      </p:cBhvr>
                                      <p:to>
                                        <p:strVal val="hidden"/>
                                      </p:to>
                                    </p:set>
                                  </p:childTnLst>
                                </p:cTn>
                              </p:par>
                              <p:par>
                                <p:cTn id="35" presetID="2" presetClass="exit" presetSubtype="12" fill="hold" nodeType="withEffect">
                                  <p:stCondLst>
                                    <p:cond delay="0"/>
                                  </p:stCondLst>
                                  <p:childTnLst>
                                    <p:anim calcmode="lin" valueType="num">
                                      <p:cBhvr additive="base">
                                        <p:cTn id="36" dur="3000"/>
                                        <p:tgtEl>
                                          <p:spTgt spid="11"/>
                                        </p:tgtEl>
                                        <p:attrNameLst>
                                          <p:attrName>ppt_x</p:attrName>
                                        </p:attrNameLst>
                                      </p:cBhvr>
                                      <p:tavLst>
                                        <p:tav tm="0">
                                          <p:val>
                                            <p:strVal val="ppt_x"/>
                                          </p:val>
                                        </p:tav>
                                        <p:tav tm="100000">
                                          <p:val>
                                            <p:strVal val="0-ppt_w/2"/>
                                          </p:val>
                                        </p:tav>
                                      </p:tavLst>
                                    </p:anim>
                                    <p:anim calcmode="lin" valueType="num">
                                      <p:cBhvr additive="base">
                                        <p:cTn id="37" dur="3000"/>
                                        <p:tgtEl>
                                          <p:spTgt spid="11"/>
                                        </p:tgtEl>
                                        <p:attrNameLst>
                                          <p:attrName>ppt_y</p:attrName>
                                        </p:attrNameLst>
                                      </p:cBhvr>
                                      <p:tavLst>
                                        <p:tav tm="0">
                                          <p:val>
                                            <p:strVal val="ppt_y"/>
                                          </p:val>
                                        </p:tav>
                                        <p:tav tm="100000">
                                          <p:val>
                                            <p:strVal val="1+ppt_h/2"/>
                                          </p:val>
                                        </p:tav>
                                      </p:tavLst>
                                    </p:anim>
                                    <p:set>
                                      <p:cBhvr>
                                        <p:cTn id="38" dur="1" fill="hold">
                                          <p:stCondLst>
                                            <p:cond delay="2999"/>
                                          </p:stCondLst>
                                        </p:cTn>
                                        <p:tgtEl>
                                          <p:spTgt spid="11"/>
                                        </p:tgtEl>
                                        <p:attrNameLst>
                                          <p:attrName>style.visibility</p:attrName>
                                        </p:attrNameLst>
                                      </p:cBhvr>
                                      <p:to>
                                        <p:strVal val="hidden"/>
                                      </p:to>
                                    </p:set>
                                  </p:childTnLst>
                                </p:cTn>
                              </p:par>
                              <p:par>
                                <p:cTn id="39" presetID="2" presetClass="exit" presetSubtype="12" fill="hold" nodeType="withEffect">
                                  <p:stCondLst>
                                    <p:cond delay="0"/>
                                  </p:stCondLst>
                                  <p:childTnLst>
                                    <p:anim calcmode="lin" valueType="num">
                                      <p:cBhvr additive="base">
                                        <p:cTn id="40" dur="3000"/>
                                        <p:tgtEl>
                                          <p:spTgt spid="17"/>
                                        </p:tgtEl>
                                        <p:attrNameLst>
                                          <p:attrName>ppt_x</p:attrName>
                                        </p:attrNameLst>
                                      </p:cBhvr>
                                      <p:tavLst>
                                        <p:tav tm="0">
                                          <p:val>
                                            <p:strVal val="ppt_x"/>
                                          </p:val>
                                        </p:tav>
                                        <p:tav tm="100000">
                                          <p:val>
                                            <p:strVal val="0-ppt_w/2"/>
                                          </p:val>
                                        </p:tav>
                                      </p:tavLst>
                                    </p:anim>
                                    <p:anim calcmode="lin" valueType="num">
                                      <p:cBhvr additive="base">
                                        <p:cTn id="41" dur="3000"/>
                                        <p:tgtEl>
                                          <p:spTgt spid="17"/>
                                        </p:tgtEl>
                                        <p:attrNameLst>
                                          <p:attrName>ppt_y</p:attrName>
                                        </p:attrNameLst>
                                      </p:cBhvr>
                                      <p:tavLst>
                                        <p:tav tm="0">
                                          <p:val>
                                            <p:strVal val="ppt_y"/>
                                          </p:val>
                                        </p:tav>
                                        <p:tav tm="100000">
                                          <p:val>
                                            <p:strVal val="1+ppt_h/2"/>
                                          </p:val>
                                        </p:tav>
                                      </p:tavLst>
                                    </p:anim>
                                    <p:set>
                                      <p:cBhvr>
                                        <p:cTn id="42" dur="1" fill="hold">
                                          <p:stCondLst>
                                            <p:cond delay="2999"/>
                                          </p:stCondLst>
                                        </p:cTn>
                                        <p:tgtEl>
                                          <p:spTgt spid="17"/>
                                        </p:tgtEl>
                                        <p:attrNameLst>
                                          <p:attrName>style.visibility</p:attrName>
                                        </p:attrNameLst>
                                      </p:cBhvr>
                                      <p:to>
                                        <p:strVal val="hidden"/>
                                      </p:to>
                                    </p:set>
                                  </p:childTnLst>
                                </p:cTn>
                              </p:par>
                              <p:par>
                                <p:cTn id="43" presetID="2" presetClass="exit" presetSubtype="12" fill="hold" nodeType="withEffect">
                                  <p:stCondLst>
                                    <p:cond delay="0"/>
                                  </p:stCondLst>
                                  <p:childTnLst>
                                    <p:anim calcmode="lin" valueType="num">
                                      <p:cBhvr additive="base">
                                        <p:cTn id="44" dur="3000"/>
                                        <p:tgtEl>
                                          <p:spTgt spid="18"/>
                                        </p:tgtEl>
                                        <p:attrNameLst>
                                          <p:attrName>ppt_x</p:attrName>
                                        </p:attrNameLst>
                                      </p:cBhvr>
                                      <p:tavLst>
                                        <p:tav tm="0">
                                          <p:val>
                                            <p:strVal val="ppt_x"/>
                                          </p:val>
                                        </p:tav>
                                        <p:tav tm="100000">
                                          <p:val>
                                            <p:strVal val="0-ppt_w/2"/>
                                          </p:val>
                                        </p:tav>
                                      </p:tavLst>
                                    </p:anim>
                                    <p:anim calcmode="lin" valueType="num">
                                      <p:cBhvr additive="base">
                                        <p:cTn id="45" dur="3000"/>
                                        <p:tgtEl>
                                          <p:spTgt spid="18"/>
                                        </p:tgtEl>
                                        <p:attrNameLst>
                                          <p:attrName>ppt_y</p:attrName>
                                        </p:attrNameLst>
                                      </p:cBhvr>
                                      <p:tavLst>
                                        <p:tav tm="0">
                                          <p:val>
                                            <p:strVal val="ppt_y"/>
                                          </p:val>
                                        </p:tav>
                                        <p:tav tm="100000">
                                          <p:val>
                                            <p:strVal val="1+ppt_h/2"/>
                                          </p:val>
                                        </p:tav>
                                      </p:tavLst>
                                    </p:anim>
                                    <p:set>
                                      <p:cBhvr>
                                        <p:cTn id="46" dur="1" fill="hold">
                                          <p:stCondLst>
                                            <p:cond delay="2999"/>
                                          </p:stCondLst>
                                        </p:cTn>
                                        <p:tgtEl>
                                          <p:spTgt spid="18"/>
                                        </p:tgtEl>
                                        <p:attrNameLst>
                                          <p:attrName>style.visibility</p:attrName>
                                        </p:attrNameLst>
                                      </p:cBhvr>
                                      <p:to>
                                        <p:strVal val="hidden"/>
                                      </p:to>
                                    </p:set>
                                  </p:childTnLst>
                                </p:cTn>
                              </p:par>
                              <p:par>
                                <p:cTn id="47" presetID="2" presetClass="exit" presetSubtype="12" fill="hold" nodeType="withEffect">
                                  <p:stCondLst>
                                    <p:cond delay="0"/>
                                  </p:stCondLst>
                                  <p:childTnLst>
                                    <p:anim calcmode="lin" valueType="num">
                                      <p:cBhvr additive="base">
                                        <p:cTn id="48" dur="3000"/>
                                        <p:tgtEl>
                                          <p:spTgt spid="19"/>
                                        </p:tgtEl>
                                        <p:attrNameLst>
                                          <p:attrName>ppt_x</p:attrName>
                                        </p:attrNameLst>
                                      </p:cBhvr>
                                      <p:tavLst>
                                        <p:tav tm="0">
                                          <p:val>
                                            <p:strVal val="ppt_x"/>
                                          </p:val>
                                        </p:tav>
                                        <p:tav tm="100000">
                                          <p:val>
                                            <p:strVal val="0-ppt_w/2"/>
                                          </p:val>
                                        </p:tav>
                                      </p:tavLst>
                                    </p:anim>
                                    <p:anim calcmode="lin" valueType="num">
                                      <p:cBhvr additive="base">
                                        <p:cTn id="49" dur="3000"/>
                                        <p:tgtEl>
                                          <p:spTgt spid="19"/>
                                        </p:tgtEl>
                                        <p:attrNameLst>
                                          <p:attrName>ppt_y</p:attrName>
                                        </p:attrNameLst>
                                      </p:cBhvr>
                                      <p:tavLst>
                                        <p:tav tm="0">
                                          <p:val>
                                            <p:strVal val="ppt_y"/>
                                          </p:val>
                                        </p:tav>
                                        <p:tav tm="100000">
                                          <p:val>
                                            <p:strVal val="1+ppt_h/2"/>
                                          </p:val>
                                        </p:tav>
                                      </p:tavLst>
                                    </p:anim>
                                    <p:set>
                                      <p:cBhvr>
                                        <p:cTn id="50" dur="1" fill="hold">
                                          <p:stCondLst>
                                            <p:cond delay="2999"/>
                                          </p:stCondLst>
                                        </p:cTn>
                                        <p:tgtEl>
                                          <p:spTgt spid="19"/>
                                        </p:tgtEl>
                                        <p:attrNameLst>
                                          <p:attrName>style.visibility</p:attrName>
                                        </p:attrNameLst>
                                      </p:cBhvr>
                                      <p:to>
                                        <p:strVal val="hidden"/>
                                      </p:to>
                                    </p:set>
                                  </p:childTnLst>
                                </p:cTn>
                              </p:par>
                              <p:par>
                                <p:cTn id="51" presetID="2" presetClass="exit" presetSubtype="12" fill="hold" nodeType="withEffect">
                                  <p:stCondLst>
                                    <p:cond delay="0"/>
                                  </p:stCondLst>
                                  <p:childTnLst>
                                    <p:anim calcmode="lin" valueType="num">
                                      <p:cBhvr additive="base">
                                        <p:cTn id="52" dur="3000"/>
                                        <p:tgtEl>
                                          <p:spTgt spid="20"/>
                                        </p:tgtEl>
                                        <p:attrNameLst>
                                          <p:attrName>ppt_x</p:attrName>
                                        </p:attrNameLst>
                                      </p:cBhvr>
                                      <p:tavLst>
                                        <p:tav tm="0">
                                          <p:val>
                                            <p:strVal val="ppt_x"/>
                                          </p:val>
                                        </p:tav>
                                        <p:tav tm="100000">
                                          <p:val>
                                            <p:strVal val="0-ppt_w/2"/>
                                          </p:val>
                                        </p:tav>
                                      </p:tavLst>
                                    </p:anim>
                                    <p:anim calcmode="lin" valueType="num">
                                      <p:cBhvr additive="base">
                                        <p:cTn id="53" dur="3000"/>
                                        <p:tgtEl>
                                          <p:spTgt spid="20"/>
                                        </p:tgtEl>
                                        <p:attrNameLst>
                                          <p:attrName>ppt_y</p:attrName>
                                        </p:attrNameLst>
                                      </p:cBhvr>
                                      <p:tavLst>
                                        <p:tav tm="0">
                                          <p:val>
                                            <p:strVal val="ppt_y"/>
                                          </p:val>
                                        </p:tav>
                                        <p:tav tm="100000">
                                          <p:val>
                                            <p:strVal val="1+ppt_h/2"/>
                                          </p:val>
                                        </p:tav>
                                      </p:tavLst>
                                    </p:anim>
                                    <p:set>
                                      <p:cBhvr>
                                        <p:cTn id="54" dur="1" fill="hold">
                                          <p:stCondLst>
                                            <p:cond delay="2999"/>
                                          </p:stCondLst>
                                        </p:cTn>
                                        <p:tgtEl>
                                          <p:spTgt spid="20"/>
                                        </p:tgtEl>
                                        <p:attrNameLst>
                                          <p:attrName>style.visibility</p:attrName>
                                        </p:attrNameLst>
                                      </p:cBhvr>
                                      <p:to>
                                        <p:strVal val="hidden"/>
                                      </p:to>
                                    </p:set>
                                  </p:childTnLst>
                                </p:cTn>
                              </p:par>
                              <p:par>
                                <p:cTn id="55" presetID="2" presetClass="exit" presetSubtype="9" fill="hold" nodeType="withEffect">
                                  <p:stCondLst>
                                    <p:cond delay="0"/>
                                  </p:stCondLst>
                                  <p:childTnLst>
                                    <p:anim calcmode="lin" valueType="num">
                                      <p:cBhvr additive="base">
                                        <p:cTn id="56" dur="3000"/>
                                        <p:tgtEl>
                                          <p:spTgt spid="8"/>
                                        </p:tgtEl>
                                        <p:attrNameLst>
                                          <p:attrName>ppt_x</p:attrName>
                                        </p:attrNameLst>
                                      </p:cBhvr>
                                      <p:tavLst>
                                        <p:tav tm="0">
                                          <p:val>
                                            <p:strVal val="ppt_x"/>
                                          </p:val>
                                        </p:tav>
                                        <p:tav tm="100000">
                                          <p:val>
                                            <p:strVal val="0-ppt_w/2"/>
                                          </p:val>
                                        </p:tav>
                                      </p:tavLst>
                                    </p:anim>
                                    <p:anim calcmode="lin" valueType="num">
                                      <p:cBhvr additive="base">
                                        <p:cTn id="57" dur="3000"/>
                                        <p:tgtEl>
                                          <p:spTgt spid="8"/>
                                        </p:tgtEl>
                                        <p:attrNameLst>
                                          <p:attrName>ppt_y</p:attrName>
                                        </p:attrNameLst>
                                      </p:cBhvr>
                                      <p:tavLst>
                                        <p:tav tm="0">
                                          <p:val>
                                            <p:strVal val="ppt_y"/>
                                          </p:val>
                                        </p:tav>
                                        <p:tav tm="100000">
                                          <p:val>
                                            <p:strVal val="0-ppt_h/2"/>
                                          </p:val>
                                        </p:tav>
                                      </p:tavLst>
                                    </p:anim>
                                    <p:set>
                                      <p:cBhvr>
                                        <p:cTn id="58" dur="1" fill="hold">
                                          <p:stCondLst>
                                            <p:cond delay="2999"/>
                                          </p:stCondLst>
                                        </p:cTn>
                                        <p:tgtEl>
                                          <p:spTgt spid="8"/>
                                        </p:tgtEl>
                                        <p:attrNameLst>
                                          <p:attrName>style.visibility</p:attrName>
                                        </p:attrNameLst>
                                      </p:cBhvr>
                                      <p:to>
                                        <p:strVal val="hidden"/>
                                      </p:to>
                                    </p:set>
                                  </p:childTnLst>
                                </p:cTn>
                              </p:par>
                              <p:par>
                                <p:cTn id="59" presetID="2" presetClass="exit" presetSubtype="9" fill="hold" nodeType="withEffect">
                                  <p:stCondLst>
                                    <p:cond delay="0"/>
                                  </p:stCondLst>
                                  <p:childTnLst>
                                    <p:anim calcmode="lin" valueType="num">
                                      <p:cBhvr additive="base">
                                        <p:cTn id="60" dur="3000"/>
                                        <p:tgtEl>
                                          <p:spTgt spid="12"/>
                                        </p:tgtEl>
                                        <p:attrNameLst>
                                          <p:attrName>ppt_x</p:attrName>
                                        </p:attrNameLst>
                                      </p:cBhvr>
                                      <p:tavLst>
                                        <p:tav tm="0">
                                          <p:val>
                                            <p:strVal val="ppt_x"/>
                                          </p:val>
                                        </p:tav>
                                        <p:tav tm="100000">
                                          <p:val>
                                            <p:strVal val="0-ppt_w/2"/>
                                          </p:val>
                                        </p:tav>
                                      </p:tavLst>
                                    </p:anim>
                                    <p:anim calcmode="lin" valueType="num">
                                      <p:cBhvr additive="base">
                                        <p:cTn id="61" dur="3000"/>
                                        <p:tgtEl>
                                          <p:spTgt spid="12"/>
                                        </p:tgtEl>
                                        <p:attrNameLst>
                                          <p:attrName>ppt_y</p:attrName>
                                        </p:attrNameLst>
                                      </p:cBhvr>
                                      <p:tavLst>
                                        <p:tav tm="0">
                                          <p:val>
                                            <p:strVal val="ppt_y"/>
                                          </p:val>
                                        </p:tav>
                                        <p:tav tm="100000">
                                          <p:val>
                                            <p:strVal val="0-ppt_h/2"/>
                                          </p:val>
                                        </p:tav>
                                      </p:tavLst>
                                    </p:anim>
                                    <p:set>
                                      <p:cBhvr>
                                        <p:cTn id="62" dur="1" fill="hold">
                                          <p:stCondLst>
                                            <p:cond delay="2999"/>
                                          </p:stCondLst>
                                        </p:cTn>
                                        <p:tgtEl>
                                          <p:spTgt spid="12"/>
                                        </p:tgtEl>
                                        <p:attrNameLst>
                                          <p:attrName>style.visibility</p:attrName>
                                        </p:attrNameLst>
                                      </p:cBhvr>
                                      <p:to>
                                        <p:strVal val="hidden"/>
                                      </p:to>
                                    </p:set>
                                  </p:childTnLst>
                                </p:cTn>
                              </p:par>
                              <p:par>
                                <p:cTn id="63" presetID="2" presetClass="exit" presetSubtype="9" fill="hold" nodeType="withEffect">
                                  <p:stCondLst>
                                    <p:cond delay="0"/>
                                  </p:stCondLst>
                                  <p:childTnLst>
                                    <p:anim calcmode="lin" valueType="num">
                                      <p:cBhvr additive="base">
                                        <p:cTn id="64" dur="3000"/>
                                        <p:tgtEl>
                                          <p:spTgt spid="21"/>
                                        </p:tgtEl>
                                        <p:attrNameLst>
                                          <p:attrName>ppt_x</p:attrName>
                                        </p:attrNameLst>
                                      </p:cBhvr>
                                      <p:tavLst>
                                        <p:tav tm="0">
                                          <p:val>
                                            <p:strVal val="ppt_x"/>
                                          </p:val>
                                        </p:tav>
                                        <p:tav tm="100000">
                                          <p:val>
                                            <p:strVal val="0-ppt_w/2"/>
                                          </p:val>
                                        </p:tav>
                                      </p:tavLst>
                                    </p:anim>
                                    <p:anim calcmode="lin" valueType="num">
                                      <p:cBhvr additive="base">
                                        <p:cTn id="65" dur="3000"/>
                                        <p:tgtEl>
                                          <p:spTgt spid="21"/>
                                        </p:tgtEl>
                                        <p:attrNameLst>
                                          <p:attrName>ppt_y</p:attrName>
                                        </p:attrNameLst>
                                      </p:cBhvr>
                                      <p:tavLst>
                                        <p:tav tm="0">
                                          <p:val>
                                            <p:strVal val="ppt_y"/>
                                          </p:val>
                                        </p:tav>
                                        <p:tav tm="100000">
                                          <p:val>
                                            <p:strVal val="0-ppt_h/2"/>
                                          </p:val>
                                        </p:tav>
                                      </p:tavLst>
                                    </p:anim>
                                    <p:set>
                                      <p:cBhvr>
                                        <p:cTn id="66" dur="1" fill="hold">
                                          <p:stCondLst>
                                            <p:cond delay="2999"/>
                                          </p:stCondLst>
                                        </p:cTn>
                                        <p:tgtEl>
                                          <p:spTgt spid="21"/>
                                        </p:tgtEl>
                                        <p:attrNameLst>
                                          <p:attrName>style.visibility</p:attrName>
                                        </p:attrNameLst>
                                      </p:cBhvr>
                                      <p:to>
                                        <p:strVal val="hidden"/>
                                      </p:to>
                                    </p:set>
                                  </p:childTnLst>
                                </p:cTn>
                              </p:par>
                              <p:par>
                                <p:cTn id="67" presetID="2" presetClass="exit" presetSubtype="9" fill="hold" nodeType="withEffect">
                                  <p:stCondLst>
                                    <p:cond delay="0"/>
                                  </p:stCondLst>
                                  <p:childTnLst>
                                    <p:anim calcmode="lin" valueType="num">
                                      <p:cBhvr additive="base">
                                        <p:cTn id="68" dur="3000"/>
                                        <p:tgtEl>
                                          <p:spTgt spid="22"/>
                                        </p:tgtEl>
                                        <p:attrNameLst>
                                          <p:attrName>ppt_x</p:attrName>
                                        </p:attrNameLst>
                                      </p:cBhvr>
                                      <p:tavLst>
                                        <p:tav tm="0">
                                          <p:val>
                                            <p:strVal val="ppt_x"/>
                                          </p:val>
                                        </p:tav>
                                        <p:tav tm="100000">
                                          <p:val>
                                            <p:strVal val="0-ppt_w/2"/>
                                          </p:val>
                                        </p:tav>
                                      </p:tavLst>
                                    </p:anim>
                                    <p:anim calcmode="lin" valueType="num">
                                      <p:cBhvr additive="base">
                                        <p:cTn id="69" dur="3000"/>
                                        <p:tgtEl>
                                          <p:spTgt spid="22"/>
                                        </p:tgtEl>
                                        <p:attrNameLst>
                                          <p:attrName>ppt_y</p:attrName>
                                        </p:attrNameLst>
                                      </p:cBhvr>
                                      <p:tavLst>
                                        <p:tav tm="0">
                                          <p:val>
                                            <p:strVal val="ppt_y"/>
                                          </p:val>
                                        </p:tav>
                                        <p:tav tm="100000">
                                          <p:val>
                                            <p:strVal val="0-ppt_h/2"/>
                                          </p:val>
                                        </p:tav>
                                      </p:tavLst>
                                    </p:anim>
                                    <p:set>
                                      <p:cBhvr>
                                        <p:cTn id="70" dur="1" fill="hold">
                                          <p:stCondLst>
                                            <p:cond delay="2999"/>
                                          </p:stCondLst>
                                        </p:cTn>
                                        <p:tgtEl>
                                          <p:spTgt spid="22"/>
                                        </p:tgtEl>
                                        <p:attrNameLst>
                                          <p:attrName>style.visibility</p:attrName>
                                        </p:attrNameLst>
                                      </p:cBhvr>
                                      <p:to>
                                        <p:strVal val="hidden"/>
                                      </p:to>
                                    </p:set>
                                  </p:childTnLst>
                                </p:cTn>
                              </p:par>
                              <p:par>
                                <p:cTn id="71" presetID="2" presetClass="exit" presetSubtype="9" fill="hold" nodeType="withEffect">
                                  <p:stCondLst>
                                    <p:cond delay="0"/>
                                  </p:stCondLst>
                                  <p:childTnLst>
                                    <p:anim calcmode="lin" valueType="num">
                                      <p:cBhvr additive="base">
                                        <p:cTn id="72" dur="3000"/>
                                        <p:tgtEl>
                                          <p:spTgt spid="23"/>
                                        </p:tgtEl>
                                        <p:attrNameLst>
                                          <p:attrName>ppt_x</p:attrName>
                                        </p:attrNameLst>
                                      </p:cBhvr>
                                      <p:tavLst>
                                        <p:tav tm="0">
                                          <p:val>
                                            <p:strVal val="ppt_x"/>
                                          </p:val>
                                        </p:tav>
                                        <p:tav tm="100000">
                                          <p:val>
                                            <p:strVal val="0-ppt_w/2"/>
                                          </p:val>
                                        </p:tav>
                                      </p:tavLst>
                                    </p:anim>
                                    <p:anim calcmode="lin" valueType="num">
                                      <p:cBhvr additive="base">
                                        <p:cTn id="73" dur="3000"/>
                                        <p:tgtEl>
                                          <p:spTgt spid="23"/>
                                        </p:tgtEl>
                                        <p:attrNameLst>
                                          <p:attrName>ppt_y</p:attrName>
                                        </p:attrNameLst>
                                      </p:cBhvr>
                                      <p:tavLst>
                                        <p:tav tm="0">
                                          <p:val>
                                            <p:strVal val="ppt_y"/>
                                          </p:val>
                                        </p:tav>
                                        <p:tav tm="100000">
                                          <p:val>
                                            <p:strVal val="0-ppt_h/2"/>
                                          </p:val>
                                        </p:tav>
                                      </p:tavLst>
                                    </p:anim>
                                    <p:set>
                                      <p:cBhvr>
                                        <p:cTn id="74" dur="1" fill="hold">
                                          <p:stCondLst>
                                            <p:cond delay="2999"/>
                                          </p:stCondLst>
                                        </p:cTn>
                                        <p:tgtEl>
                                          <p:spTgt spid="23"/>
                                        </p:tgtEl>
                                        <p:attrNameLst>
                                          <p:attrName>style.visibility</p:attrName>
                                        </p:attrNameLst>
                                      </p:cBhvr>
                                      <p:to>
                                        <p:strVal val="hidden"/>
                                      </p:to>
                                    </p:set>
                                  </p:childTnLst>
                                </p:cTn>
                              </p:par>
                              <p:par>
                                <p:cTn id="75" presetID="2" presetClass="exit" presetSubtype="9" fill="hold" nodeType="withEffect">
                                  <p:stCondLst>
                                    <p:cond delay="0"/>
                                  </p:stCondLst>
                                  <p:childTnLst>
                                    <p:anim calcmode="lin" valueType="num">
                                      <p:cBhvr additive="base">
                                        <p:cTn id="76" dur="3000"/>
                                        <p:tgtEl>
                                          <p:spTgt spid="24"/>
                                        </p:tgtEl>
                                        <p:attrNameLst>
                                          <p:attrName>ppt_x</p:attrName>
                                        </p:attrNameLst>
                                      </p:cBhvr>
                                      <p:tavLst>
                                        <p:tav tm="0">
                                          <p:val>
                                            <p:strVal val="ppt_x"/>
                                          </p:val>
                                        </p:tav>
                                        <p:tav tm="100000">
                                          <p:val>
                                            <p:strVal val="0-ppt_w/2"/>
                                          </p:val>
                                        </p:tav>
                                      </p:tavLst>
                                    </p:anim>
                                    <p:anim calcmode="lin" valueType="num">
                                      <p:cBhvr additive="base">
                                        <p:cTn id="77" dur="3000"/>
                                        <p:tgtEl>
                                          <p:spTgt spid="24"/>
                                        </p:tgtEl>
                                        <p:attrNameLst>
                                          <p:attrName>ppt_y</p:attrName>
                                        </p:attrNameLst>
                                      </p:cBhvr>
                                      <p:tavLst>
                                        <p:tav tm="0">
                                          <p:val>
                                            <p:strVal val="ppt_y"/>
                                          </p:val>
                                        </p:tav>
                                        <p:tav tm="100000">
                                          <p:val>
                                            <p:strVal val="0-ppt_h/2"/>
                                          </p:val>
                                        </p:tav>
                                      </p:tavLst>
                                    </p:anim>
                                    <p:set>
                                      <p:cBhvr>
                                        <p:cTn id="78" dur="1" fill="hold">
                                          <p:stCondLst>
                                            <p:cond delay="2999"/>
                                          </p:stCondLst>
                                        </p:cTn>
                                        <p:tgtEl>
                                          <p:spTgt spid="24"/>
                                        </p:tgtEl>
                                        <p:attrNameLst>
                                          <p:attrName>style.visibility</p:attrName>
                                        </p:attrNameLst>
                                      </p:cBhvr>
                                      <p:to>
                                        <p:strVal val="hidden"/>
                                      </p:to>
                                    </p:set>
                                  </p:childTnLst>
                                </p:cTn>
                              </p:par>
                              <p:par>
                                <p:cTn id="79" presetID="2" presetClass="exit" presetSubtype="3" fill="hold" nodeType="withEffect">
                                  <p:stCondLst>
                                    <p:cond delay="0"/>
                                  </p:stCondLst>
                                  <p:childTnLst>
                                    <p:anim calcmode="lin" valueType="num">
                                      <p:cBhvr additive="base">
                                        <p:cTn id="80" dur="3000"/>
                                        <p:tgtEl>
                                          <p:spTgt spid="7"/>
                                        </p:tgtEl>
                                        <p:attrNameLst>
                                          <p:attrName>ppt_x</p:attrName>
                                        </p:attrNameLst>
                                      </p:cBhvr>
                                      <p:tavLst>
                                        <p:tav tm="0">
                                          <p:val>
                                            <p:strVal val="ppt_x"/>
                                          </p:val>
                                        </p:tav>
                                        <p:tav tm="100000">
                                          <p:val>
                                            <p:strVal val="1+ppt_w/2"/>
                                          </p:val>
                                        </p:tav>
                                      </p:tavLst>
                                    </p:anim>
                                    <p:anim calcmode="lin" valueType="num">
                                      <p:cBhvr additive="base">
                                        <p:cTn id="81" dur="3000"/>
                                        <p:tgtEl>
                                          <p:spTgt spid="7"/>
                                        </p:tgtEl>
                                        <p:attrNameLst>
                                          <p:attrName>ppt_y</p:attrName>
                                        </p:attrNameLst>
                                      </p:cBhvr>
                                      <p:tavLst>
                                        <p:tav tm="0">
                                          <p:val>
                                            <p:strVal val="ppt_y"/>
                                          </p:val>
                                        </p:tav>
                                        <p:tav tm="100000">
                                          <p:val>
                                            <p:strVal val="0-ppt_h/2"/>
                                          </p:val>
                                        </p:tav>
                                      </p:tavLst>
                                    </p:anim>
                                    <p:set>
                                      <p:cBhvr>
                                        <p:cTn id="82" dur="1" fill="hold">
                                          <p:stCondLst>
                                            <p:cond delay="2999"/>
                                          </p:stCondLst>
                                        </p:cTn>
                                        <p:tgtEl>
                                          <p:spTgt spid="7"/>
                                        </p:tgtEl>
                                        <p:attrNameLst>
                                          <p:attrName>style.visibility</p:attrName>
                                        </p:attrNameLst>
                                      </p:cBhvr>
                                      <p:to>
                                        <p:strVal val="hidden"/>
                                      </p:to>
                                    </p:set>
                                  </p:childTnLst>
                                </p:cTn>
                              </p:par>
                              <p:par>
                                <p:cTn id="83" presetID="2" presetClass="exit" presetSubtype="3" fill="hold" nodeType="withEffect">
                                  <p:stCondLst>
                                    <p:cond delay="0"/>
                                  </p:stCondLst>
                                  <p:childTnLst>
                                    <p:anim calcmode="lin" valueType="num">
                                      <p:cBhvr additive="base">
                                        <p:cTn id="84" dur="3000"/>
                                        <p:tgtEl>
                                          <p:spTgt spid="10"/>
                                        </p:tgtEl>
                                        <p:attrNameLst>
                                          <p:attrName>ppt_x</p:attrName>
                                        </p:attrNameLst>
                                      </p:cBhvr>
                                      <p:tavLst>
                                        <p:tav tm="0">
                                          <p:val>
                                            <p:strVal val="ppt_x"/>
                                          </p:val>
                                        </p:tav>
                                        <p:tav tm="100000">
                                          <p:val>
                                            <p:strVal val="1+ppt_w/2"/>
                                          </p:val>
                                        </p:tav>
                                      </p:tavLst>
                                    </p:anim>
                                    <p:anim calcmode="lin" valueType="num">
                                      <p:cBhvr additive="base">
                                        <p:cTn id="85" dur="3000"/>
                                        <p:tgtEl>
                                          <p:spTgt spid="10"/>
                                        </p:tgtEl>
                                        <p:attrNameLst>
                                          <p:attrName>ppt_y</p:attrName>
                                        </p:attrNameLst>
                                      </p:cBhvr>
                                      <p:tavLst>
                                        <p:tav tm="0">
                                          <p:val>
                                            <p:strVal val="ppt_y"/>
                                          </p:val>
                                        </p:tav>
                                        <p:tav tm="100000">
                                          <p:val>
                                            <p:strVal val="0-ppt_h/2"/>
                                          </p:val>
                                        </p:tav>
                                      </p:tavLst>
                                    </p:anim>
                                    <p:set>
                                      <p:cBhvr>
                                        <p:cTn id="86" dur="1" fill="hold">
                                          <p:stCondLst>
                                            <p:cond delay="2999"/>
                                          </p:stCondLst>
                                        </p:cTn>
                                        <p:tgtEl>
                                          <p:spTgt spid="10"/>
                                        </p:tgtEl>
                                        <p:attrNameLst>
                                          <p:attrName>style.visibility</p:attrName>
                                        </p:attrNameLst>
                                      </p:cBhvr>
                                      <p:to>
                                        <p:strVal val="hidden"/>
                                      </p:to>
                                    </p:set>
                                  </p:childTnLst>
                                </p:cTn>
                              </p:par>
                              <p:par>
                                <p:cTn id="87" presetID="2" presetClass="exit" presetSubtype="3" fill="hold" nodeType="withEffect">
                                  <p:stCondLst>
                                    <p:cond delay="0"/>
                                  </p:stCondLst>
                                  <p:childTnLst>
                                    <p:anim calcmode="lin" valueType="num">
                                      <p:cBhvr additive="base">
                                        <p:cTn id="88" dur="3000"/>
                                        <p:tgtEl>
                                          <p:spTgt spid="25"/>
                                        </p:tgtEl>
                                        <p:attrNameLst>
                                          <p:attrName>ppt_x</p:attrName>
                                        </p:attrNameLst>
                                      </p:cBhvr>
                                      <p:tavLst>
                                        <p:tav tm="0">
                                          <p:val>
                                            <p:strVal val="ppt_x"/>
                                          </p:val>
                                        </p:tav>
                                        <p:tav tm="100000">
                                          <p:val>
                                            <p:strVal val="1+ppt_w/2"/>
                                          </p:val>
                                        </p:tav>
                                      </p:tavLst>
                                    </p:anim>
                                    <p:anim calcmode="lin" valueType="num">
                                      <p:cBhvr additive="base">
                                        <p:cTn id="89" dur="3000"/>
                                        <p:tgtEl>
                                          <p:spTgt spid="25"/>
                                        </p:tgtEl>
                                        <p:attrNameLst>
                                          <p:attrName>ppt_y</p:attrName>
                                        </p:attrNameLst>
                                      </p:cBhvr>
                                      <p:tavLst>
                                        <p:tav tm="0">
                                          <p:val>
                                            <p:strVal val="ppt_y"/>
                                          </p:val>
                                        </p:tav>
                                        <p:tav tm="100000">
                                          <p:val>
                                            <p:strVal val="0-ppt_h/2"/>
                                          </p:val>
                                        </p:tav>
                                      </p:tavLst>
                                    </p:anim>
                                    <p:set>
                                      <p:cBhvr>
                                        <p:cTn id="90" dur="1" fill="hold">
                                          <p:stCondLst>
                                            <p:cond delay="2999"/>
                                          </p:stCondLst>
                                        </p:cTn>
                                        <p:tgtEl>
                                          <p:spTgt spid="25"/>
                                        </p:tgtEl>
                                        <p:attrNameLst>
                                          <p:attrName>style.visibility</p:attrName>
                                        </p:attrNameLst>
                                      </p:cBhvr>
                                      <p:to>
                                        <p:strVal val="hidden"/>
                                      </p:to>
                                    </p:set>
                                  </p:childTnLst>
                                </p:cTn>
                              </p:par>
                              <p:par>
                                <p:cTn id="91" presetID="2" presetClass="exit" presetSubtype="3" fill="hold" nodeType="withEffect">
                                  <p:stCondLst>
                                    <p:cond delay="0"/>
                                  </p:stCondLst>
                                  <p:childTnLst>
                                    <p:anim calcmode="lin" valueType="num">
                                      <p:cBhvr additive="base">
                                        <p:cTn id="92" dur="3000"/>
                                        <p:tgtEl>
                                          <p:spTgt spid="26"/>
                                        </p:tgtEl>
                                        <p:attrNameLst>
                                          <p:attrName>ppt_x</p:attrName>
                                        </p:attrNameLst>
                                      </p:cBhvr>
                                      <p:tavLst>
                                        <p:tav tm="0">
                                          <p:val>
                                            <p:strVal val="ppt_x"/>
                                          </p:val>
                                        </p:tav>
                                        <p:tav tm="100000">
                                          <p:val>
                                            <p:strVal val="1+ppt_w/2"/>
                                          </p:val>
                                        </p:tav>
                                      </p:tavLst>
                                    </p:anim>
                                    <p:anim calcmode="lin" valueType="num">
                                      <p:cBhvr additive="base">
                                        <p:cTn id="93" dur="3000"/>
                                        <p:tgtEl>
                                          <p:spTgt spid="26"/>
                                        </p:tgtEl>
                                        <p:attrNameLst>
                                          <p:attrName>ppt_y</p:attrName>
                                        </p:attrNameLst>
                                      </p:cBhvr>
                                      <p:tavLst>
                                        <p:tav tm="0">
                                          <p:val>
                                            <p:strVal val="ppt_y"/>
                                          </p:val>
                                        </p:tav>
                                        <p:tav tm="100000">
                                          <p:val>
                                            <p:strVal val="0-ppt_h/2"/>
                                          </p:val>
                                        </p:tav>
                                      </p:tavLst>
                                    </p:anim>
                                    <p:set>
                                      <p:cBhvr>
                                        <p:cTn id="94" dur="1" fill="hold">
                                          <p:stCondLst>
                                            <p:cond delay="2999"/>
                                          </p:stCondLst>
                                        </p:cTn>
                                        <p:tgtEl>
                                          <p:spTgt spid="26"/>
                                        </p:tgtEl>
                                        <p:attrNameLst>
                                          <p:attrName>style.visibility</p:attrName>
                                        </p:attrNameLst>
                                      </p:cBhvr>
                                      <p:to>
                                        <p:strVal val="hidden"/>
                                      </p:to>
                                    </p:set>
                                  </p:childTnLst>
                                </p:cTn>
                              </p:par>
                              <p:par>
                                <p:cTn id="95" presetID="2" presetClass="exit" presetSubtype="3" fill="hold" nodeType="withEffect">
                                  <p:stCondLst>
                                    <p:cond delay="0"/>
                                  </p:stCondLst>
                                  <p:childTnLst>
                                    <p:anim calcmode="lin" valueType="num">
                                      <p:cBhvr additive="base">
                                        <p:cTn id="96" dur="3000"/>
                                        <p:tgtEl>
                                          <p:spTgt spid="27"/>
                                        </p:tgtEl>
                                        <p:attrNameLst>
                                          <p:attrName>ppt_x</p:attrName>
                                        </p:attrNameLst>
                                      </p:cBhvr>
                                      <p:tavLst>
                                        <p:tav tm="0">
                                          <p:val>
                                            <p:strVal val="ppt_x"/>
                                          </p:val>
                                        </p:tav>
                                        <p:tav tm="100000">
                                          <p:val>
                                            <p:strVal val="1+ppt_w/2"/>
                                          </p:val>
                                        </p:tav>
                                      </p:tavLst>
                                    </p:anim>
                                    <p:anim calcmode="lin" valueType="num">
                                      <p:cBhvr additive="base">
                                        <p:cTn id="97" dur="3000"/>
                                        <p:tgtEl>
                                          <p:spTgt spid="27"/>
                                        </p:tgtEl>
                                        <p:attrNameLst>
                                          <p:attrName>ppt_y</p:attrName>
                                        </p:attrNameLst>
                                      </p:cBhvr>
                                      <p:tavLst>
                                        <p:tav tm="0">
                                          <p:val>
                                            <p:strVal val="ppt_y"/>
                                          </p:val>
                                        </p:tav>
                                        <p:tav tm="100000">
                                          <p:val>
                                            <p:strVal val="0-ppt_h/2"/>
                                          </p:val>
                                        </p:tav>
                                      </p:tavLst>
                                    </p:anim>
                                    <p:set>
                                      <p:cBhvr>
                                        <p:cTn id="98" dur="1" fill="hold">
                                          <p:stCondLst>
                                            <p:cond delay="2999"/>
                                          </p:stCondLst>
                                        </p:cTn>
                                        <p:tgtEl>
                                          <p:spTgt spid="27"/>
                                        </p:tgtEl>
                                        <p:attrNameLst>
                                          <p:attrName>style.visibility</p:attrName>
                                        </p:attrNameLst>
                                      </p:cBhvr>
                                      <p:to>
                                        <p:strVal val="hidden"/>
                                      </p:to>
                                    </p:set>
                                  </p:childTnLst>
                                </p:cTn>
                              </p:par>
                              <p:par>
                                <p:cTn id="99" presetID="2" presetClass="exit" presetSubtype="3" fill="hold" nodeType="withEffect">
                                  <p:stCondLst>
                                    <p:cond delay="0"/>
                                  </p:stCondLst>
                                  <p:childTnLst>
                                    <p:anim calcmode="lin" valueType="num">
                                      <p:cBhvr additive="base">
                                        <p:cTn id="100" dur="3000"/>
                                        <p:tgtEl>
                                          <p:spTgt spid="28"/>
                                        </p:tgtEl>
                                        <p:attrNameLst>
                                          <p:attrName>ppt_x</p:attrName>
                                        </p:attrNameLst>
                                      </p:cBhvr>
                                      <p:tavLst>
                                        <p:tav tm="0">
                                          <p:val>
                                            <p:strVal val="ppt_x"/>
                                          </p:val>
                                        </p:tav>
                                        <p:tav tm="100000">
                                          <p:val>
                                            <p:strVal val="1+ppt_w/2"/>
                                          </p:val>
                                        </p:tav>
                                      </p:tavLst>
                                    </p:anim>
                                    <p:anim calcmode="lin" valueType="num">
                                      <p:cBhvr additive="base">
                                        <p:cTn id="101" dur="3000"/>
                                        <p:tgtEl>
                                          <p:spTgt spid="28"/>
                                        </p:tgtEl>
                                        <p:attrNameLst>
                                          <p:attrName>ppt_y</p:attrName>
                                        </p:attrNameLst>
                                      </p:cBhvr>
                                      <p:tavLst>
                                        <p:tav tm="0">
                                          <p:val>
                                            <p:strVal val="ppt_y"/>
                                          </p:val>
                                        </p:tav>
                                        <p:tav tm="100000">
                                          <p:val>
                                            <p:strVal val="0-ppt_h/2"/>
                                          </p:val>
                                        </p:tav>
                                      </p:tavLst>
                                    </p:anim>
                                    <p:set>
                                      <p:cBhvr>
                                        <p:cTn id="102" dur="1" fill="hold">
                                          <p:stCondLst>
                                            <p:cond delay="2999"/>
                                          </p:stCondLst>
                                        </p:cTn>
                                        <p:tgtEl>
                                          <p:spTgt spid="28"/>
                                        </p:tgtEl>
                                        <p:attrNameLst>
                                          <p:attrName>style.visibility</p:attrName>
                                        </p:attrNameLst>
                                      </p:cBhvr>
                                      <p:to>
                                        <p:strVal val="hidden"/>
                                      </p:to>
                                    </p:set>
                                  </p:childTnLst>
                                </p:cTn>
                              </p:par>
                              <p:par>
                                <p:cTn id="103" presetID="8" presetClass="emph" presetSubtype="0" autoRev="1" fill="hold" nodeType="withEffect">
                                  <p:stCondLst>
                                    <p:cond delay="0"/>
                                  </p:stCondLst>
                                  <p:childTnLst>
                                    <p:animRot by="21600000">
                                      <p:cBhvr>
                                        <p:cTn id="104" dur="3000" fill="hold"/>
                                        <p:tgtEl>
                                          <p:spTgt spid="5"/>
                                        </p:tgtEl>
                                        <p:attrNameLst>
                                          <p:attrName>r</p:attrName>
                                        </p:attrNameLst>
                                      </p:cBhvr>
                                    </p:animRot>
                                  </p:childTnLst>
                                </p:cTn>
                              </p:par>
                              <p:par>
                                <p:cTn id="105" presetID="8" presetClass="emph" presetSubtype="0" autoRev="1" fill="hold" nodeType="withEffect">
                                  <p:stCondLst>
                                    <p:cond delay="0"/>
                                  </p:stCondLst>
                                  <p:childTnLst>
                                    <p:animRot by="21600000">
                                      <p:cBhvr>
                                        <p:cTn id="106" dur="3000" fill="hold"/>
                                        <p:tgtEl>
                                          <p:spTgt spid="9"/>
                                        </p:tgtEl>
                                        <p:attrNameLst>
                                          <p:attrName>r</p:attrName>
                                        </p:attrNameLst>
                                      </p:cBhvr>
                                    </p:animRot>
                                  </p:childTnLst>
                                </p:cTn>
                              </p:par>
                              <p:par>
                                <p:cTn id="107" presetID="8" presetClass="emph" presetSubtype="0" autoRev="1" fill="hold" nodeType="withEffect">
                                  <p:stCondLst>
                                    <p:cond delay="0"/>
                                  </p:stCondLst>
                                  <p:childTnLst>
                                    <p:animRot by="21600000">
                                      <p:cBhvr>
                                        <p:cTn id="108" dur="3000" fill="hold"/>
                                        <p:tgtEl>
                                          <p:spTgt spid="13"/>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14"/>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15"/>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16"/>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6"/>
                                        </p:tgtEl>
                                        <p:attrNameLst>
                                          <p:attrName>r</p:attrName>
                                        </p:attrNameLst>
                                      </p:cBhvr>
                                    </p:animRot>
                                  </p:childTnLst>
                                </p:cTn>
                              </p:par>
                              <p:par>
                                <p:cTn id="117" presetID="8" presetClass="emph" presetSubtype="0" autoRev="1" fill="hold" nodeType="withEffect">
                                  <p:stCondLst>
                                    <p:cond delay="0"/>
                                  </p:stCondLst>
                                  <p:childTnLst>
                                    <p:animRot by="-21600000">
                                      <p:cBhvr>
                                        <p:cTn id="118" dur="3000" fill="hold"/>
                                        <p:tgtEl>
                                          <p:spTgt spid="11"/>
                                        </p:tgtEl>
                                        <p:attrNameLst>
                                          <p:attrName>r</p:attrName>
                                        </p:attrNameLst>
                                      </p:cBhvr>
                                    </p:animRot>
                                  </p:childTnLst>
                                </p:cTn>
                              </p:par>
                              <p:par>
                                <p:cTn id="119" presetID="8" presetClass="emph" presetSubtype="0" autoRev="1" fill="hold" nodeType="withEffect">
                                  <p:stCondLst>
                                    <p:cond delay="0"/>
                                  </p:stCondLst>
                                  <p:childTnLst>
                                    <p:animRot by="-21600000">
                                      <p:cBhvr>
                                        <p:cTn id="120" dur="3000" fill="hold"/>
                                        <p:tgtEl>
                                          <p:spTgt spid="17"/>
                                        </p:tgtEl>
                                        <p:attrNameLst>
                                          <p:attrName>r</p:attrName>
                                        </p:attrNameLst>
                                      </p:cBhvr>
                                    </p:animRot>
                                  </p:childTnLst>
                                </p:cTn>
                              </p:par>
                              <p:par>
                                <p:cTn id="121" presetID="8" presetClass="emph" presetSubtype="0" autoRev="1" fill="hold" nodeType="withEffect">
                                  <p:stCondLst>
                                    <p:cond delay="0"/>
                                  </p:stCondLst>
                                  <p:childTnLst>
                                    <p:animRot by="-21600000">
                                      <p:cBhvr>
                                        <p:cTn id="122" dur="3000" fill="hold"/>
                                        <p:tgtEl>
                                          <p:spTgt spid="18"/>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19"/>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20"/>
                                        </p:tgtEl>
                                        <p:attrNameLst>
                                          <p:attrName>r</p:attrName>
                                        </p:attrNameLst>
                                      </p:cBhvr>
                                    </p:animRot>
                                  </p:childTnLst>
                                </p:cTn>
                              </p:par>
                              <p:par>
                                <p:cTn id="127" presetID="8" presetClass="emph" presetSubtype="0" autoRev="1" fill="hold" nodeType="withEffect">
                                  <p:stCondLst>
                                    <p:cond delay="0"/>
                                  </p:stCondLst>
                                  <p:childTnLst>
                                    <p:animRot by="-21600000">
                                      <p:cBhvr>
                                        <p:cTn id="128" dur="3000" fill="hold"/>
                                        <p:tgtEl>
                                          <p:spTgt spid="7"/>
                                        </p:tgtEl>
                                        <p:attrNameLst>
                                          <p:attrName>r</p:attrName>
                                        </p:attrNameLst>
                                      </p:cBhvr>
                                    </p:animRot>
                                  </p:childTnLst>
                                </p:cTn>
                              </p:par>
                              <p:par>
                                <p:cTn id="129" presetID="8" presetClass="emph" presetSubtype="0" autoRev="1" fill="hold" nodeType="withEffect">
                                  <p:stCondLst>
                                    <p:cond delay="0"/>
                                  </p:stCondLst>
                                  <p:childTnLst>
                                    <p:animRot by="-21600000">
                                      <p:cBhvr>
                                        <p:cTn id="130" dur="3000" fill="hold"/>
                                        <p:tgtEl>
                                          <p:spTgt spid="10"/>
                                        </p:tgtEl>
                                        <p:attrNameLst>
                                          <p:attrName>r</p:attrName>
                                        </p:attrNameLst>
                                      </p:cBhvr>
                                    </p:animRot>
                                  </p:childTnLst>
                                </p:cTn>
                              </p:par>
                              <p:par>
                                <p:cTn id="131" presetID="8" presetClass="emph" presetSubtype="0" autoRev="1" fill="hold" nodeType="withEffect">
                                  <p:stCondLst>
                                    <p:cond delay="0"/>
                                  </p:stCondLst>
                                  <p:childTnLst>
                                    <p:animRot by="-21600000">
                                      <p:cBhvr>
                                        <p:cTn id="132" dur="3000" fill="hold"/>
                                        <p:tgtEl>
                                          <p:spTgt spid="25"/>
                                        </p:tgtEl>
                                        <p:attrNameLst>
                                          <p:attrName>r</p:attrName>
                                        </p:attrNameLst>
                                      </p:cBhvr>
                                    </p:animRot>
                                  </p:childTnLst>
                                </p:cTn>
                              </p:par>
                              <p:par>
                                <p:cTn id="133" presetID="8" presetClass="emph" presetSubtype="0" autoRev="1" fill="hold" nodeType="withEffect">
                                  <p:stCondLst>
                                    <p:cond delay="0"/>
                                  </p:stCondLst>
                                  <p:childTnLst>
                                    <p:animRot by="-21600000">
                                      <p:cBhvr>
                                        <p:cTn id="134" dur="3000" fill="hold"/>
                                        <p:tgtEl>
                                          <p:spTgt spid="26"/>
                                        </p:tgtEl>
                                        <p:attrNameLst>
                                          <p:attrName>r</p:attrName>
                                        </p:attrNameLst>
                                      </p:cBhvr>
                                    </p:animRot>
                                  </p:childTnLst>
                                </p:cTn>
                              </p:par>
                              <p:par>
                                <p:cTn id="135" presetID="8" presetClass="emph" presetSubtype="0" autoRev="1" fill="hold" nodeType="withEffect">
                                  <p:stCondLst>
                                    <p:cond delay="0"/>
                                  </p:stCondLst>
                                  <p:childTnLst>
                                    <p:animRot by="-21600000">
                                      <p:cBhvr>
                                        <p:cTn id="136" dur="3000" fill="hold"/>
                                        <p:tgtEl>
                                          <p:spTgt spid="27"/>
                                        </p:tgtEl>
                                        <p:attrNameLst>
                                          <p:attrName>r</p:attrName>
                                        </p:attrNameLst>
                                      </p:cBhvr>
                                    </p:animRot>
                                  </p:childTnLst>
                                </p:cTn>
                              </p:par>
                              <p:par>
                                <p:cTn id="137" presetID="8" presetClass="emph" presetSubtype="0" autoRev="1" fill="hold" nodeType="withEffect">
                                  <p:stCondLst>
                                    <p:cond delay="0"/>
                                  </p:stCondLst>
                                  <p:childTnLst>
                                    <p:animRot by="-21600000">
                                      <p:cBhvr>
                                        <p:cTn id="138" dur="3000" fill="hold"/>
                                        <p:tgtEl>
                                          <p:spTgt spid="28"/>
                                        </p:tgtEl>
                                        <p:attrNameLst>
                                          <p:attrName>r</p:attrName>
                                        </p:attrNameLst>
                                      </p:cBhvr>
                                    </p:animRot>
                                  </p:childTnLst>
                                </p:cTn>
                              </p:par>
                              <p:par>
                                <p:cTn id="139" presetID="8" presetClass="emph" presetSubtype="0" autoRev="1" fill="hold" nodeType="withEffect">
                                  <p:stCondLst>
                                    <p:cond delay="0"/>
                                  </p:stCondLst>
                                  <p:childTnLst>
                                    <p:animRot by="21600000">
                                      <p:cBhvr>
                                        <p:cTn id="140" dur="3000" fill="hold"/>
                                        <p:tgtEl>
                                          <p:spTgt spid="8"/>
                                        </p:tgtEl>
                                        <p:attrNameLst>
                                          <p:attrName>r</p:attrName>
                                        </p:attrNameLst>
                                      </p:cBhvr>
                                    </p:animRot>
                                  </p:childTnLst>
                                </p:cTn>
                              </p:par>
                              <p:par>
                                <p:cTn id="141" presetID="8" presetClass="emph" presetSubtype="0" autoRev="1" fill="hold" nodeType="withEffect">
                                  <p:stCondLst>
                                    <p:cond delay="0"/>
                                  </p:stCondLst>
                                  <p:childTnLst>
                                    <p:animRot by="21600000">
                                      <p:cBhvr>
                                        <p:cTn id="142" dur="3000" fill="hold"/>
                                        <p:tgtEl>
                                          <p:spTgt spid="12"/>
                                        </p:tgtEl>
                                        <p:attrNameLst>
                                          <p:attrName>r</p:attrName>
                                        </p:attrNameLst>
                                      </p:cBhvr>
                                    </p:animRot>
                                  </p:childTnLst>
                                </p:cTn>
                              </p:par>
                              <p:par>
                                <p:cTn id="143" presetID="8" presetClass="emph" presetSubtype="0" autoRev="1" fill="hold" nodeType="withEffect">
                                  <p:stCondLst>
                                    <p:cond delay="0"/>
                                  </p:stCondLst>
                                  <p:childTnLst>
                                    <p:animRot by="21600000">
                                      <p:cBhvr>
                                        <p:cTn id="144" dur="3000" fill="hold"/>
                                        <p:tgtEl>
                                          <p:spTgt spid="21"/>
                                        </p:tgtEl>
                                        <p:attrNameLst>
                                          <p:attrName>r</p:attrName>
                                        </p:attrNameLst>
                                      </p:cBhvr>
                                    </p:animRot>
                                  </p:childTnLst>
                                </p:cTn>
                              </p:par>
                              <p:par>
                                <p:cTn id="145" presetID="8" presetClass="emph" presetSubtype="0" autoRev="1" fill="hold" nodeType="withEffect">
                                  <p:stCondLst>
                                    <p:cond delay="0"/>
                                  </p:stCondLst>
                                  <p:childTnLst>
                                    <p:animRot by="21600000">
                                      <p:cBhvr>
                                        <p:cTn id="146" dur="3000" fill="hold"/>
                                        <p:tgtEl>
                                          <p:spTgt spid="22"/>
                                        </p:tgtEl>
                                        <p:attrNameLst>
                                          <p:attrName>r</p:attrName>
                                        </p:attrNameLst>
                                      </p:cBhvr>
                                    </p:animRot>
                                  </p:childTnLst>
                                </p:cTn>
                              </p:par>
                              <p:par>
                                <p:cTn id="147" presetID="8" presetClass="emph" presetSubtype="0" autoRev="1" fill="hold" nodeType="withEffect">
                                  <p:stCondLst>
                                    <p:cond delay="0"/>
                                  </p:stCondLst>
                                  <p:childTnLst>
                                    <p:animRot by="21600000">
                                      <p:cBhvr>
                                        <p:cTn id="148" dur="3000" fill="hold"/>
                                        <p:tgtEl>
                                          <p:spTgt spid="23"/>
                                        </p:tgtEl>
                                        <p:attrNameLst>
                                          <p:attrName>r</p:attrName>
                                        </p:attrNameLst>
                                      </p:cBhvr>
                                    </p:animRot>
                                  </p:childTnLst>
                                </p:cTn>
                              </p:par>
                              <p:par>
                                <p:cTn id="149" presetID="8" presetClass="emph" presetSubtype="0" autoRev="1" fill="hold" nodeType="withEffect">
                                  <p:stCondLst>
                                    <p:cond delay="0"/>
                                  </p:stCondLst>
                                  <p:childTnLst>
                                    <p:animRot by="21600000">
                                      <p:cBhvr>
                                        <p:cTn id="150" dur="3000" fill="hold"/>
                                        <p:tgtEl>
                                          <p:spTgt spid="24"/>
                                        </p:tgtEl>
                                        <p:attrNameLst>
                                          <p:attrName>r</p:attrName>
                                        </p:attrNameLst>
                                      </p:cBhvr>
                                    </p:animRot>
                                  </p:childTnLst>
                                </p:cTn>
                              </p:par>
                              <p:par>
                                <p:cTn id="151" presetID="23" presetClass="entr" presetSubtype="272" fill="hold" nodeType="withEffect">
                                  <p:stCondLst>
                                    <p:cond delay="0"/>
                                  </p:stCondLst>
                                  <p:childTnLst>
                                    <p:set>
                                      <p:cBhvr>
                                        <p:cTn id="152" dur="1" fill="hold">
                                          <p:stCondLst>
                                            <p:cond delay="0"/>
                                          </p:stCondLst>
                                        </p:cTn>
                                        <p:tgtEl>
                                          <p:spTgt spid="2"/>
                                        </p:tgtEl>
                                        <p:attrNameLst>
                                          <p:attrName>style.visibility</p:attrName>
                                        </p:attrNameLst>
                                      </p:cBhvr>
                                      <p:to>
                                        <p:strVal val="visible"/>
                                      </p:to>
                                    </p:set>
                                    <p:anim calcmode="lin" valueType="num">
                                      <p:cBhvr>
                                        <p:cTn id="153" dur="3000" fill="hold"/>
                                        <p:tgtEl>
                                          <p:spTgt spid="2"/>
                                        </p:tgtEl>
                                        <p:attrNameLst>
                                          <p:attrName>ppt_w</p:attrName>
                                        </p:attrNameLst>
                                      </p:cBhvr>
                                      <p:tavLst>
                                        <p:tav tm="0">
                                          <p:val>
                                            <p:strVal val="2/3*#ppt_w"/>
                                          </p:val>
                                        </p:tav>
                                        <p:tav tm="100000">
                                          <p:val>
                                            <p:strVal val="#ppt_w"/>
                                          </p:val>
                                        </p:tav>
                                      </p:tavLst>
                                    </p:anim>
                                    <p:anim calcmode="lin" valueType="num">
                                      <p:cBhvr>
                                        <p:cTn id="154" dur="3000" fill="hold"/>
                                        <p:tgtEl>
                                          <p:spTgt spid="2"/>
                                        </p:tgtEl>
                                        <p:attrNameLst>
                                          <p:attrName>ppt_h</p:attrName>
                                        </p:attrNameLst>
                                      </p:cBhvr>
                                      <p:tavLst>
                                        <p:tav tm="0">
                                          <p:val>
                                            <p:strVal val="2/3*#ppt_h"/>
                                          </p:val>
                                        </p:tav>
                                        <p:tav tm="100000">
                                          <p:val>
                                            <p:strVal val="#ppt_h"/>
                                          </p:val>
                                        </p:tav>
                                      </p:tavLst>
                                    </p:anim>
                                  </p:childTnLst>
                                </p:cTn>
                              </p:par>
                              <p:par>
                                <p:cTn id="155" presetID="4" presetClass="entr" presetSubtype="32" fill="hold" nodeType="withEffect">
                                  <p:stCondLst>
                                    <p:cond delay="0"/>
                                  </p:stCondLst>
                                  <p:childTnLst>
                                    <p:set>
                                      <p:cBhvr>
                                        <p:cTn id="156" dur="1" fill="hold">
                                          <p:stCondLst>
                                            <p:cond delay="0"/>
                                          </p:stCondLst>
                                        </p:cTn>
                                        <p:tgtEl>
                                          <p:spTgt spid="2"/>
                                        </p:tgtEl>
                                        <p:attrNameLst>
                                          <p:attrName>style.visibility</p:attrName>
                                        </p:attrNameLst>
                                      </p:cBhvr>
                                      <p:to>
                                        <p:strVal val="visible"/>
                                      </p:to>
                                    </p:set>
                                    <p:animEffect transition="in" filter="box(out)">
                                      <p:cBhvr>
                                        <p:cTn id="15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50000"/>
              </a:schemeClr>
            </a:gs>
            <a:gs pos="50000">
              <a:schemeClr val="accent2">
                <a:lumMod val="20000"/>
                <a:lumOff val="80000"/>
                <a:shade val="67500"/>
                <a:satMod val="115000"/>
              </a:schemeClr>
            </a:gs>
            <a:gs pos="100000">
              <a:schemeClr val="accent2">
                <a:lumMod val="20000"/>
                <a:lumOff val="8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3" name="2 Imagen" descr="f2b97225.png"/>
          <p:cNvPicPr>
            <a:picLocks noChangeAspect="1"/>
          </p:cNvPicPr>
          <p:nvPr/>
        </p:nvPicPr>
        <p:blipFill>
          <a:blip r:embed="rId2"/>
          <a:stretch>
            <a:fillRect/>
          </a:stretch>
        </p:blipFill>
        <p:spPr>
          <a:xfrm>
            <a:off x="1850571" y="0"/>
            <a:ext cx="5442857" cy="5143500"/>
          </a:xfrm>
          <a:prstGeom prst="rect">
            <a:avLst/>
          </a:prstGeom>
        </p:spPr>
      </p:pic>
      <p:sp>
        <p:nvSpPr>
          <p:cNvPr id="5" name="4 CuadroTexto"/>
          <p:cNvSpPr txBox="1"/>
          <p:nvPr/>
        </p:nvSpPr>
        <p:spPr>
          <a:xfrm>
            <a:off x="3500430" y="1357304"/>
            <a:ext cx="3286148" cy="1569660"/>
          </a:xfrm>
          <a:prstGeom prst="rect">
            <a:avLst/>
          </a:prstGeom>
          <a:noFill/>
        </p:spPr>
        <p:txBody>
          <a:bodyPr wrap="square" rtlCol="0">
            <a:spAutoFit/>
          </a:bodyPr>
          <a:lstStyle/>
          <a:p>
            <a:pPr algn="ctr"/>
            <a:r>
              <a:rPr lang="es-PE" sz="1600" dirty="0" err="1" smtClean="0"/>
              <a:t>Ey</a:t>
            </a:r>
            <a:r>
              <a:rPr lang="es-PE" sz="1600" dirty="0" smtClean="0"/>
              <a:t>!  </a:t>
            </a:r>
            <a:r>
              <a:rPr lang="es-PE" sz="1600" b="1" dirty="0" smtClean="0"/>
              <a:t>Hoy</a:t>
            </a:r>
            <a:r>
              <a:rPr lang="es-PE" sz="1600" dirty="0" smtClean="0"/>
              <a:t> estás vivo! Te parece que ha sido un mal día? Cómo sabes que habrá un mañana mejor? Se recuerdan los instantes, los momentos, no los días ni los años por completo!... </a:t>
            </a:r>
          </a:p>
          <a:p>
            <a:pPr algn="ctr"/>
            <a:endParaRPr lang="es-PE" sz="1600" dirty="0"/>
          </a:p>
        </p:txBody>
      </p:sp>
      <p:sp>
        <p:nvSpPr>
          <p:cNvPr id="4" name="3 Rectángulo"/>
          <p:cNvSpPr/>
          <p:nvPr/>
        </p:nvSpPr>
        <p:spPr>
          <a:xfrm>
            <a:off x="-285784" y="-285770"/>
            <a:ext cx="9644130" cy="571504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50000">
              <a:srgbClr val="BC8FDD">
                <a:shade val="67500"/>
                <a:satMod val="115000"/>
              </a:srgbClr>
            </a:gs>
            <a:gs pos="100000">
              <a:srgbClr val="BC8FDD">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2" name="1 Imagen" descr="stock-photo-2059878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volume_1524677083.png"/>
          <p:cNvPicPr>
            <a:picLocks noChangeAspect="1"/>
          </p:cNvPicPr>
          <p:nvPr/>
        </p:nvPicPr>
        <p:blipFill>
          <a:blip r:embed="rId3">
            <a:duotone>
              <a:prstClr val="black"/>
              <a:srgbClr val="FFCCFF">
                <a:tint val="45000"/>
                <a:satMod val="400000"/>
              </a:srgbClr>
            </a:duotone>
            <a:lum bright="40000" contrast="40000"/>
          </a:blip>
          <a:stretch>
            <a:fillRect/>
          </a:stretch>
        </p:blipFill>
        <p:spPr>
          <a:xfrm flipH="1">
            <a:off x="8001024" y="0"/>
            <a:ext cx="1142976" cy="926378"/>
          </a:xfrm>
          <a:prstGeom prst="rect">
            <a:avLst/>
          </a:prstGeom>
        </p:spPr>
      </p:pic>
      <p:pic>
        <p:nvPicPr>
          <p:cNvPr id="6" name="5 Imagen" descr="volume_1524677083.png"/>
          <p:cNvPicPr>
            <a:picLocks noChangeAspect="1"/>
          </p:cNvPicPr>
          <p:nvPr/>
        </p:nvPicPr>
        <p:blipFill>
          <a:blip r:embed="rId3">
            <a:duotone>
              <a:prstClr val="black"/>
              <a:srgbClr val="FFCCFF">
                <a:tint val="45000"/>
                <a:satMod val="400000"/>
              </a:srgbClr>
            </a:duotone>
            <a:lum bright="40000" contrast="40000"/>
          </a:blip>
          <a:stretch>
            <a:fillRect/>
          </a:stretch>
        </p:blipFill>
        <p:spPr>
          <a:xfrm rot="10800000">
            <a:off x="8001024" y="4143350"/>
            <a:ext cx="1142976" cy="1000150"/>
          </a:xfrm>
          <a:prstGeom prst="rect">
            <a:avLst/>
          </a:prstGeom>
        </p:spPr>
      </p:pic>
      <p:pic>
        <p:nvPicPr>
          <p:cNvPr id="7" name="6 Imagen" descr="volume_1524677083.png"/>
          <p:cNvPicPr>
            <a:picLocks noChangeAspect="1"/>
          </p:cNvPicPr>
          <p:nvPr/>
        </p:nvPicPr>
        <p:blipFill>
          <a:blip r:embed="rId3">
            <a:duotone>
              <a:prstClr val="black"/>
              <a:srgbClr val="FFCCFF">
                <a:tint val="45000"/>
                <a:satMod val="400000"/>
              </a:srgbClr>
            </a:duotone>
            <a:lum bright="40000" contrast="40000"/>
          </a:blip>
          <a:stretch>
            <a:fillRect/>
          </a:stretch>
        </p:blipFill>
        <p:spPr>
          <a:xfrm flipH="1">
            <a:off x="0" y="1714494"/>
            <a:ext cx="1142976" cy="926378"/>
          </a:xfrm>
          <a:prstGeom prst="rect">
            <a:avLst/>
          </a:prstGeom>
        </p:spPr>
      </p:pic>
      <p:pic>
        <p:nvPicPr>
          <p:cNvPr id="8" name="7 Imagen" descr="volume_1524677083.png"/>
          <p:cNvPicPr>
            <a:picLocks noChangeAspect="1"/>
          </p:cNvPicPr>
          <p:nvPr/>
        </p:nvPicPr>
        <p:blipFill>
          <a:blip r:embed="rId3">
            <a:duotone>
              <a:prstClr val="black"/>
              <a:srgbClr val="FFCCFF">
                <a:tint val="45000"/>
                <a:satMod val="400000"/>
              </a:srgbClr>
            </a:duotone>
            <a:lum bright="40000" contrast="40000"/>
          </a:blip>
          <a:stretch>
            <a:fillRect/>
          </a:stretch>
        </p:blipFill>
        <p:spPr>
          <a:xfrm rot="10800000">
            <a:off x="0" y="2571750"/>
            <a:ext cx="1142976" cy="928694"/>
          </a:xfrm>
          <a:prstGeom prst="rect">
            <a:avLst/>
          </a:prstGeom>
        </p:spPr>
      </p:pic>
      <p:pic>
        <p:nvPicPr>
          <p:cNvPr id="9" name="8 Imagen" descr="volume_1524677083.png"/>
          <p:cNvPicPr>
            <a:picLocks noChangeAspect="1"/>
          </p:cNvPicPr>
          <p:nvPr/>
        </p:nvPicPr>
        <p:blipFill>
          <a:blip r:embed="rId3">
            <a:duotone>
              <a:prstClr val="black"/>
              <a:srgbClr val="FFCCFF">
                <a:tint val="45000"/>
                <a:satMod val="400000"/>
              </a:srgbClr>
            </a:duotone>
            <a:lum bright="40000" contrast="40000"/>
          </a:blip>
          <a:stretch>
            <a:fillRect/>
          </a:stretch>
        </p:blipFill>
        <p:spPr>
          <a:xfrm flipH="1">
            <a:off x="1285852" y="1785932"/>
            <a:ext cx="1142976" cy="926378"/>
          </a:xfrm>
          <a:prstGeom prst="rect">
            <a:avLst/>
          </a:prstGeom>
        </p:spPr>
      </p:pic>
      <p:pic>
        <p:nvPicPr>
          <p:cNvPr id="10" name="9 Imagen" descr="volume_1524677083.png"/>
          <p:cNvPicPr>
            <a:picLocks noChangeAspect="1"/>
          </p:cNvPicPr>
          <p:nvPr/>
        </p:nvPicPr>
        <p:blipFill>
          <a:blip r:embed="rId3">
            <a:duotone>
              <a:prstClr val="black"/>
              <a:srgbClr val="FFCCFF">
                <a:tint val="45000"/>
                <a:satMod val="400000"/>
              </a:srgbClr>
            </a:duotone>
            <a:lum bright="40000" contrast="40000"/>
          </a:blip>
          <a:stretch>
            <a:fillRect/>
          </a:stretch>
        </p:blipFill>
        <p:spPr>
          <a:xfrm flipH="1">
            <a:off x="2571736" y="1785932"/>
            <a:ext cx="1142976" cy="926378"/>
          </a:xfrm>
          <a:prstGeom prst="rect">
            <a:avLst/>
          </a:prstGeom>
        </p:spPr>
      </p:pic>
      <p:pic>
        <p:nvPicPr>
          <p:cNvPr id="11" name="10 Imagen" descr="volume_1524677083.png"/>
          <p:cNvPicPr>
            <a:picLocks noChangeAspect="1"/>
          </p:cNvPicPr>
          <p:nvPr/>
        </p:nvPicPr>
        <p:blipFill>
          <a:blip r:embed="rId3">
            <a:duotone>
              <a:prstClr val="black"/>
              <a:srgbClr val="FFCCFF">
                <a:tint val="45000"/>
                <a:satMod val="400000"/>
              </a:srgbClr>
            </a:duotone>
            <a:lum bright="40000" contrast="40000"/>
          </a:blip>
          <a:stretch>
            <a:fillRect/>
          </a:stretch>
        </p:blipFill>
        <p:spPr>
          <a:xfrm flipH="1">
            <a:off x="3714744" y="1714494"/>
            <a:ext cx="1142976" cy="926378"/>
          </a:xfrm>
          <a:prstGeom prst="rect">
            <a:avLst/>
          </a:prstGeom>
        </p:spPr>
      </p:pic>
      <p:pic>
        <p:nvPicPr>
          <p:cNvPr id="12" name="11 Imagen" descr="volume_1524677083.png"/>
          <p:cNvPicPr>
            <a:picLocks noChangeAspect="1"/>
          </p:cNvPicPr>
          <p:nvPr/>
        </p:nvPicPr>
        <p:blipFill>
          <a:blip r:embed="rId3">
            <a:duotone>
              <a:prstClr val="black"/>
              <a:srgbClr val="FFCCFF">
                <a:tint val="45000"/>
                <a:satMod val="400000"/>
              </a:srgbClr>
            </a:duotone>
            <a:lum bright="40000" contrast="40000"/>
          </a:blip>
          <a:stretch>
            <a:fillRect/>
          </a:stretch>
        </p:blipFill>
        <p:spPr>
          <a:xfrm flipH="1">
            <a:off x="4929190" y="1571618"/>
            <a:ext cx="1142976" cy="926378"/>
          </a:xfrm>
          <a:prstGeom prst="rect">
            <a:avLst/>
          </a:prstGeom>
        </p:spPr>
      </p:pic>
      <p:pic>
        <p:nvPicPr>
          <p:cNvPr id="13" name="12 Imagen" descr="volume_1524677083.png"/>
          <p:cNvPicPr>
            <a:picLocks noChangeAspect="1"/>
          </p:cNvPicPr>
          <p:nvPr/>
        </p:nvPicPr>
        <p:blipFill>
          <a:blip r:embed="rId3">
            <a:duotone>
              <a:prstClr val="black"/>
              <a:srgbClr val="FFCCFF">
                <a:tint val="45000"/>
                <a:satMod val="400000"/>
              </a:srgbClr>
            </a:duotone>
            <a:lum bright="40000" contrast="40000"/>
          </a:blip>
          <a:stretch>
            <a:fillRect/>
          </a:stretch>
        </p:blipFill>
        <p:spPr>
          <a:xfrm flipH="1">
            <a:off x="6143636" y="1285866"/>
            <a:ext cx="1142976" cy="926378"/>
          </a:xfrm>
          <a:prstGeom prst="rect">
            <a:avLst/>
          </a:prstGeom>
        </p:spPr>
      </p:pic>
      <p:pic>
        <p:nvPicPr>
          <p:cNvPr id="14" name="13 Imagen" descr="volume_1524677083.png"/>
          <p:cNvPicPr>
            <a:picLocks noChangeAspect="1"/>
          </p:cNvPicPr>
          <p:nvPr/>
        </p:nvPicPr>
        <p:blipFill>
          <a:blip r:embed="rId3">
            <a:duotone>
              <a:prstClr val="black"/>
              <a:srgbClr val="FFCCFF">
                <a:tint val="45000"/>
                <a:satMod val="400000"/>
              </a:srgbClr>
            </a:duotone>
            <a:lum bright="40000" contrast="40000"/>
          </a:blip>
          <a:stretch>
            <a:fillRect/>
          </a:stretch>
        </p:blipFill>
        <p:spPr>
          <a:xfrm flipH="1">
            <a:off x="7215206" y="857238"/>
            <a:ext cx="1142976" cy="926378"/>
          </a:xfrm>
          <a:prstGeom prst="rect">
            <a:avLst/>
          </a:prstGeom>
        </p:spPr>
      </p:pic>
      <p:pic>
        <p:nvPicPr>
          <p:cNvPr id="15" name="14 Imagen" descr="volume_1524677083.png"/>
          <p:cNvPicPr>
            <a:picLocks noChangeAspect="1"/>
          </p:cNvPicPr>
          <p:nvPr/>
        </p:nvPicPr>
        <p:blipFill>
          <a:blip r:embed="rId3">
            <a:duotone>
              <a:prstClr val="black"/>
              <a:srgbClr val="FFCCFF">
                <a:tint val="45000"/>
                <a:satMod val="400000"/>
              </a:srgbClr>
            </a:duotone>
            <a:lum bright="40000" contrast="40000"/>
          </a:blip>
          <a:stretch>
            <a:fillRect/>
          </a:stretch>
        </p:blipFill>
        <p:spPr>
          <a:xfrm rot="10800000">
            <a:off x="1214414" y="2714626"/>
            <a:ext cx="1142976" cy="928694"/>
          </a:xfrm>
          <a:prstGeom prst="rect">
            <a:avLst/>
          </a:prstGeom>
        </p:spPr>
      </p:pic>
      <p:pic>
        <p:nvPicPr>
          <p:cNvPr id="16" name="15 Imagen" descr="volume_1524677083.png"/>
          <p:cNvPicPr>
            <a:picLocks noChangeAspect="1"/>
          </p:cNvPicPr>
          <p:nvPr/>
        </p:nvPicPr>
        <p:blipFill>
          <a:blip r:embed="rId3">
            <a:duotone>
              <a:prstClr val="black"/>
              <a:srgbClr val="FFCCFF">
                <a:tint val="45000"/>
                <a:satMod val="400000"/>
              </a:srgbClr>
            </a:duotone>
            <a:lum bright="40000" contrast="40000"/>
          </a:blip>
          <a:stretch>
            <a:fillRect/>
          </a:stretch>
        </p:blipFill>
        <p:spPr>
          <a:xfrm rot="10800000">
            <a:off x="2571736" y="2786064"/>
            <a:ext cx="1142976" cy="928712"/>
          </a:xfrm>
          <a:prstGeom prst="rect">
            <a:avLst/>
          </a:prstGeom>
        </p:spPr>
      </p:pic>
      <p:pic>
        <p:nvPicPr>
          <p:cNvPr id="17" name="16 Imagen" descr="volume_1524677083.png"/>
          <p:cNvPicPr>
            <a:picLocks noChangeAspect="1"/>
          </p:cNvPicPr>
          <p:nvPr/>
        </p:nvPicPr>
        <p:blipFill>
          <a:blip r:embed="rId3">
            <a:duotone>
              <a:prstClr val="black"/>
              <a:srgbClr val="FFCCFF">
                <a:tint val="45000"/>
                <a:satMod val="400000"/>
              </a:srgbClr>
            </a:duotone>
            <a:lum bright="40000" contrast="40000"/>
          </a:blip>
          <a:stretch>
            <a:fillRect/>
          </a:stretch>
        </p:blipFill>
        <p:spPr>
          <a:xfrm rot="10800000">
            <a:off x="3857620" y="2714626"/>
            <a:ext cx="1142976" cy="1000132"/>
          </a:xfrm>
          <a:prstGeom prst="rect">
            <a:avLst/>
          </a:prstGeom>
        </p:spPr>
      </p:pic>
      <p:pic>
        <p:nvPicPr>
          <p:cNvPr id="18" name="17 Imagen" descr="volume_1524677083.png"/>
          <p:cNvPicPr>
            <a:picLocks noChangeAspect="1"/>
          </p:cNvPicPr>
          <p:nvPr/>
        </p:nvPicPr>
        <p:blipFill>
          <a:blip r:embed="rId3">
            <a:duotone>
              <a:prstClr val="black"/>
              <a:srgbClr val="FFCCFF">
                <a:tint val="45000"/>
                <a:satMod val="400000"/>
              </a:srgbClr>
            </a:duotone>
            <a:lum bright="40000" contrast="40000"/>
          </a:blip>
          <a:stretch>
            <a:fillRect/>
          </a:stretch>
        </p:blipFill>
        <p:spPr>
          <a:xfrm rot="10800000">
            <a:off x="5072066" y="2857502"/>
            <a:ext cx="1142976" cy="928694"/>
          </a:xfrm>
          <a:prstGeom prst="rect">
            <a:avLst/>
          </a:prstGeom>
        </p:spPr>
      </p:pic>
      <p:pic>
        <p:nvPicPr>
          <p:cNvPr id="19" name="18 Imagen" descr="volume_1524677083.png"/>
          <p:cNvPicPr>
            <a:picLocks noChangeAspect="1"/>
          </p:cNvPicPr>
          <p:nvPr/>
        </p:nvPicPr>
        <p:blipFill>
          <a:blip r:embed="rId3">
            <a:duotone>
              <a:prstClr val="black"/>
              <a:srgbClr val="FFCCFF">
                <a:tint val="45000"/>
                <a:satMod val="400000"/>
              </a:srgbClr>
            </a:duotone>
            <a:lum bright="40000" contrast="40000"/>
          </a:blip>
          <a:stretch>
            <a:fillRect/>
          </a:stretch>
        </p:blipFill>
        <p:spPr>
          <a:xfrm rot="10800000">
            <a:off x="6143636" y="3071816"/>
            <a:ext cx="1142976" cy="1000132"/>
          </a:xfrm>
          <a:prstGeom prst="rect">
            <a:avLst/>
          </a:prstGeom>
        </p:spPr>
      </p:pic>
      <p:pic>
        <p:nvPicPr>
          <p:cNvPr id="20" name="19 Imagen" descr="volume_1524677083.png"/>
          <p:cNvPicPr>
            <a:picLocks noChangeAspect="1"/>
          </p:cNvPicPr>
          <p:nvPr/>
        </p:nvPicPr>
        <p:blipFill>
          <a:blip r:embed="rId3">
            <a:duotone>
              <a:prstClr val="black"/>
              <a:srgbClr val="FFCCFF">
                <a:tint val="45000"/>
                <a:satMod val="400000"/>
              </a:srgbClr>
            </a:duotone>
            <a:lum bright="40000" contrast="40000"/>
          </a:blip>
          <a:stretch>
            <a:fillRect/>
          </a:stretch>
        </p:blipFill>
        <p:spPr>
          <a:xfrm rot="10800000">
            <a:off x="7215206" y="3571882"/>
            <a:ext cx="1142976" cy="928712"/>
          </a:xfrm>
          <a:prstGeom prst="rect">
            <a:avLst/>
          </a:prstGeom>
        </p:spPr>
      </p:pic>
      <p:sp>
        <p:nvSpPr>
          <p:cNvPr id="21" name="20 Rectángulo"/>
          <p:cNvSpPr/>
          <p:nvPr/>
        </p:nvSpPr>
        <p:spPr>
          <a:xfrm>
            <a:off x="-285784" y="-285770"/>
            <a:ext cx="9644130" cy="571504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0-#ppt_w/2"/>
                                          </p:val>
                                        </p:tav>
                                        <p:tav tm="100000">
                                          <p:val>
                                            <p:strVal val="#ppt_x"/>
                                          </p:val>
                                        </p:tav>
                                      </p:tavLst>
                                    </p:anim>
                                    <p:anim calcmode="lin" valueType="num">
                                      <p:cBhvr additive="base">
                                        <p:cTn id="30" dur="2000" fill="hold"/>
                                        <p:tgtEl>
                                          <p:spTgt spid="12"/>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2000" fill="hold"/>
                                        <p:tgtEl>
                                          <p:spTgt spid="13"/>
                                        </p:tgtEl>
                                        <p:attrNameLst>
                                          <p:attrName>ppt_x</p:attrName>
                                        </p:attrNameLst>
                                      </p:cBhvr>
                                      <p:tavLst>
                                        <p:tav tm="0">
                                          <p:val>
                                            <p:strVal val="0-#ppt_w/2"/>
                                          </p:val>
                                        </p:tav>
                                        <p:tav tm="100000">
                                          <p:val>
                                            <p:strVal val="#ppt_x"/>
                                          </p:val>
                                        </p:tav>
                                      </p:tavLst>
                                    </p:anim>
                                    <p:anim calcmode="lin" valueType="num">
                                      <p:cBhvr additive="base">
                                        <p:cTn id="34" dur="2000" fill="hold"/>
                                        <p:tgtEl>
                                          <p:spTgt spid="13"/>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2000" fill="hold"/>
                                        <p:tgtEl>
                                          <p:spTgt spid="14"/>
                                        </p:tgtEl>
                                        <p:attrNameLst>
                                          <p:attrName>ppt_x</p:attrName>
                                        </p:attrNameLst>
                                      </p:cBhvr>
                                      <p:tavLst>
                                        <p:tav tm="0">
                                          <p:val>
                                            <p:strVal val="0-#ppt_w/2"/>
                                          </p:val>
                                        </p:tav>
                                        <p:tav tm="100000">
                                          <p:val>
                                            <p:strVal val="#ppt_x"/>
                                          </p:val>
                                        </p:tav>
                                      </p:tavLst>
                                    </p:anim>
                                    <p:anim calcmode="lin" valueType="num">
                                      <p:cBhvr additive="base">
                                        <p:cTn id="38" dur="2000" fill="hold"/>
                                        <p:tgtEl>
                                          <p:spTgt spid="14"/>
                                        </p:tgtEl>
                                        <p:attrNameLst>
                                          <p:attrName>ppt_y</p:attrName>
                                        </p:attrNameLst>
                                      </p:cBhvr>
                                      <p:tavLst>
                                        <p:tav tm="0">
                                          <p:val>
                                            <p:strVal val="1+#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0-#ppt_w/2"/>
                                          </p:val>
                                        </p:tav>
                                        <p:tav tm="100000">
                                          <p:val>
                                            <p:strVal val="#ppt_x"/>
                                          </p:val>
                                        </p:tav>
                                      </p:tavLst>
                                    </p:anim>
                                    <p:anim calcmode="lin" valueType="num">
                                      <p:cBhvr additive="base">
                                        <p:cTn id="42" dur="2000" fill="hold"/>
                                        <p:tgtEl>
                                          <p:spTgt spid="6"/>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2000" fill="hold"/>
                                        <p:tgtEl>
                                          <p:spTgt spid="8"/>
                                        </p:tgtEl>
                                        <p:attrNameLst>
                                          <p:attrName>ppt_x</p:attrName>
                                        </p:attrNameLst>
                                      </p:cBhvr>
                                      <p:tavLst>
                                        <p:tav tm="0">
                                          <p:val>
                                            <p:strVal val="0-#ppt_w/2"/>
                                          </p:val>
                                        </p:tav>
                                        <p:tav tm="100000">
                                          <p:val>
                                            <p:strVal val="#ppt_x"/>
                                          </p:val>
                                        </p:tav>
                                      </p:tavLst>
                                    </p:anim>
                                    <p:anim calcmode="lin" valueType="num">
                                      <p:cBhvr additive="base">
                                        <p:cTn id="46" dur="2000" fill="hold"/>
                                        <p:tgtEl>
                                          <p:spTgt spid="8"/>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0-#ppt_w/2"/>
                                          </p:val>
                                        </p:tav>
                                        <p:tav tm="100000">
                                          <p:val>
                                            <p:strVal val="#ppt_x"/>
                                          </p:val>
                                        </p:tav>
                                      </p:tavLst>
                                    </p:anim>
                                    <p:anim calcmode="lin" valueType="num">
                                      <p:cBhvr additive="base">
                                        <p:cTn id="50" dur="2000" fill="hold"/>
                                        <p:tgtEl>
                                          <p:spTgt spid="15"/>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0-#ppt_w/2"/>
                                          </p:val>
                                        </p:tav>
                                        <p:tav tm="100000">
                                          <p:val>
                                            <p:strVal val="#ppt_x"/>
                                          </p:val>
                                        </p:tav>
                                      </p:tavLst>
                                    </p:anim>
                                    <p:anim calcmode="lin" valueType="num">
                                      <p:cBhvr additive="base">
                                        <p:cTn id="54" dur="2000" fill="hold"/>
                                        <p:tgtEl>
                                          <p:spTgt spid="16"/>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0-#ppt_w/2"/>
                                          </p:val>
                                        </p:tav>
                                        <p:tav tm="100000">
                                          <p:val>
                                            <p:strVal val="#ppt_x"/>
                                          </p:val>
                                        </p:tav>
                                      </p:tavLst>
                                    </p:anim>
                                    <p:anim calcmode="lin" valueType="num">
                                      <p:cBhvr additive="base">
                                        <p:cTn id="58" dur="2000" fill="hold"/>
                                        <p:tgtEl>
                                          <p:spTgt spid="17"/>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0-#ppt_w/2"/>
                                          </p:val>
                                        </p:tav>
                                        <p:tav tm="100000">
                                          <p:val>
                                            <p:strVal val="#ppt_x"/>
                                          </p:val>
                                        </p:tav>
                                      </p:tavLst>
                                    </p:anim>
                                    <p:anim calcmode="lin" valueType="num">
                                      <p:cBhvr additive="base">
                                        <p:cTn id="62" dur="2000" fill="hold"/>
                                        <p:tgtEl>
                                          <p:spTgt spid="18"/>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2000" fill="hold"/>
                                        <p:tgtEl>
                                          <p:spTgt spid="19"/>
                                        </p:tgtEl>
                                        <p:attrNameLst>
                                          <p:attrName>ppt_x</p:attrName>
                                        </p:attrNameLst>
                                      </p:cBhvr>
                                      <p:tavLst>
                                        <p:tav tm="0">
                                          <p:val>
                                            <p:strVal val="0-#ppt_w/2"/>
                                          </p:val>
                                        </p:tav>
                                        <p:tav tm="100000">
                                          <p:val>
                                            <p:strVal val="#ppt_x"/>
                                          </p:val>
                                        </p:tav>
                                      </p:tavLst>
                                    </p:anim>
                                    <p:anim calcmode="lin" valueType="num">
                                      <p:cBhvr additive="base">
                                        <p:cTn id="66" dur="2000" fill="hold"/>
                                        <p:tgtEl>
                                          <p:spTgt spid="19"/>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2000" fill="hold"/>
                                        <p:tgtEl>
                                          <p:spTgt spid="20"/>
                                        </p:tgtEl>
                                        <p:attrNameLst>
                                          <p:attrName>ppt_x</p:attrName>
                                        </p:attrNameLst>
                                      </p:cBhvr>
                                      <p:tavLst>
                                        <p:tav tm="0">
                                          <p:val>
                                            <p:strVal val="0-#ppt_w/2"/>
                                          </p:val>
                                        </p:tav>
                                        <p:tav tm="100000">
                                          <p:val>
                                            <p:strVal val="#ppt_x"/>
                                          </p:val>
                                        </p:tav>
                                      </p:tavLst>
                                    </p:anim>
                                    <p:anim calcmode="lin" valueType="num">
                                      <p:cBhvr additive="base">
                                        <p:cTn id="70" dur="2000" fill="hold"/>
                                        <p:tgtEl>
                                          <p:spTgt spid="20"/>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5"/>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7"/>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9"/>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0"/>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2"/>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3"/>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4"/>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6"/>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8"/>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5"/>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6"/>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7"/>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8"/>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9"/>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20"/>
                                        </p:tgtEl>
                                        <p:attrNameLst>
                                          <p:attrName>r</p:attrName>
                                        </p:attrNameLst>
                                      </p:cBhvr>
                                    </p:animRot>
                                  </p:childTnLst>
                                </p:cTn>
                              </p:par>
                            </p:childTnLst>
                          </p:cTn>
                        </p:par>
                        <p:par>
                          <p:cTn id="103" fill="hold">
                            <p:stCondLst>
                              <p:cond delay="4000"/>
                            </p:stCondLst>
                            <p:childTnLst>
                              <p:par>
                                <p:cTn id="104" presetID="2" presetClass="exit" presetSubtype="12" fill="hold" nodeType="after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0-ppt_w/2"/>
                                          </p:val>
                                        </p:tav>
                                      </p:tavLst>
                                    </p:anim>
                                    <p:anim calcmode="lin" valueType="num">
                                      <p:cBhvr additive="base">
                                        <p:cTn id="106" dur="2000"/>
                                        <p:tgtEl>
                                          <p:spTgt spid="5"/>
                                        </p:tgtEl>
                                        <p:attrNameLst>
                                          <p:attrName>ppt_y</p:attrName>
                                        </p:attrNameLst>
                                      </p:cBhvr>
                                      <p:tavLst>
                                        <p:tav tm="0">
                                          <p:val>
                                            <p:strVal val="ppt_y"/>
                                          </p:val>
                                        </p:tav>
                                        <p:tav tm="100000">
                                          <p:val>
                                            <p:strVal val="1+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0-ppt_w/2"/>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9"/>
                                        </p:tgtEl>
                                        <p:attrNameLst>
                                          <p:attrName>ppt_x</p:attrName>
                                        </p:attrNameLst>
                                      </p:cBhvr>
                                      <p:tavLst>
                                        <p:tav tm="0">
                                          <p:val>
                                            <p:strVal val="ppt_x"/>
                                          </p:val>
                                        </p:tav>
                                        <p:tav tm="100000">
                                          <p:val>
                                            <p:strVal val="0-ppt_w/2"/>
                                          </p:val>
                                        </p:tav>
                                      </p:tavLst>
                                    </p:anim>
                                    <p:anim calcmode="lin" valueType="num">
                                      <p:cBhvr additive="base">
                                        <p:cTn id="114" dur="2000"/>
                                        <p:tgtEl>
                                          <p:spTgt spid="9"/>
                                        </p:tgtEl>
                                        <p:attrNameLst>
                                          <p:attrName>ppt_y</p:attrName>
                                        </p:attrNameLst>
                                      </p:cBhvr>
                                      <p:tavLst>
                                        <p:tav tm="0">
                                          <p:val>
                                            <p:strVal val="ppt_y"/>
                                          </p:val>
                                        </p:tav>
                                        <p:tav tm="100000">
                                          <p:val>
                                            <p:strVal val="1+ppt_h/2"/>
                                          </p:val>
                                        </p:tav>
                                      </p:tavLst>
                                    </p:anim>
                                    <p:set>
                                      <p:cBhvr>
                                        <p:cTn id="115" dur="1" fill="hold">
                                          <p:stCondLst>
                                            <p:cond delay="1999"/>
                                          </p:stCondLst>
                                        </p:cTn>
                                        <p:tgtEl>
                                          <p:spTgt spid="9"/>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0-ppt_w/2"/>
                                          </p:val>
                                        </p:tav>
                                      </p:tavLst>
                                    </p:anim>
                                    <p:anim calcmode="lin" valueType="num">
                                      <p:cBhvr additive="base">
                                        <p:cTn id="118" dur="2000"/>
                                        <p:tgtEl>
                                          <p:spTgt spid="10"/>
                                        </p:tgtEl>
                                        <p:attrNameLst>
                                          <p:attrName>ppt_y</p:attrName>
                                        </p:attrNameLst>
                                      </p:cBhvr>
                                      <p:tavLst>
                                        <p:tav tm="0">
                                          <p:val>
                                            <p:strVal val="ppt_y"/>
                                          </p:val>
                                        </p:tav>
                                        <p:tav tm="100000">
                                          <p:val>
                                            <p:strVal val="1+ppt_h/2"/>
                                          </p:val>
                                        </p:tav>
                                      </p:tavLst>
                                    </p:anim>
                                    <p:set>
                                      <p:cBhvr>
                                        <p:cTn id="119" dur="1" fill="hold">
                                          <p:stCondLst>
                                            <p:cond delay="1999"/>
                                          </p:stCondLst>
                                        </p:cTn>
                                        <p:tgtEl>
                                          <p:spTgt spid="10"/>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11"/>
                                        </p:tgtEl>
                                        <p:attrNameLst>
                                          <p:attrName>ppt_x</p:attrName>
                                        </p:attrNameLst>
                                      </p:cBhvr>
                                      <p:tavLst>
                                        <p:tav tm="0">
                                          <p:val>
                                            <p:strVal val="ppt_x"/>
                                          </p:val>
                                        </p:tav>
                                        <p:tav tm="100000">
                                          <p:val>
                                            <p:strVal val="0-ppt_w/2"/>
                                          </p:val>
                                        </p:tav>
                                      </p:tavLst>
                                    </p:anim>
                                    <p:anim calcmode="lin" valueType="num">
                                      <p:cBhvr additive="base">
                                        <p:cTn id="122" dur="2000"/>
                                        <p:tgtEl>
                                          <p:spTgt spid="11"/>
                                        </p:tgtEl>
                                        <p:attrNameLst>
                                          <p:attrName>ppt_y</p:attrName>
                                        </p:attrNameLst>
                                      </p:cBhvr>
                                      <p:tavLst>
                                        <p:tav tm="0">
                                          <p:val>
                                            <p:strVal val="ppt_y"/>
                                          </p:val>
                                        </p:tav>
                                        <p:tav tm="100000">
                                          <p:val>
                                            <p:strVal val="1+ppt_h/2"/>
                                          </p:val>
                                        </p:tav>
                                      </p:tavLst>
                                    </p:anim>
                                    <p:set>
                                      <p:cBhvr>
                                        <p:cTn id="123" dur="1" fill="hold">
                                          <p:stCondLst>
                                            <p:cond delay="1999"/>
                                          </p:stCondLst>
                                        </p:cTn>
                                        <p:tgtEl>
                                          <p:spTgt spid="11"/>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12"/>
                                        </p:tgtEl>
                                        <p:attrNameLst>
                                          <p:attrName>ppt_x</p:attrName>
                                        </p:attrNameLst>
                                      </p:cBhvr>
                                      <p:tavLst>
                                        <p:tav tm="0">
                                          <p:val>
                                            <p:strVal val="ppt_x"/>
                                          </p:val>
                                        </p:tav>
                                        <p:tav tm="100000">
                                          <p:val>
                                            <p:strVal val="0-ppt_w/2"/>
                                          </p:val>
                                        </p:tav>
                                      </p:tavLst>
                                    </p:anim>
                                    <p:anim calcmode="lin" valueType="num">
                                      <p:cBhvr additive="base">
                                        <p:cTn id="126" dur="2000"/>
                                        <p:tgtEl>
                                          <p:spTgt spid="12"/>
                                        </p:tgtEl>
                                        <p:attrNameLst>
                                          <p:attrName>ppt_y</p:attrName>
                                        </p:attrNameLst>
                                      </p:cBhvr>
                                      <p:tavLst>
                                        <p:tav tm="0">
                                          <p:val>
                                            <p:strVal val="ppt_y"/>
                                          </p:val>
                                        </p:tav>
                                        <p:tav tm="100000">
                                          <p:val>
                                            <p:strVal val="1+ppt_h/2"/>
                                          </p:val>
                                        </p:tav>
                                      </p:tavLst>
                                    </p:anim>
                                    <p:set>
                                      <p:cBhvr>
                                        <p:cTn id="127" dur="1" fill="hold">
                                          <p:stCondLst>
                                            <p:cond delay="1999"/>
                                          </p:stCondLst>
                                        </p:cTn>
                                        <p:tgtEl>
                                          <p:spTgt spid="12"/>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13"/>
                                        </p:tgtEl>
                                        <p:attrNameLst>
                                          <p:attrName>ppt_x</p:attrName>
                                        </p:attrNameLst>
                                      </p:cBhvr>
                                      <p:tavLst>
                                        <p:tav tm="0">
                                          <p:val>
                                            <p:strVal val="ppt_x"/>
                                          </p:val>
                                        </p:tav>
                                        <p:tav tm="100000">
                                          <p:val>
                                            <p:strVal val="0-ppt_w/2"/>
                                          </p:val>
                                        </p:tav>
                                      </p:tavLst>
                                    </p:anim>
                                    <p:anim calcmode="lin" valueType="num">
                                      <p:cBhvr additive="base">
                                        <p:cTn id="130" dur="2000"/>
                                        <p:tgtEl>
                                          <p:spTgt spid="13"/>
                                        </p:tgtEl>
                                        <p:attrNameLst>
                                          <p:attrName>ppt_y</p:attrName>
                                        </p:attrNameLst>
                                      </p:cBhvr>
                                      <p:tavLst>
                                        <p:tav tm="0">
                                          <p:val>
                                            <p:strVal val="ppt_y"/>
                                          </p:val>
                                        </p:tav>
                                        <p:tav tm="100000">
                                          <p:val>
                                            <p:strVal val="1+ppt_h/2"/>
                                          </p:val>
                                        </p:tav>
                                      </p:tavLst>
                                    </p:anim>
                                    <p:set>
                                      <p:cBhvr>
                                        <p:cTn id="131" dur="1" fill="hold">
                                          <p:stCondLst>
                                            <p:cond delay="1999"/>
                                          </p:stCondLst>
                                        </p:cTn>
                                        <p:tgtEl>
                                          <p:spTgt spid="13"/>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14"/>
                                        </p:tgtEl>
                                        <p:attrNameLst>
                                          <p:attrName>ppt_x</p:attrName>
                                        </p:attrNameLst>
                                      </p:cBhvr>
                                      <p:tavLst>
                                        <p:tav tm="0">
                                          <p:val>
                                            <p:strVal val="ppt_x"/>
                                          </p:val>
                                        </p:tav>
                                        <p:tav tm="100000">
                                          <p:val>
                                            <p:strVal val="0-ppt_w/2"/>
                                          </p:val>
                                        </p:tav>
                                      </p:tavLst>
                                    </p:anim>
                                    <p:anim calcmode="lin" valueType="num">
                                      <p:cBhvr additive="base">
                                        <p:cTn id="134" dur="2000"/>
                                        <p:tgtEl>
                                          <p:spTgt spid="14"/>
                                        </p:tgtEl>
                                        <p:attrNameLst>
                                          <p:attrName>ppt_y</p:attrName>
                                        </p:attrNameLst>
                                      </p:cBhvr>
                                      <p:tavLst>
                                        <p:tav tm="0">
                                          <p:val>
                                            <p:strVal val="ppt_y"/>
                                          </p:val>
                                        </p:tav>
                                        <p:tav tm="100000">
                                          <p:val>
                                            <p:strVal val="1+ppt_h/2"/>
                                          </p:val>
                                        </p:tav>
                                      </p:tavLst>
                                    </p:anim>
                                    <p:set>
                                      <p:cBhvr>
                                        <p:cTn id="135" dur="1" fill="hold">
                                          <p:stCondLst>
                                            <p:cond delay="1999"/>
                                          </p:stCondLst>
                                        </p:cTn>
                                        <p:tgtEl>
                                          <p:spTgt spid="14"/>
                                        </p:tgtEl>
                                        <p:attrNameLst>
                                          <p:attrName>style.visibility</p:attrName>
                                        </p:attrNameLst>
                                      </p:cBhvr>
                                      <p:to>
                                        <p:strVal val="hidden"/>
                                      </p:to>
                                    </p:set>
                                  </p:childTnLst>
                                </p:cTn>
                              </p:par>
                              <p:par>
                                <p:cTn id="136" presetID="2" presetClass="exit" presetSubtype="9" fill="hold" nodeType="withEffect">
                                  <p:stCondLst>
                                    <p:cond delay="0"/>
                                  </p:stCondLst>
                                  <p:childTnLst>
                                    <p:anim calcmode="lin" valueType="num">
                                      <p:cBhvr additive="base">
                                        <p:cTn id="137" dur="2000"/>
                                        <p:tgtEl>
                                          <p:spTgt spid="6"/>
                                        </p:tgtEl>
                                        <p:attrNameLst>
                                          <p:attrName>ppt_x</p:attrName>
                                        </p:attrNameLst>
                                      </p:cBhvr>
                                      <p:tavLst>
                                        <p:tav tm="0">
                                          <p:val>
                                            <p:strVal val="ppt_x"/>
                                          </p:val>
                                        </p:tav>
                                        <p:tav tm="100000">
                                          <p:val>
                                            <p:strVal val="0-ppt_w/2"/>
                                          </p:val>
                                        </p:tav>
                                      </p:tavLst>
                                    </p:anim>
                                    <p:anim calcmode="lin" valueType="num">
                                      <p:cBhvr additive="base">
                                        <p:cTn id="138" dur="2000"/>
                                        <p:tgtEl>
                                          <p:spTgt spid="6"/>
                                        </p:tgtEl>
                                        <p:attrNameLst>
                                          <p:attrName>ppt_y</p:attrName>
                                        </p:attrNameLst>
                                      </p:cBhvr>
                                      <p:tavLst>
                                        <p:tav tm="0">
                                          <p:val>
                                            <p:strVal val="ppt_y"/>
                                          </p:val>
                                        </p:tav>
                                        <p:tav tm="100000">
                                          <p:val>
                                            <p:strVal val="0-ppt_h/2"/>
                                          </p:val>
                                        </p:tav>
                                      </p:tavLst>
                                    </p:anim>
                                    <p:set>
                                      <p:cBhvr>
                                        <p:cTn id="139" dur="1" fill="hold">
                                          <p:stCondLst>
                                            <p:cond delay="1999"/>
                                          </p:stCondLst>
                                        </p:cTn>
                                        <p:tgtEl>
                                          <p:spTgt spid="6"/>
                                        </p:tgtEl>
                                        <p:attrNameLst>
                                          <p:attrName>style.visibility</p:attrName>
                                        </p:attrNameLst>
                                      </p:cBhvr>
                                      <p:to>
                                        <p:strVal val="hidden"/>
                                      </p:to>
                                    </p:set>
                                  </p:childTnLst>
                                </p:cTn>
                              </p:par>
                              <p:par>
                                <p:cTn id="140" presetID="2" presetClass="exit" presetSubtype="9" fill="hold" nodeType="withEffect">
                                  <p:stCondLst>
                                    <p:cond delay="0"/>
                                  </p:stCondLst>
                                  <p:childTnLst>
                                    <p:anim calcmode="lin" valueType="num">
                                      <p:cBhvr additive="base">
                                        <p:cTn id="141" dur="2000"/>
                                        <p:tgtEl>
                                          <p:spTgt spid="8"/>
                                        </p:tgtEl>
                                        <p:attrNameLst>
                                          <p:attrName>ppt_x</p:attrName>
                                        </p:attrNameLst>
                                      </p:cBhvr>
                                      <p:tavLst>
                                        <p:tav tm="0">
                                          <p:val>
                                            <p:strVal val="ppt_x"/>
                                          </p:val>
                                        </p:tav>
                                        <p:tav tm="100000">
                                          <p:val>
                                            <p:strVal val="0-ppt_w/2"/>
                                          </p:val>
                                        </p:tav>
                                      </p:tavLst>
                                    </p:anim>
                                    <p:anim calcmode="lin" valueType="num">
                                      <p:cBhvr additive="base">
                                        <p:cTn id="142" dur="2000"/>
                                        <p:tgtEl>
                                          <p:spTgt spid="8"/>
                                        </p:tgtEl>
                                        <p:attrNameLst>
                                          <p:attrName>ppt_y</p:attrName>
                                        </p:attrNameLst>
                                      </p:cBhvr>
                                      <p:tavLst>
                                        <p:tav tm="0">
                                          <p:val>
                                            <p:strVal val="ppt_y"/>
                                          </p:val>
                                        </p:tav>
                                        <p:tav tm="100000">
                                          <p:val>
                                            <p:strVal val="0-ppt_h/2"/>
                                          </p:val>
                                        </p:tav>
                                      </p:tavLst>
                                    </p:anim>
                                    <p:set>
                                      <p:cBhvr>
                                        <p:cTn id="143" dur="1" fill="hold">
                                          <p:stCondLst>
                                            <p:cond delay="1999"/>
                                          </p:stCondLst>
                                        </p:cTn>
                                        <p:tgtEl>
                                          <p:spTgt spid="8"/>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2000"/>
                                        <p:tgtEl>
                                          <p:spTgt spid="15"/>
                                        </p:tgtEl>
                                        <p:attrNameLst>
                                          <p:attrName>ppt_x</p:attrName>
                                        </p:attrNameLst>
                                      </p:cBhvr>
                                      <p:tavLst>
                                        <p:tav tm="0">
                                          <p:val>
                                            <p:strVal val="ppt_x"/>
                                          </p:val>
                                        </p:tav>
                                        <p:tav tm="100000">
                                          <p:val>
                                            <p:strVal val="0-ppt_w/2"/>
                                          </p:val>
                                        </p:tav>
                                      </p:tavLst>
                                    </p:anim>
                                    <p:anim calcmode="lin" valueType="num">
                                      <p:cBhvr additive="base">
                                        <p:cTn id="146" dur="2000"/>
                                        <p:tgtEl>
                                          <p:spTgt spid="15"/>
                                        </p:tgtEl>
                                        <p:attrNameLst>
                                          <p:attrName>ppt_y</p:attrName>
                                        </p:attrNameLst>
                                      </p:cBhvr>
                                      <p:tavLst>
                                        <p:tav tm="0">
                                          <p:val>
                                            <p:strVal val="ppt_y"/>
                                          </p:val>
                                        </p:tav>
                                        <p:tav tm="100000">
                                          <p:val>
                                            <p:strVal val="0-ppt_h/2"/>
                                          </p:val>
                                        </p:tav>
                                      </p:tavLst>
                                    </p:anim>
                                    <p:set>
                                      <p:cBhvr>
                                        <p:cTn id="147" dur="1" fill="hold">
                                          <p:stCondLst>
                                            <p:cond delay="1999"/>
                                          </p:stCondLst>
                                        </p:cTn>
                                        <p:tgtEl>
                                          <p:spTgt spid="15"/>
                                        </p:tgtEl>
                                        <p:attrNameLst>
                                          <p:attrName>style.visibility</p:attrName>
                                        </p:attrNameLst>
                                      </p:cBhvr>
                                      <p:to>
                                        <p:strVal val="hidden"/>
                                      </p:to>
                                    </p:set>
                                  </p:childTnLst>
                                </p:cTn>
                              </p:par>
                              <p:par>
                                <p:cTn id="148" presetID="2" presetClass="exit" presetSubtype="9" fill="hold" nodeType="withEffect">
                                  <p:stCondLst>
                                    <p:cond delay="0"/>
                                  </p:stCondLst>
                                  <p:childTnLst>
                                    <p:anim calcmode="lin" valueType="num">
                                      <p:cBhvr additive="base">
                                        <p:cTn id="149" dur="2000"/>
                                        <p:tgtEl>
                                          <p:spTgt spid="16"/>
                                        </p:tgtEl>
                                        <p:attrNameLst>
                                          <p:attrName>ppt_x</p:attrName>
                                        </p:attrNameLst>
                                      </p:cBhvr>
                                      <p:tavLst>
                                        <p:tav tm="0">
                                          <p:val>
                                            <p:strVal val="ppt_x"/>
                                          </p:val>
                                        </p:tav>
                                        <p:tav tm="100000">
                                          <p:val>
                                            <p:strVal val="0-ppt_w/2"/>
                                          </p:val>
                                        </p:tav>
                                      </p:tavLst>
                                    </p:anim>
                                    <p:anim calcmode="lin" valueType="num">
                                      <p:cBhvr additive="base">
                                        <p:cTn id="150" dur="2000"/>
                                        <p:tgtEl>
                                          <p:spTgt spid="16"/>
                                        </p:tgtEl>
                                        <p:attrNameLst>
                                          <p:attrName>ppt_y</p:attrName>
                                        </p:attrNameLst>
                                      </p:cBhvr>
                                      <p:tavLst>
                                        <p:tav tm="0">
                                          <p:val>
                                            <p:strVal val="ppt_y"/>
                                          </p:val>
                                        </p:tav>
                                        <p:tav tm="100000">
                                          <p:val>
                                            <p:strVal val="0-ppt_h/2"/>
                                          </p:val>
                                        </p:tav>
                                      </p:tavLst>
                                    </p:anim>
                                    <p:set>
                                      <p:cBhvr>
                                        <p:cTn id="151" dur="1" fill="hold">
                                          <p:stCondLst>
                                            <p:cond delay="1999"/>
                                          </p:stCondLst>
                                        </p:cTn>
                                        <p:tgtEl>
                                          <p:spTgt spid="16"/>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17"/>
                                        </p:tgtEl>
                                        <p:attrNameLst>
                                          <p:attrName>ppt_x</p:attrName>
                                        </p:attrNameLst>
                                      </p:cBhvr>
                                      <p:tavLst>
                                        <p:tav tm="0">
                                          <p:val>
                                            <p:strVal val="ppt_x"/>
                                          </p:val>
                                        </p:tav>
                                        <p:tav tm="100000">
                                          <p:val>
                                            <p:strVal val="0-ppt_w/2"/>
                                          </p:val>
                                        </p:tav>
                                      </p:tavLst>
                                    </p:anim>
                                    <p:anim calcmode="lin" valueType="num">
                                      <p:cBhvr additive="base">
                                        <p:cTn id="154" dur="2000"/>
                                        <p:tgtEl>
                                          <p:spTgt spid="17"/>
                                        </p:tgtEl>
                                        <p:attrNameLst>
                                          <p:attrName>ppt_y</p:attrName>
                                        </p:attrNameLst>
                                      </p:cBhvr>
                                      <p:tavLst>
                                        <p:tav tm="0">
                                          <p:val>
                                            <p:strVal val="ppt_y"/>
                                          </p:val>
                                        </p:tav>
                                        <p:tav tm="100000">
                                          <p:val>
                                            <p:strVal val="0-ppt_h/2"/>
                                          </p:val>
                                        </p:tav>
                                      </p:tavLst>
                                    </p:anim>
                                    <p:set>
                                      <p:cBhvr>
                                        <p:cTn id="155" dur="1" fill="hold">
                                          <p:stCondLst>
                                            <p:cond delay="1999"/>
                                          </p:stCondLst>
                                        </p:cTn>
                                        <p:tgtEl>
                                          <p:spTgt spid="17"/>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18"/>
                                        </p:tgtEl>
                                        <p:attrNameLst>
                                          <p:attrName>ppt_x</p:attrName>
                                        </p:attrNameLst>
                                      </p:cBhvr>
                                      <p:tavLst>
                                        <p:tav tm="0">
                                          <p:val>
                                            <p:strVal val="ppt_x"/>
                                          </p:val>
                                        </p:tav>
                                        <p:tav tm="100000">
                                          <p:val>
                                            <p:strVal val="0-ppt_w/2"/>
                                          </p:val>
                                        </p:tav>
                                      </p:tavLst>
                                    </p:anim>
                                    <p:anim calcmode="lin" valueType="num">
                                      <p:cBhvr additive="base">
                                        <p:cTn id="158" dur="2000"/>
                                        <p:tgtEl>
                                          <p:spTgt spid="18"/>
                                        </p:tgtEl>
                                        <p:attrNameLst>
                                          <p:attrName>ppt_y</p:attrName>
                                        </p:attrNameLst>
                                      </p:cBhvr>
                                      <p:tavLst>
                                        <p:tav tm="0">
                                          <p:val>
                                            <p:strVal val="ppt_y"/>
                                          </p:val>
                                        </p:tav>
                                        <p:tav tm="100000">
                                          <p:val>
                                            <p:strVal val="0-ppt_h/2"/>
                                          </p:val>
                                        </p:tav>
                                      </p:tavLst>
                                    </p:anim>
                                    <p:set>
                                      <p:cBhvr>
                                        <p:cTn id="159" dur="1" fill="hold">
                                          <p:stCondLst>
                                            <p:cond delay="1999"/>
                                          </p:stCondLst>
                                        </p:cTn>
                                        <p:tgtEl>
                                          <p:spTgt spid="18"/>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19"/>
                                        </p:tgtEl>
                                        <p:attrNameLst>
                                          <p:attrName>ppt_x</p:attrName>
                                        </p:attrNameLst>
                                      </p:cBhvr>
                                      <p:tavLst>
                                        <p:tav tm="0">
                                          <p:val>
                                            <p:strVal val="ppt_x"/>
                                          </p:val>
                                        </p:tav>
                                        <p:tav tm="100000">
                                          <p:val>
                                            <p:strVal val="0-ppt_w/2"/>
                                          </p:val>
                                        </p:tav>
                                      </p:tavLst>
                                    </p:anim>
                                    <p:anim calcmode="lin" valueType="num">
                                      <p:cBhvr additive="base">
                                        <p:cTn id="162" dur="2000"/>
                                        <p:tgtEl>
                                          <p:spTgt spid="19"/>
                                        </p:tgtEl>
                                        <p:attrNameLst>
                                          <p:attrName>ppt_y</p:attrName>
                                        </p:attrNameLst>
                                      </p:cBhvr>
                                      <p:tavLst>
                                        <p:tav tm="0">
                                          <p:val>
                                            <p:strVal val="ppt_y"/>
                                          </p:val>
                                        </p:tav>
                                        <p:tav tm="100000">
                                          <p:val>
                                            <p:strVal val="0-ppt_h/2"/>
                                          </p:val>
                                        </p:tav>
                                      </p:tavLst>
                                    </p:anim>
                                    <p:set>
                                      <p:cBhvr>
                                        <p:cTn id="163" dur="1" fill="hold">
                                          <p:stCondLst>
                                            <p:cond delay="1999"/>
                                          </p:stCondLst>
                                        </p:cTn>
                                        <p:tgtEl>
                                          <p:spTgt spid="19"/>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20"/>
                                        </p:tgtEl>
                                        <p:attrNameLst>
                                          <p:attrName>ppt_x</p:attrName>
                                        </p:attrNameLst>
                                      </p:cBhvr>
                                      <p:tavLst>
                                        <p:tav tm="0">
                                          <p:val>
                                            <p:strVal val="ppt_x"/>
                                          </p:val>
                                        </p:tav>
                                        <p:tav tm="100000">
                                          <p:val>
                                            <p:strVal val="0-ppt_w/2"/>
                                          </p:val>
                                        </p:tav>
                                      </p:tavLst>
                                    </p:anim>
                                    <p:anim calcmode="lin" valueType="num">
                                      <p:cBhvr additive="base">
                                        <p:cTn id="166" dur="2000"/>
                                        <p:tgtEl>
                                          <p:spTgt spid="20"/>
                                        </p:tgtEl>
                                        <p:attrNameLst>
                                          <p:attrName>ppt_y</p:attrName>
                                        </p:attrNameLst>
                                      </p:cBhvr>
                                      <p:tavLst>
                                        <p:tav tm="0">
                                          <p:val>
                                            <p:strVal val="ppt_y"/>
                                          </p:val>
                                        </p:tav>
                                        <p:tav tm="100000">
                                          <p:val>
                                            <p:strVal val="0-ppt_h/2"/>
                                          </p:val>
                                        </p:tav>
                                      </p:tavLst>
                                    </p:anim>
                                    <p:set>
                                      <p:cBhvr>
                                        <p:cTn id="167" dur="1" fill="hold">
                                          <p:stCondLst>
                                            <p:cond delay="1999"/>
                                          </p:stCondLst>
                                        </p:cTn>
                                        <p:tgtEl>
                                          <p:spTgt spid="20"/>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6"/>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8"/>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5"/>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6"/>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7"/>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8"/>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9"/>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20"/>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5"/>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7"/>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9"/>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0"/>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1"/>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2"/>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3"/>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4"/>
                                        </p:tgtEl>
                                        <p:attrNameLst>
                                          <p:attrName>r</p:attrName>
                                        </p:attrNameLst>
                                      </p:cBhvr>
                                    </p:animRot>
                                  </p:childTnLst>
                                </p:cTn>
                              </p:par>
                              <p:par>
                                <p:cTn id="200" presetID="17" presetClass="entr" presetSubtype="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ppt_x</p:attrName>
                                        </p:attrNameLst>
                                      </p:cBhvr>
                                      <p:tavLst>
                                        <p:tav tm="0">
                                          <p:val>
                                            <p:strVal val="#ppt_x+#ppt_w/2"/>
                                          </p:val>
                                        </p:tav>
                                        <p:tav tm="100000">
                                          <p:val>
                                            <p:strVal val="#ppt_x"/>
                                          </p:val>
                                        </p:tav>
                                      </p:tavLst>
                                    </p:anim>
                                    <p:anim calcmode="lin" valueType="num">
                                      <p:cBhvr>
                                        <p:cTn id="203" dur="2000" fill="hold"/>
                                        <p:tgtEl>
                                          <p:spTgt spid="2"/>
                                        </p:tgtEl>
                                        <p:attrNameLst>
                                          <p:attrName>ppt_y</p:attrName>
                                        </p:attrNameLst>
                                      </p:cBhvr>
                                      <p:tavLst>
                                        <p:tav tm="0">
                                          <p:val>
                                            <p:strVal val="#ppt_y"/>
                                          </p:val>
                                        </p:tav>
                                        <p:tav tm="100000">
                                          <p:val>
                                            <p:strVal val="#ppt_y"/>
                                          </p:val>
                                        </p:tav>
                                      </p:tavLst>
                                    </p:anim>
                                    <p:anim calcmode="lin" valueType="num">
                                      <p:cBhvr>
                                        <p:cTn id="204" dur="2000" fill="hold"/>
                                        <p:tgtEl>
                                          <p:spTgt spid="2"/>
                                        </p:tgtEl>
                                        <p:attrNameLst>
                                          <p:attrName>ppt_w</p:attrName>
                                        </p:attrNameLst>
                                      </p:cBhvr>
                                      <p:tavLst>
                                        <p:tav tm="0">
                                          <p:val>
                                            <p:fltVal val="0"/>
                                          </p:val>
                                        </p:tav>
                                        <p:tav tm="100000">
                                          <p:val>
                                            <p:strVal val="#ppt_w"/>
                                          </p:val>
                                        </p:tav>
                                      </p:tavLst>
                                    </p:anim>
                                    <p:anim calcmode="lin" valueType="num">
                                      <p:cBhvr>
                                        <p:cTn id="205" dur="2000" fill="hold"/>
                                        <p:tgtEl>
                                          <p:spTgt spid="2"/>
                                        </p:tgtEl>
                                        <p:attrNameLst>
                                          <p:attrName>ppt_h</p:attrName>
                                        </p:attrNameLst>
                                      </p:cBhvr>
                                      <p:tavLst>
                                        <p:tav tm="0">
                                          <p:val>
                                            <p:strVal val="#ppt_h"/>
                                          </p:val>
                                        </p:tav>
                                        <p:tav tm="100000">
                                          <p:val>
                                            <p:strVal val="#ppt_h"/>
                                          </p:val>
                                        </p:tav>
                                      </p:tavLst>
                                    </p:anim>
                                  </p:childTnLst>
                                </p:cTn>
                              </p:par>
                              <p:par>
                                <p:cTn id="206" presetID="3" presetClass="entr" presetSubtype="5"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blinds(vertical)">
                                      <p:cBhvr>
                                        <p:cTn id="2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4FD1">
                <a:shade val="67500"/>
                <a:satMod val="115000"/>
              </a:srgbClr>
            </a:gs>
            <a:gs pos="100000">
              <a:srgbClr val="FF4FD1">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7974225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a:off x="3214678" y="1"/>
            <a:ext cx="1452259" cy="1214427"/>
          </a:xfrm>
          <a:prstGeom prst="rect">
            <a:avLst/>
          </a:prstGeom>
        </p:spPr>
      </p:pic>
      <p:pic>
        <p:nvPicPr>
          <p:cNvPr id="5" name="4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flipH="1">
            <a:off x="4571998" y="0"/>
            <a:ext cx="1214448" cy="1214427"/>
          </a:xfrm>
          <a:prstGeom prst="rect">
            <a:avLst/>
          </a:prstGeom>
        </p:spPr>
      </p:pic>
      <p:pic>
        <p:nvPicPr>
          <p:cNvPr id="6" name="5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a:off x="5429256" y="0"/>
            <a:ext cx="1452259" cy="1214427"/>
          </a:xfrm>
          <a:prstGeom prst="rect">
            <a:avLst/>
          </a:prstGeom>
        </p:spPr>
      </p:pic>
      <p:pic>
        <p:nvPicPr>
          <p:cNvPr id="7" name="6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flipH="1">
            <a:off x="2214546" y="0"/>
            <a:ext cx="1214448" cy="1214427"/>
          </a:xfrm>
          <a:prstGeom prst="rect">
            <a:avLst/>
          </a:prstGeom>
        </p:spPr>
      </p:pic>
      <p:pic>
        <p:nvPicPr>
          <p:cNvPr id="8" name="7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a:off x="785786" y="0"/>
            <a:ext cx="1452259" cy="1214427"/>
          </a:xfrm>
          <a:prstGeom prst="rect">
            <a:avLst/>
          </a:prstGeom>
        </p:spPr>
      </p:pic>
      <p:pic>
        <p:nvPicPr>
          <p:cNvPr id="9" name="8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flipH="1">
            <a:off x="6786578" y="0"/>
            <a:ext cx="1214448" cy="1214427"/>
          </a:xfrm>
          <a:prstGeom prst="rect">
            <a:avLst/>
          </a:prstGeom>
        </p:spPr>
      </p:pic>
      <p:pic>
        <p:nvPicPr>
          <p:cNvPr id="10" name="9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a:off x="3214678" y="1000115"/>
            <a:ext cx="1452259" cy="1214427"/>
          </a:xfrm>
          <a:prstGeom prst="rect">
            <a:avLst/>
          </a:prstGeom>
        </p:spPr>
      </p:pic>
      <p:pic>
        <p:nvPicPr>
          <p:cNvPr id="11" name="10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flipH="1">
            <a:off x="4571998" y="1000114"/>
            <a:ext cx="1214448" cy="1214427"/>
          </a:xfrm>
          <a:prstGeom prst="rect">
            <a:avLst/>
          </a:prstGeom>
        </p:spPr>
      </p:pic>
      <p:pic>
        <p:nvPicPr>
          <p:cNvPr id="12" name="11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a:off x="5429256" y="1000114"/>
            <a:ext cx="1452259" cy="1214427"/>
          </a:xfrm>
          <a:prstGeom prst="rect">
            <a:avLst/>
          </a:prstGeom>
        </p:spPr>
      </p:pic>
      <p:pic>
        <p:nvPicPr>
          <p:cNvPr id="13" name="12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flipH="1">
            <a:off x="2214546" y="1000114"/>
            <a:ext cx="1214448" cy="1214427"/>
          </a:xfrm>
          <a:prstGeom prst="rect">
            <a:avLst/>
          </a:prstGeom>
        </p:spPr>
      </p:pic>
      <p:pic>
        <p:nvPicPr>
          <p:cNvPr id="14" name="13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a:off x="785786" y="1000114"/>
            <a:ext cx="1452259" cy="1214427"/>
          </a:xfrm>
          <a:prstGeom prst="rect">
            <a:avLst/>
          </a:prstGeom>
        </p:spPr>
      </p:pic>
      <p:pic>
        <p:nvPicPr>
          <p:cNvPr id="15" name="14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flipH="1">
            <a:off x="6786578" y="1000114"/>
            <a:ext cx="1214448" cy="1214427"/>
          </a:xfrm>
          <a:prstGeom prst="rect">
            <a:avLst/>
          </a:prstGeom>
        </p:spPr>
      </p:pic>
      <p:pic>
        <p:nvPicPr>
          <p:cNvPr id="16" name="15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a:off x="3214678" y="1928827"/>
            <a:ext cx="1452259" cy="1214427"/>
          </a:xfrm>
          <a:prstGeom prst="rect">
            <a:avLst/>
          </a:prstGeom>
        </p:spPr>
      </p:pic>
      <p:pic>
        <p:nvPicPr>
          <p:cNvPr id="17" name="16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flipH="1">
            <a:off x="4571998" y="1928826"/>
            <a:ext cx="1214448" cy="1214427"/>
          </a:xfrm>
          <a:prstGeom prst="rect">
            <a:avLst/>
          </a:prstGeom>
        </p:spPr>
      </p:pic>
      <p:pic>
        <p:nvPicPr>
          <p:cNvPr id="18" name="17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a:off x="5429256" y="1928826"/>
            <a:ext cx="1452259" cy="1214427"/>
          </a:xfrm>
          <a:prstGeom prst="rect">
            <a:avLst/>
          </a:prstGeom>
        </p:spPr>
      </p:pic>
      <p:pic>
        <p:nvPicPr>
          <p:cNvPr id="19" name="18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flipH="1">
            <a:off x="2214546" y="1928826"/>
            <a:ext cx="1214448" cy="1214427"/>
          </a:xfrm>
          <a:prstGeom prst="rect">
            <a:avLst/>
          </a:prstGeom>
        </p:spPr>
      </p:pic>
      <p:pic>
        <p:nvPicPr>
          <p:cNvPr id="20" name="19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a:off x="785786" y="1928826"/>
            <a:ext cx="1452259" cy="1214427"/>
          </a:xfrm>
          <a:prstGeom prst="rect">
            <a:avLst/>
          </a:prstGeom>
        </p:spPr>
      </p:pic>
      <p:pic>
        <p:nvPicPr>
          <p:cNvPr id="21" name="20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flipH="1">
            <a:off x="6786578" y="1928826"/>
            <a:ext cx="1214448" cy="1214427"/>
          </a:xfrm>
          <a:prstGeom prst="rect">
            <a:avLst/>
          </a:prstGeom>
        </p:spPr>
      </p:pic>
      <p:pic>
        <p:nvPicPr>
          <p:cNvPr id="22" name="21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a:off x="3214678" y="2928941"/>
            <a:ext cx="1452259" cy="1214427"/>
          </a:xfrm>
          <a:prstGeom prst="rect">
            <a:avLst/>
          </a:prstGeom>
        </p:spPr>
      </p:pic>
      <p:pic>
        <p:nvPicPr>
          <p:cNvPr id="23" name="22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flipH="1">
            <a:off x="4571998" y="2928940"/>
            <a:ext cx="1214448" cy="1214427"/>
          </a:xfrm>
          <a:prstGeom prst="rect">
            <a:avLst/>
          </a:prstGeom>
        </p:spPr>
      </p:pic>
      <p:pic>
        <p:nvPicPr>
          <p:cNvPr id="24" name="23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a:off x="5429256" y="2928940"/>
            <a:ext cx="1452259" cy="1214427"/>
          </a:xfrm>
          <a:prstGeom prst="rect">
            <a:avLst/>
          </a:prstGeom>
        </p:spPr>
      </p:pic>
      <p:pic>
        <p:nvPicPr>
          <p:cNvPr id="25" name="24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flipH="1">
            <a:off x="2214546" y="2928940"/>
            <a:ext cx="1214448" cy="1214427"/>
          </a:xfrm>
          <a:prstGeom prst="rect">
            <a:avLst/>
          </a:prstGeom>
        </p:spPr>
      </p:pic>
      <p:pic>
        <p:nvPicPr>
          <p:cNvPr id="26" name="25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a:off x="785786" y="2928940"/>
            <a:ext cx="1452259" cy="1214427"/>
          </a:xfrm>
          <a:prstGeom prst="rect">
            <a:avLst/>
          </a:prstGeom>
        </p:spPr>
      </p:pic>
      <p:pic>
        <p:nvPicPr>
          <p:cNvPr id="27" name="26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flipH="1">
            <a:off x="6786578" y="2928940"/>
            <a:ext cx="1214448" cy="1214427"/>
          </a:xfrm>
          <a:prstGeom prst="rect">
            <a:avLst/>
          </a:prstGeom>
        </p:spPr>
      </p:pic>
      <p:pic>
        <p:nvPicPr>
          <p:cNvPr id="28" name="27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a:off x="3214678" y="3929073"/>
            <a:ext cx="1452259" cy="1214427"/>
          </a:xfrm>
          <a:prstGeom prst="rect">
            <a:avLst/>
          </a:prstGeom>
        </p:spPr>
      </p:pic>
      <p:pic>
        <p:nvPicPr>
          <p:cNvPr id="29" name="28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flipH="1">
            <a:off x="4571998" y="3929072"/>
            <a:ext cx="1214448" cy="1214427"/>
          </a:xfrm>
          <a:prstGeom prst="rect">
            <a:avLst/>
          </a:prstGeom>
        </p:spPr>
      </p:pic>
      <p:pic>
        <p:nvPicPr>
          <p:cNvPr id="30" name="29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a:off x="5429256" y="3929072"/>
            <a:ext cx="1452259" cy="1214427"/>
          </a:xfrm>
          <a:prstGeom prst="rect">
            <a:avLst/>
          </a:prstGeom>
        </p:spPr>
      </p:pic>
      <p:pic>
        <p:nvPicPr>
          <p:cNvPr id="31" name="30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flipH="1">
            <a:off x="2214546" y="3929072"/>
            <a:ext cx="1214448" cy="1214427"/>
          </a:xfrm>
          <a:prstGeom prst="rect">
            <a:avLst/>
          </a:prstGeom>
        </p:spPr>
      </p:pic>
      <p:pic>
        <p:nvPicPr>
          <p:cNvPr id="32" name="31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a:off x="785786" y="3929072"/>
            <a:ext cx="1452259" cy="1214427"/>
          </a:xfrm>
          <a:prstGeom prst="rect">
            <a:avLst/>
          </a:prstGeom>
        </p:spPr>
      </p:pic>
      <p:pic>
        <p:nvPicPr>
          <p:cNvPr id="33" name="32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flipH="1">
            <a:off x="6786578" y="3929072"/>
            <a:ext cx="1214448" cy="1214427"/>
          </a:xfrm>
          <a:prstGeom prst="rect">
            <a:avLst/>
          </a:prstGeom>
        </p:spPr>
      </p:pic>
      <p:sp>
        <p:nvSpPr>
          <p:cNvPr id="34" name="33 Rectángulo"/>
          <p:cNvSpPr/>
          <p:nvPr/>
        </p:nvSpPr>
        <p:spPr>
          <a:xfrm>
            <a:off x="-285784" y="-285770"/>
            <a:ext cx="9644130" cy="571504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4"/>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ppt_x"/>
                                          </p:val>
                                        </p:tav>
                                        <p:tav tm="100000">
                                          <p:val>
                                            <p:strVal val="#ppt_x"/>
                                          </p:val>
                                        </p:tav>
                                      </p:tavLst>
                                    </p:anim>
                                    <p:anim calcmode="lin" valueType="num">
                                      <p:cBhvr additive="base">
                                        <p:cTn id="82" dur="2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ppt_x"/>
                                          </p:val>
                                        </p:tav>
                                        <p:tav tm="100000">
                                          <p:val>
                                            <p:strVal val="#ppt_x"/>
                                          </p:val>
                                        </p:tav>
                                      </p:tavLst>
                                    </p:anim>
                                    <p:anim calcmode="lin" valueType="num">
                                      <p:cBhvr additive="base">
                                        <p:cTn id="86" dur="2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ppt_x"/>
                                          </p:val>
                                        </p:tav>
                                        <p:tav tm="100000">
                                          <p:val>
                                            <p:strVal val="#ppt_x"/>
                                          </p:val>
                                        </p:tav>
                                      </p:tavLst>
                                    </p:anim>
                                    <p:anim calcmode="lin" valueType="num">
                                      <p:cBhvr additive="base">
                                        <p:cTn id="90" dur="20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ppt_x"/>
                                          </p:val>
                                        </p:tav>
                                        <p:tav tm="100000">
                                          <p:val>
                                            <p:strVal val="#ppt_x"/>
                                          </p:val>
                                        </p:tav>
                                      </p:tavLst>
                                    </p:anim>
                                    <p:anim calcmode="lin" valueType="num">
                                      <p:cBhvr additive="base">
                                        <p:cTn id="94" dur="2000" fill="hold"/>
                                        <p:tgtEl>
                                          <p:spTgt spid="25"/>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ppt_x"/>
                                          </p:val>
                                        </p:tav>
                                        <p:tav tm="100000">
                                          <p:val>
                                            <p:strVal val="#ppt_x"/>
                                          </p:val>
                                        </p:tav>
                                      </p:tavLst>
                                    </p:anim>
                                    <p:anim calcmode="lin" valueType="num">
                                      <p:cBhvr additive="base">
                                        <p:cTn id="98" dur="2000" fill="hold"/>
                                        <p:tgtEl>
                                          <p:spTgt spid="26"/>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ppt_x"/>
                                          </p:val>
                                        </p:tav>
                                        <p:tav tm="100000">
                                          <p:val>
                                            <p:strVal val="#ppt_x"/>
                                          </p:val>
                                        </p:tav>
                                      </p:tavLst>
                                    </p:anim>
                                    <p:anim calcmode="lin" valueType="num">
                                      <p:cBhvr additive="base">
                                        <p:cTn id="102" dur="2000" fill="hold"/>
                                        <p:tgtEl>
                                          <p:spTgt spid="27"/>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ppt_x"/>
                                          </p:val>
                                        </p:tav>
                                        <p:tav tm="100000">
                                          <p:val>
                                            <p:strVal val="#ppt_x"/>
                                          </p:val>
                                        </p:tav>
                                      </p:tavLst>
                                    </p:anim>
                                    <p:anim calcmode="lin" valueType="num">
                                      <p:cBhvr additive="base">
                                        <p:cTn id="106" dur="2000" fill="hold"/>
                                        <p:tgtEl>
                                          <p:spTgt spid="28"/>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ppt_x"/>
                                          </p:val>
                                        </p:tav>
                                        <p:tav tm="100000">
                                          <p:val>
                                            <p:strVal val="#ppt_x"/>
                                          </p:val>
                                        </p:tav>
                                      </p:tavLst>
                                    </p:anim>
                                    <p:anim calcmode="lin" valueType="num">
                                      <p:cBhvr additive="base">
                                        <p:cTn id="110" dur="2000" fill="hold"/>
                                        <p:tgtEl>
                                          <p:spTgt spid="29"/>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ppt_x"/>
                                          </p:val>
                                        </p:tav>
                                        <p:tav tm="100000">
                                          <p:val>
                                            <p:strVal val="#ppt_x"/>
                                          </p:val>
                                        </p:tav>
                                      </p:tavLst>
                                    </p:anim>
                                    <p:anim calcmode="lin" valueType="num">
                                      <p:cBhvr additive="base">
                                        <p:cTn id="114" dur="2000" fill="hold"/>
                                        <p:tgtEl>
                                          <p:spTgt spid="30"/>
                                        </p:tgtEl>
                                        <p:attrNameLst>
                                          <p:attrName>ppt_y</p:attrName>
                                        </p:attrNameLst>
                                      </p:cBhvr>
                                      <p:tavLst>
                                        <p:tav tm="0">
                                          <p:val>
                                            <p:strVal val="1+#ppt_h/2"/>
                                          </p:val>
                                        </p:tav>
                                        <p:tav tm="100000">
                                          <p:val>
                                            <p:strVal val="#ppt_y"/>
                                          </p:val>
                                        </p:tav>
                                      </p:tavLst>
                                    </p:anim>
                                  </p:childTnLst>
                                </p:cTn>
                              </p:par>
                              <p:par>
                                <p:cTn id="115" presetID="2" presetClass="entr" presetSubtype="4" fill="hold"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ppt_x"/>
                                          </p:val>
                                        </p:tav>
                                        <p:tav tm="100000">
                                          <p:val>
                                            <p:strVal val="#ppt_x"/>
                                          </p:val>
                                        </p:tav>
                                      </p:tavLst>
                                    </p:anim>
                                    <p:anim calcmode="lin" valueType="num">
                                      <p:cBhvr additive="base">
                                        <p:cTn id="118" dur="2000" fill="hold"/>
                                        <p:tgtEl>
                                          <p:spTgt spid="31"/>
                                        </p:tgtEl>
                                        <p:attrNameLst>
                                          <p:attrName>ppt_y</p:attrName>
                                        </p:attrNameLst>
                                      </p:cBhvr>
                                      <p:tavLst>
                                        <p:tav tm="0">
                                          <p:val>
                                            <p:strVal val="1+#ppt_h/2"/>
                                          </p:val>
                                        </p:tav>
                                        <p:tav tm="100000">
                                          <p:val>
                                            <p:strVal val="#ppt_y"/>
                                          </p:val>
                                        </p:tav>
                                      </p:tavLst>
                                    </p:anim>
                                  </p:childTnLst>
                                </p:cTn>
                              </p:par>
                              <p:par>
                                <p:cTn id="119" presetID="2" presetClass="entr" presetSubtype="4" fill="hold"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ppt_x"/>
                                          </p:val>
                                        </p:tav>
                                        <p:tav tm="100000">
                                          <p:val>
                                            <p:strVal val="#ppt_x"/>
                                          </p:val>
                                        </p:tav>
                                      </p:tavLst>
                                    </p:anim>
                                    <p:anim calcmode="lin" valueType="num">
                                      <p:cBhvr additive="base">
                                        <p:cTn id="122" dur="2000" fill="hold"/>
                                        <p:tgtEl>
                                          <p:spTgt spid="32"/>
                                        </p:tgtEl>
                                        <p:attrNameLst>
                                          <p:attrName>ppt_y</p:attrName>
                                        </p:attrNameLst>
                                      </p:cBhvr>
                                      <p:tavLst>
                                        <p:tav tm="0">
                                          <p:val>
                                            <p:strVal val="1+#ppt_h/2"/>
                                          </p:val>
                                        </p:tav>
                                        <p:tav tm="100000">
                                          <p:val>
                                            <p:strVal val="#ppt_y"/>
                                          </p:val>
                                        </p:tav>
                                      </p:tavLst>
                                    </p:anim>
                                  </p:childTnLst>
                                </p:cTn>
                              </p:par>
                              <p:par>
                                <p:cTn id="123" presetID="2" presetClass="entr" presetSubtype="4" fill="hold"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ppt_x"/>
                                          </p:val>
                                        </p:tav>
                                        <p:tav tm="100000">
                                          <p:val>
                                            <p:strVal val="#ppt_x"/>
                                          </p:val>
                                        </p:tav>
                                      </p:tavLst>
                                    </p:anim>
                                    <p:anim calcmode="lin" valueType="num">
                                      <p:cBhvr additive="base">
                                        <p:cTn id="126" dur="2000" fill="hold"/>
                                        <p:tgtEl>
                                          <p:spTgt spid="33"/>
                                        </p:tgtEl>
                                        <p:attrNameLst>
                                          <p:attrName>ppt_y</p:attrName>
                                        </p:attrNameLst>
                                      </p:cBhvr>
                                      <p:tavLst>
                                        <p:tav tm="0">
                                          <p:val>
                                            <p:strVal val="1+#ppt_h/2"/>
                                          </p:val>
                                        </p:tav>
                                        <p:tav tm="100000">
                                          <p:val>
                                            <p:strVal val="#ppt_y"/>
                                          </p:val>
                                        </p:tav>
                                      </p:tavLst>
                                    </p:anim>
                                  </p:childTnLst>
                                </p:cTn>
                              </p:par>
                              <p:par>
                                <p:cTn id="127" presetID="8" presetClass="emph" presetSubtype="0" fill="hold" nodeType="withEffect">
                                  <p:stCondLst>
                                    <p:cond delay="0"/>
                                  </p:stCondLst>
                                  <p:childTnLst>
                                    <p:animRot by="21600000">
                                      <p:cBhvr>
                                        <p:cTn id="128" dur="2000" fill="hold"/>
                                        <p:tgtEl>
                                          <p:spTgt spid="8"/>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14"/>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20"/>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26"/>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32"/>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4"/>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10"/>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16"/>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22"/>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28"/>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6"/>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2"/>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8"/>
                                        </p:tgtEl>
                                        <p:attrNameLst>
                                          <p:attrName>r</p:attrName>
                                        </p:attrNameLst>
                                      </p:cBhvr>
                                    </p:animRot>
                                  </p:childTnLst>
                                </p:cTn>
                              </p:par>
                              <p:par>
                                <p:cTn id="153" presetID="8" presetClass="emph" presetSubtype="0" fill="hold" nodeType="withEffect">
                                  <p:stCondLst>
                                    <p:cond delay="0"/>
                                  </p:stCondLst>
                                  <p:childTnLst>
                                    <p:animRot by="21600000">
                                      <p:cBhvr>
                                        <p:cTn id="154" dur="2000" fill="hold"/>
                                        <p:tgtEl>
                                          <p:spTgt spid="24"/>
                                        </p:tgtEl>
                                        <p:attrNameLst>
                                          <p:attrName>r</p:attrName>
                                        </p:attrNameLst>
                                      </p:cBhvr>
                                    </p:animRot>
                                  </p:childTnLst>
                                </p:cTn>
                              </p:par>
                              <p:par>
                                <p:cTn id="155" presetID="8" presetClass="emph" presetSubtype="0" fill="hold" nodeType="withEffect">
                                  <p:stCondLst>
                                    <p:cond delay="0"/>
                                  </p:stCondLst>
                                  <p:childTnLst>
                                    <p:animRot by="21600000">
                                      <p:cBhvr>
                                        <p:cTn id="156" dur="2000" fill="hold"/>
                                        <p:tgtEl>
                                          <p:spTgt spid="30"/>
                                        </p:tgtEl>
                                        <p:attrNameLst>
                                          <p:attrName>r</p:attrName>
                                        </p:attrNameLst>
                                      </p:cBhvr>
                                    </p:animRot>
                                  </p:childTnLst>
                                </p:cTn>
                              </p:par>
                              <p:par>
                                <p:cTn id="157" presetID="8" presetClass="emph" presetSubtype="0" fill="hold" nodeType="withEffect">
                                  <p:stCondLst>
                                    <p:cond delay="0"/>
                                  </p:stCondLst>
                                  <p:childTnLst>
                                    <p:animRot by="-21600000">
                                      <p:cBhvr>
                                        <p:cTn id="158" dur="2000" fill="hold"/>
                                        <p:tgtEl>
                                          <p:spTgt spid="7"/>
                                        </p:tgtEl>
                                        <p:attrNameLst>
                                          <p:attrName>r</p:attrName>
                                        </p:attrNameLst>
                                      </p:cBhvr>
                                    </p:animRot>
                                  </p:childTnLst>
                                </p:cTn>
                              </p:par>
                              <p:par>
                                <p:cTn id="159" presetID="8" presetClass="emph" presetSubtype="0" fill="hold" nodeType="withEffect">
                                  <p:stCondLst>
                                    <p:cond delay="0"/>
                                  </p:stCondLst>
                                  <p:childTnLst>
                                    <p:animRot by="-21600000">
                                      <p:cBhvr>
                                        <p:cTn id="160" dur="2000" fill="hold"/>
                                        <p:tgtEl>
                                          <p:spTgt spid="13"/>
                                        </p:tgtEl>
                                        <p:attrNameLst>
                                          <p:attrName>r</p:attrName>
                                        </p:attrNameLst>
                                      </p:cBhvr>
                                    </p:animRot>
                                  </p:childTnLst>
                                </p:cTn>
                              </p:par>
                              <p:par>
                                <p:cTn id="161" presetID="8" presetClass="emph" presetSubtype="0" fill="hold" nodeType="withEffect">
                                  <p:stCondLst>
                                    <p:cond delay="0"/>
                                  </p:stCondLst>
                                  <p:childTnLst>
                                    <p:animRot by="-21600000">
                                      <p:cBhvr>
                                        <p:cTn id="162" dur="2000" fill="hold"/>
                                        <p:tgtEl>
                                          <p:spTgt spid="19"/>
                                        </p:tgtEl>
                                        <p:attrNameLst>
                                          <p:attrName>r</p:attrName>
                                        </p:attrNameLst>
                                      </p:cBhvr>
                                    </p:animRot>
                                  </p:childTnLst>
                                </p:cTn>
                              </p:par>
                              <p:par>
                                <p:cTn id="163" presetID="8" presetClass="emph" presetSubtype="0" fill="hold" nodeType="withEffect">
                                  <p:stCondLst>
                                    <p:cond delay="0"/>
                                  </p:stCondLst>
                                  <p:childTnLst>
                                    <p:animRot by="-21600000">
                                      <p:cBhvr>
                                        <p:cTn id="164" dur="2000" fill="hold"/>
                                        <p:tgtEl>
                                          <p:spTgt spid="25"/>
                                        </p:tgtEl>
                                        <p:attrNameLst>
                                          <p:attrName>r</p:attrName>
                                        </p:attrNameLst>
                                      </p:cBhvr>
                                    </p:animRot>
                                  </p:childTnLst>
                                </p:cTn>
                              </p:par>
                              <p:par>
                                <p:cTn id="165" presetID="8" presetClass="emph" presetSubtype="0" fill="hold" nodeType="withEffect">
                                  <p:stCondLst>
                                    <p:cond delay="0"/>
                                  </p:stCondLst>
                                  <p:childTnLst>
                                    <p:animRot by="-21600000">
                                      <p:cBhvr>
                                        <p:cTn id="166" dur="2000" fill="hold"/>
                                        <p:tgtEl>
                                          <p:spTgt spid="31"/>
                                        </p:tgtEl>
                                        <p:attrNameLst>
                                          <p:attrName>r</p:attrName>
                                        </p:attrNameLst>
                                      </p:cBhvr>
                                    </p:animRot>
                                  </p:childTnLst>
                                </p:cTn>
                              </p:par>
                              <p:par>
                                <p:cTn id="167" presetID="8" presetClass="emph" presetSubtype="0" fill="hold" nodeType="withEffect">
                                  <p:stCondLst>
                                    <p:cond delay="0"/>
                                  </p:stCondLst>
                                  <p:childTnLst>
                                    <p:animRot by="-21600000">
                                      <p:cBhvr>
                                        <p:cTn id="168" dur="2000" fill="hold"/>
                                        <p:tgtEl>
                                          <p:spTgt spid="5"/>
                                        </p:tgtEl>
                                        <p:attrNameLst>
                                          <p:attrName>r</p:attrName>
                                        </p:attrNameLst>
                                      </p:cBhvr>
                                    </p:animRot>
                                  </p:childTnLst>
                                </p:cTn>
                              </p:par>
                              <p:par>
                                <p:cTn id="169" presetID="8" presetClass="emph" presetSubtype="0" fill="hold" nodeType="withEffect">
                                  <p:stCondLst>
                                    <p:cond delay="0"/>
                                  </p:stCondLst>
                                  <p:childTnLst>
                                    <p:animRot by="-21600000">
                                      <p:cBhvr>
                                        <p:cTn id="170" dur="2000" fill="hold"/>
                                        <p:tgtEl>
                                          <p:spTgt spid="11"/>
                                        </p:tgtEl>
                                        <p:attrNameLst>
                                          <p:attrName>r</p:attrName>
                                        </p:attrNameLst>
                                      </p:cBhvr>
                                    </p:animRot>
                                  </p:childTnLst>
                                </p:cTn>
                              </p:par>
                              <p:par>
                                <p:cTn id="171" presetID="8" presetClass="emph" presetSubtype="0" fill="hold" nodeType="withEffect">
                                  <p:stCondLst>
                                    <p:cond delay="0"/>
                                  </p:stCondLst>
                                  <p:childTnLst>
                                    <p:animRot by="-21600000">
                                      <p:cBhvr>
                                        <p:cTn id="172" dur="2000" fill="hold"/>
                                        <p:tgtEl>
                                          <p:spTgt spid="17"/>
                                        </p:tgtEl>
                                        <p:attrNameLst>
                                          <p:attrName>r</p:attrName>
                                        </p:attrNameLst>
                                      </p:cBhvr>
                                    </p:animRot>
                                  </p:childTnLst>
                                </p:cTn>
                              </p:par>
                              <p:par>
                                <p:cTn id="173" presetID="8" presetClass="emph" presetSubtype="0" fill="hold" nodeType="withEffect">
                                  <p:stCondLst>
                                    <p:cond delay="0"/>
                                  </p:stCondLst>
                                  <p:childTnLst>
                                    <p:animRot by="-21600000">
                                      <p:cBhvr>
                                        <p:cTn id="174" dur="2000" fill="hold"/>
                                        <p:tgtEl>
                                          <p:spTgt spid="23"/>
                                        </p:tgtEl>
                                        <p:attrNameLst>
                                          <p:attrName>r</p:attrName>
                                        </p:attrNameLst>
                                      </p:cBhvr>
                                    </p:animRot>
                                  </p:childTnLst>
                                </p:cTn>
                              </p:par>
                              <p:par>
                                <p:cTn id="175" presetID="8" presetClass="emph" presetSubtype="0" fill="hold" nodeType="withEffect">
                                  <p:stCondLst>
                                    <p:cond delay="0"/>
                                  </p:stCondLst>
                                  <p:childTnLst>
                                    <p:animRot by="-21600000">
                                      <p:cBhvr>
                                        <p:cTn id="176" dur="2000" fill="hold"/>
                                        <p:tgtEl>
                                          <p:spTgt spid="29"/>
                                        </p:tgtEl>
                                        <p:attrNameLst>
                                          <p:attrName>r</p:attrName>
                                        </p:attrNameLst>
                                      </p:cBhvr>
                                    </p:animRot>
                                  </p:childTnLst>
                                </p:cTn>
                              </p:par>
                              <p:par>
                                <p:cTn id="177" presetID="8" presetClass="emph" presetSubtype="0" fill="hold" nodeType="withEffect">
                                  <p:stCondLst>
                                    <p:cond delay="0"/>
                                  </p:stCondLst>
                                  <p:childTnLst>
                                    <p:animRot by="-21600000">
                                      <p:cBhvr>
                                        <p:cTn id="178" dur="2000" fill="hold"/>
                                        <p:tgtEl>
                                          <p:spTgt spid="9"/>
                                        </p:tgtEl>
                                        <p:attrNameLst>
                                          <p:attrName>r</p:attrName>
                                        </p:attrNameLst>
                                      </p:cBhvr>
                                    </p:animRot>
                                  </p:childTnLst>
                                </p:cTn>
                              </p:par>
                              <p:par>
                                <p:cTn id="179" presetID="8" presetClass="emph" presetSubtype="0" fill="hold" nodeType="withEffect">
                                  <p:stCondLst>
                                    <p:cond delay="0"/>
                                  </p:stCondLst>
                                  <p:childTnLst>
                                    <p:animRot by="-21600000">
                                      <p:cBhvr>
                                        <p:cTn id="180" dur="2000" fill="hold"/>
                                        <p:tgtEl>
                                          <p:spTgt spid="15"/>
                                        </p:tgtEl>
                                        <p:attrNameLst>
                                          <p:attrName>r</p:attrName>
                                        </p:attrNameLst>
                                      </p:cBhvr>
                                    </p:animRot>
                                  </p:childTnLst>
                                </p:cTn>
                              </p:par>
                              <p:par>
                                <p:cTn id="181" presetID="8" presetClass="emph" presetSubtype="0" fill="hold" nodeType="withEffect">
                                  <p:stCondLst>
                                    <p:cond delay="0"/>
                                  </p:stCondLst>
                                  <p:childTnLst>
                                    <p:animRot by="-21600000">
                                      <p:cBhvr>
                                        <p:cTn id="182" dur="2000" fill="hold"/>
                                        <p:tgtEl>
                                          <p:spTgt spid="21"/>
                                        </p:tgtEl>
                                        <p:attrNameLst>
                                          <p:attrName>r</p:attrName>
                                        </p:attrNameLst>
                                      </p:cBhvr>
                                    </p:animRot>
                                  </p:childTnLst>
                                </p:cTn>
                              </p:par>
                              <p:par>
                                <p:cTn id="183" presetID="8" presetClass="emph" presetSubtype="0" fill="hold" nodeType="withEffect">
                                  <p:stCondLst>
                                    <p:cond delay="0"/>
                                  </p:stCondLst>
                                  <p:childTnLst>
                                    <p:animRot by="-21600000">
                                      <p:cBhvr>
                                        <p:cTn id="184" dur="2000" fill="hold"/>
                                        <p:tgtEl>
                                          <p:spTgt spid="27"/>
                                        </p:tgtEl>
                                        <p:attrNameLst>
                                          <p:attrName>r</p:attrName>
                                        </p:attrNameLst>
                                      </p:cBhvr>
                                    </p:animRot>
                                  </p:childTnLst>
                                </p:cTn>
                              </p:par>
                              <p:par>
                                <p:cTn id="185" presetID="8" presetClass="emph" presetSubtype="0" fill="hold" nodeType="withEffect">
                                  <p:stCondLst>
                                    <p:cond delay="0"/>
                                  </p:stCondLst>
                                  <p:childTnLst>
                                    <p:animRot by="-21600000">
                                      <p:cBhvr>
                                        <p:cTn id="186" dur="2000" fill="hold"/>
                                        <p:tgtEl>
                                          <p:spTgt spid="33"/>
                                        </p:tgtEl>
                                        <p:attrNameLst>
                                          <p:attrName>r</p:attrName>
                                        </p:attrNameLst>
                                      </p:cBhvr>
                                    </p:animRot>
                                  </p:childTnLst>
                                </p:cTn>
                              </p:par>
                            </p:childTnLst>
                          </p:cTn>
                        </p:par>
                        <p:par>
                          <p:cTn id="187" fill="hold">
                            <p:stCondLst>
                              <p:cond delay="2000"/>
                            </p:stCondLst>
                            <p:childTnLst>
                              <p:par>
                                <p:cTn id="188" presetID="2" presetClass="exit" presetSubtype="4" fill="hold" nodeType="afterEffect">
                                  <p:stCondLst>
                                    <p:cond delay="0"/>
                                  </p:stCondLst>
                                  <p:childTnLst>
                                    <p:anim calcmode="lin" valueType="num">
                                      <p:cBhvr additive="base">
                                        <p:cTn id="189" dur="2000"/>
                                        <p:tgtEl>
                                          <p:spTgt spid="4"/>
                                        </p:tgtEl>
                                        <p:attrNameLst>
                                          <p:attrName>ppt_x</p:attrName>
                                        </p:attrNameLst>
                                      </p:cBhvr>
                                      <p:tavLst>
                                        <p:tav tm="0">
                                          <p:val>
                                            <p:strVal val="ppt_x"/>
                                          </p:val>
                                        </p:tav>
                                        <p:tav tm="100000">
                                          <p:val>
                                            <p:strVal val="ppt_x"/>
                                          </p:val>
                                        </p:tav>
                                      </p:tavLst>
                                    </p:anim>
                                    <p:anim calcmode="lin" valueType="num">
                                      <p:cBhvr additive="base">
                                        <p:cTn id="190" dur="2000"/>
                                        <p:tgtEl>
                                          <p:spTgt spid="4"/>
                                        </p:tgtEl>
                                        <p:attrNameLst>
                                          <p:attrName>ppt_y</p:attrName>
                                        </p:attrNameLst>
                                      </p:cBhvr>
                                      <p:tavLst>
                                        <p:tav tm="0">
                                          <p:val>
                                            <p:strVal val="ppt_y"/>
                                          </p:val>
                                        </p:tav>
                                        <p:tav tm="100000">
                                          <p:val>
                                            <p:strVal val="1+ppt_h/2"/>
                                          </p:val>
                                        </p:tav>
                                      </p:tavLst>
                                    </p:anim>
                                    <p:set>
                                      <p:cBhvr>
                                        <p:cTn id="191" dur="1" fill="hold">
                                          <p:stCondLst>
                                            <p:cond delay="1999"/>
                                          </p:stCondLst>
                                        </p:cTn>
                                        <p:tgtEl>
                                          <p:spTgt spid="4"/>
                                        </p:tgtEl>
                                        <p:attrNameLst>
                                          <p:attrName>style.visibility</p:attrName>
                                        </p:attrNameLst>
                                      </p:cBhvr>
                                      <p:to>
                                        <p:strVal val="hidden"/>
                                      </p:to>
                                    </p:set>
                                  </p:childTnLst>
                                </p:cTn>
                              </p:par>
                              <p:par>
                                <p:cTn id="192" presetID="2" presetClass="exit" presetSubtype="4" fill="hold" nodeType="withEffect">
                                  <p:stCondLst>
                                    <p:cond delay="0"/>
                                  </p:stCondLst>
                                  <p:childTnLst>
                                    <p:anim calcmode="lin" valueType="num">
                                      <p:cBhvr additive="base">
                                        <p:cTn id="193" dur="2000"/>
                                        <p:tgtEl>
                                          <p:spTgt spid="5"/>
                                        </p:tgtEl>
                                        <p:attrNameLst>
                                          <p:attrName>ppt_x</p:attrName>
                                        </p:attrNameLst>
                                      </p:cBhvr>
                                      <p:tavLst>
                                        <p:tav tm="0">
                                          <p:val>
                                            <p:strVal val="ppt_x"/>
                                          </p:val>
                                        </p:tav>
                                        <p:tav tm="100000">
                                          <p:val>
                                            <p:strVal val="ppt_x"/>
                                          </p:val>
                                        </p:tav>
                                      </p:tavLst>
                                    </p:anim>
                                    <p:anim calcmode="lin" valueType="num">
                                      <p:cBhvr additive="base">
                                        <p:cTn id="194" dur="2000"/>
                                        <p:tgtEl>
                                          <p:spTgt spid="5"/>
                                        </p:tgtEl>
                                        <p:attrNameLst>
                                          <p:attrName>ppt_y</p:attrName>
                                        </p:attrNameLst>
                                      </p:cBhvr>
                                      <p:tavLst>
                                        <p:tav tm="0">
                                          <p:val>
                                            <p:strVal val="ppt_y"/>
                                          </p:val>
                                        </p:tav>
                                        <p:tav tm="100000">
                                          <p:val>
                                            <p:strVal val="1+ppt_h/2"/>
                                          </p:val>
                                        </p:tav>
                                      </p:tavLst>
                                    </p:anim>
                                    <p:set>
                                      <p:cBhvr>
                                        <p:cTn id="195" dur="1" fill="hold">
                                          <p:stCondLst>
                                            <p:cond delay="1999"/>
                                          </p:stCondLst>
                                        </p:cTn>
                                        <p:tgtEl>
                                          <p:spTgt spid="5"/>
                                        </p:tgtEl>
                                        <p:attrNameLst>
                                          <p:attrName>style.visibility</p:attrName>
                                        </p:attrNameLst>
                                      </p:cBhvr>
                                      <p:to>
                                        <p:strVal val="hidden"/>
                                      </p:to>
                                    </p:set>
                                  </p:childTnLst>
                                </p:cTn>
                              </p:par>
                              <p:par>
                                <p:cTn id="196" presetID="2" presetClass="exit" presetSubtype="4" fill="hold" nodeType="withEffect">
                                  <p:stCondLst>
                                    <p:cond delay="0"/>
                                  </p:stCondLst>
                                  <p:childTnLst>
                                    <p:anim calcmode="lin" valueType="num">
                                      <p:cBhvr additive="base">
                                        <p:cTn id="197" dur="2000"/>
                                        <p:tgtEl>
                                          <p:spTgt spid="6"/>
                                        </p:tgtEl>
                                        <p:attrNameLst>
                                          <p:attrName>ppt_x</p:attrName>
                                        </p:attrNameLst>
                                      </p:cBhvr>
                                      <p:tavLst>
                                        <p:tav tm="0">
                                          <p:val>
                                            <p:strVal val="ppt_x"/>
                                          </p:val>
                                        </p:tav>
                                        <p:tav tm="100000">
                                          <p:val>
                                            <p:strVal val="ppt_x"/>
                                          </p:val>
                                        </p:tav>
                                      </p:tavLst>
                                    </p:anim>
                                    <p:anim calcmode="lin" valueType="num">
                                      <p:cBhvr additive="base">
                                        <p:cTn id="198" dur="2000"/>
                                        <p:tgtEl>
                                          <p:spTgt spid="6"/>
                                        </p:tgtEl>
                                        <p:attrNameLst>
                                          <p:attrName>ppt_y</p:attrName>
                                        </p:attrNameLst>
                                      </p:cBhvr>
                                      <p:tavLst>
                                        <p:tav tm="0">
                                          <p:val>
                                            <p:strVal val="ppt_y"/>
                                          </p:val>
                                        </p:tav>
                                        <p:tav tm="100000">
                                          <p:val>
                                            <p:strVal val="1+ppt_h/2"/>
                                          </p:val>
                                        </p:tav>
                                      </p:tavLst>
                                    </p:anim>
                                    <p:set>
                                      <p:cBhvr>
                                        <p:cTn id="199" dur="1" fill="hold">
                                          <p:stCondLst>
                                            <p:cond delay="1999"/>
                                          </p:stCondLst>
                                        </p:cTn>
                                        <p:tgtEl>
                                          <p:spTgt spid="6"/>
                                        </p:tgtEl>
                                        <p:attrNameLst>
                                          <p:attrName>style.visibility</p:attrName>
                                        </p:attrNameLst>
                                      </p:cBhvr>
                                      <p:to>
                                        <p:strVal val="hidden"/>
                                      </p:to>
                                    </p:set>
                                  </p:childTnLst>
                                </p:cTn>
                              </p:par>
                              <p:par>
                                <p:cTn id="200" presetID="2" presetClass="exit" presetSubtype="4" fill="hold" nodeType="withEffect">
                                  <p:stCondLst>
                                    <p:cond delay="0"/>
                                  </p:stCondLst>
                                  <p:childTnLst>
                                    <p:anim calcmode="lin" valueType="num">
                                      <p:cBhvr additive="base">
                                        <p:cTn id="201" dur="2000"/>
                                        <p:tgtEl>
                                          <p:spTgt spid="7"/>
                                        </p:tgtEl>
                                        <p:attrNameLst>
                                          <p:attrName>ppt_x</p:attrName>
                                        </p:attrNameLst>
                                      </p:cBhvr>
                                      <p:tavLst>
                                        <p:tav tm="0">
                                          <p:val>
                                            <p:strVal val="ppt_x"/>
                                          </p:val>
                                        </p:tav>
                                        <p:tav tm="100000">
                                          <p:val>
                                            <p:strVal val="ppt_x"/>
                                          </p:val>
                                        </p:tav>
                                      </p:tavLst>
                                    </p:anim>
                                    <p:anim calcmode="lin" valueType="num">
                                      <p:cBhvr additive="base">
                                        <p:cTn id="202" dur="2000"/>
                                        <p:tgtEl>
                                          <p:spTgt spid="7"/>
                                        </p:tgtEl>
                                        <p:attrNameLst>
                                          <p:attrName>ppt_y</p:attrName>
                                        </p:attrNameLst>
                                      </p:cBhvr>
                                      <p:tavLst>
                                        <p:tav tm="0">
                                          <p:val>
                                            <p:strVal val="ppt_y"/>
                                          </p:val>
                                        </p:tav>
                                        <p:tav tm="100000">
                                          <p:val>
                                            <p:strVal val="1+ppt_h/2"/>
                                          </p:val>
                                        </p:tav>
                                      </p:tavLst>
                                    </p:anim>
                                    <p:set>
                                      <p:cBhvr>
                                        <p:cTn id="203" dur="1" fill="hold">
                                          <p:stCondLst>
                                            <p:cond delay="1999"/>
                                          </p:stCondLst>
                                        </p:cTn>
                                        <p:tgtEl>
                                          <p:spTgt spid="7"/>
                                        </p:tgtEl>
                                        <p:attrNameLst>
                                          <p:attrName>style.visibility</p:attrName>
                                        </p:attrNameLst>
                                      </p:cBhvr>
                                      <p:to>
                                        <p:strVal val="hidden"/>
                                      </p:to>
                                    </p:set>
                                  </p:childTnLst>
                                </p:cTn>
                              </p:par>
                              <p:par>
                                <p:cTn id="204" presetID="2" presetClass="exit" presetSubtype="4" fill="hold" nodeType="withEffect">
                                  <p:stCondLst>
                                    <p:cond delay="0"/>
                                  </p:stCondLst>
                                  <p:childTnLst>
                                    <p:anim calcmode="lin" valueType="num">
                                      <p:cBhvr additive="base">
                                        <p:cTn id="205" dur="2000"/>
                                        <p:tgtEl>
                                          <p:spTgt spid="8"/>
                                        </p:tgtEl>
                                        <p:attrNameLst>
                                          <p:attrName>ppt_x</p:attrName>
                                        </p:attrNameLst>
                                      </p:cBhvr>
                                      <p:tavLst>
                                        <p:tav tm="0">
                                          <p:val>
                                            <p:strVal val="ppt_x"/>
                                          </p:val>
                                        </p:tav>
                                        <p:tav tm="100000">
                                          <p:val>
                                            <p:strVal val="ppt_x"/>
                                          </p:val>
                                        </p:tav>
                                      </p:tavLst>
                                    </p:anim>
                                    <p:anim calcmode="lin" valueType="num">
                                      <p:cBhvr additive="base">
                                        <p:cTn id="206" dur="2000"/>
                                        <p:tgtEl>
                                          <p:spTgt spid="8"/>
                                        </p:tgtEl>
                                        <p:attrNameLst>
                                          <p:attrName>ppt_y</p:attrName>
                                        </p:attrNameLst>
                                      </p:cBhvr>
                                      <p:tavLst>
                                        <p:tav tm="0">
                                          <p:val>
                                            <p:strVal val="ppt_y"/>
                                          </p:val>
                                        </p:tav>
                                        <p:tav tm="100000">
                                          <p:val>
                                            <p:strVal val="1+ppt_h/2"/>
                                          </p:val>
                                        </p:tav>
                                      </p:tavLst>
                                    </p:anim>
                                    <p:set>
                                      <p:cBhvr>
                                        <p:cTn id="207" dur="1" fill="hold">
                                          <p:stCondLst>
                                            <p:cond delay="1999"/>
                                          </p:stCondLst>
                                        </p:cTn>
                                        <p:tgtEl>
                                          <p:spTgt spid="8"/>
                                        </p:tgtEl>
                                        <p:attrNameLst>
                                          <p:attrName>style.visibility</p:attrName>
                                        </p:attrNameLst>
                                      </p:cBhvr>
                                      <p:to>
                                        <p:strVal val="hidden"/>
                                      </p:to>
                                    </p:set>
                                  </p:childTnLst>
                                </p:cTn>
                              </p:par>
                              <p:par>
                                <p:cTn id="208" presetID="2" presetClass="exit" presetSubtype="4" fill="hold" nodeType="withEffect">
                                  <p:stCondLst>
                                    <p:cond delay="0"/>
                                  </p:stCondLst>
                                  <p:childTnLst>
                                    <p:anim calcmode="lin" valueType="num">
                                      <p:cBhvr additive="base">
                                        <p:cTn id="209" dur="2000"/>
                                        <p:tgtEl>
                                          <p:spTgt spid="9"/>
                                        </p:tgtEl>
                                        <p:attrNameLst>
                                          <p:attrName>ppt_x</p:attrName>
                                        </p:attrNameLst>
                                      </p:cBhvr>
                                      <p:tavLst>
                                        <p:tav tm="0">
                                          <p:val>
                                            <p:strVal val="ppt_x"/>
                                          </p:val>
                                        </p:tav>
                                        <p:tav tm="100000">
                                          <p:val>
                                            <p:strVal val="ppt_x"/>
                                          </p:val>
                                        </p:tav>
                                      </p:tavLst>
                                    </p:anim>
                                    <p:anim calcmode="lin" valueType="num">
                                      <p:cBhvr additive="base">
                                        <p:cTn id="210" dur="2000"/>
                                        <p:tgtEl>
                                          <p:spTgt spid="9"/>
                                        </p:tgtEl>
                                        <p:attrNameLst>
                                          <p:attrName>ppt_y</p:attrName>
                                        </p:attrNameLst>
                                      </p:cBhvr>
                                      <p:tavLst>
                                        <p:tav tm="0">
                                          <p:val>
                                            <p:strVal val="ppt_y"/>
                                          </p:val>
                                        </p:tav>
                                        <p:tav tm="100000">
                                          <p:val>
                                            <p:strVal val="1+ppt_h/2"/>
                                          </p:val>
                                        </p:tav>
                                      </p:tavLst>
                                    </p:anim>
                                    <p:set>
                                      <p:cBhvr>
                                        <p:cTn id="211" dur="1" fill="hold">
                                          <p:stCondLst>
                                            <p:cond delay="1999"/>
                                          </p:stCondLst>
                                        </p:cTn>
                                        <p:tgtEl>
                                          <p:spTgt spid="9"/>
                                        </p:tgtEl>
                                        <p:attrNameLst>
                                          <p:attrName>style.visibility</p:attrName>
                                        </p:attrNameLst>
                                      </p:cBhvr>
                                      <p:to>
                                        <p:strVal val="hidden"/>
                                      </p:to>
                                    </p:set>
                                  </p:childTnLst>
                                </p:cTn>
                              </p:par>
                              <p:par>
                                <p:cTn id="212" presetID="2" presetClass="exit" presetSubtype="4" fill="hold"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ppt_x"/>
                                          </p:val>
                                        </p:tav>
                                      </p:tavLst>
                                    </p:anim>
                                    <p:anim calcmode="lin" valueType="num">
                                      <p:cBhvr additive="base">
                                        <p:cTn id="214" dur="2000"/>
                                        <p:tgtEl>
                                          <p:spTgt spid="10"/>
                                        </p:tgtEl>
                                        <p:attrNameLst>
                                          <p:attrName>ppt_y</p:attrName>
                                        </p:attrNameLst>
                                      </p:cBhvr>
                                      <p:tavLst>
                                        <p:tav tm="0">
                                          <p:val>
                                            <p:strVal val="ppt_y"/>
                                          </p:val>
                                        </p:tav>
                                        <p:tav tm="100000">
                                          <p:val>
                                            <p:strVal val="1+ppt_h/2"/>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4" fill="hold" nodeType="withEffect">
                                  <p:stCondLst>
                                    <p:cond delay="0"/>
                                  </p:stCondLst>
                                  <p:childTnLst>
                                    <p:anim calcmode="lin" valueType="num">
                                      <p:cBhvr additive="base">
                                        <p:cTn id="217" dur="2000"/>
                                        <p:tgtEl>
                                          <p:spTgt spid="11"/>
                                        </p:tgtEl>
                                        <p:attrNameLst>
                                          <p:attrName>ppt_x</p:attrName>
                                        </p:attrNameLst>
                                      </p:cBhvr>
                                      <p:tavLst>
                                        <p:tav tm="0">
                                          <p:val>
                                            <p:strVal val="ppt_x"/>
                                          </p:val>
                                        </p:tav>
                                        <p:tav tm="100000">
                                          <p:val>
                                            <p:strVal val="ppt_x"/>
                                          </p:val>
                                        </p:tav>
                                      </p:tavLst>
                                    </p:anim>
                                    <p:anim calcmode="lin" valueType="num">
                                      <p:cBhvr additive="base">
                                        <p:cTn id="218" dur="2000"/>
                                        <p:tgtEl>
                                          <p:spTgt spid="11"/>
                                        </p:tgtEl>
                                        <p:attrNameLst>
                                          <p:attrName>ppt_y</p:attrName>
                                        </p:attrNameLst>
                                      </p:cBhvr>
                                      <p:tavLst>
                                        <p:tav tm="0">
                                          <p:val>
                                            <p:strVal val="ppt_y"/>
                                          </p:val>
                                        </p:tav>
                                        <p:tav tm="100000">
                                          <p:val>
                                            <p:strVal val="1+ppt_h/2"/>
                                          </p:val>
                                        </p:tav>
                                      </p:tavLst>
                                    </p:anim>
                                    <p:set>
                                      <p:cBhvr>
                                        <p:cTn id="219" dur="1" fill="hold">
                                          <p:stCondLst>
                                            <p:cond delay="1999"/>
                                          </p:stCondLst>
                                        </p:cTn>
                                        <p:tgtEl>
                                          <p:spTgt spid="11"/>
                                        </p:tgtEl>
                                        <p:attrNameLst>
                                          <p:attrName>style.visibility</p:attrName>
                                        </p:attrNameLst>
                                      </p:cBhvr>
                                      <p:to>
                                        <p:strVal val="hidden"/>
                                      </p:to>
                                    </p:set>
                                  </p:childTnLst>
                                </p:cTn>
                              </p:par>
                              <p:par>
                                <p:cTn id="220" presetID="2" presetClass="exit" presetSubtype="4" fill="hold" nodeType="withEffect">
                                  <p:stCondLst>
                                    <p:cond delay="0"/>
                                  </p:stCondLst>
                                  <p:childTnLst>
                                    <p:anim calcmode="lin" valueType="num">
                                      <p:cBhvr additive="base">
                                        <p:cTn id="221" dur="2000"/>
                                        <p:tgtEl>
                                          <p:spTgt spid="12"/>
                                        </p:tgtEl>
                                        <p:attrNameLst>
                                          <p:attrName>ppt_x</p:attrName>
                                        </p:attrNameLst>
                                      </p:cBhvr>
                                      <p:tavLst>
                                        <p:tav tm="0">
                                          <p:val>
                                            <p:strVal val="ppt_x"/>
                                          </p:val>
                                        </p:tav>
                                        <p:tav tm="100000">
                                          <p:val>
                                            <p:strVal val="ppt_x"/>
                                          </p:val>
                                        </p:tav>
                                      </p:tavLst>
                                    </p:anim>
                                    <p:anim calcmode="lin" valueType="num">
                                      <p:cBhvr additive="base">
                                        <p:cTn id="222" dur="2000"/>
                                        <p:tgtEl>
                                          <p:spTgt spid="12"/>
                                        </p:tgtEl>
                                        <p:attrNameLst>
                                          <p:attrName>ppt_y</p:attrName>
                                        </p:attrNameLst>
                                      </p:cBhvr>
                                      <p:tavLst>
                                        <p:tav tm="0">
                                          <p:val>
                                            <p:strVal val="ppt_y"/>
                                          </p:val>
                                        </p:tav>
                                        <p:tav tm="100000">
                                          <p:val>
                                            <p:strVal val="1+ppt_h/2"/>
                                          </p:val>
                                        </p:tav>
                                      </p:tavLst>
                                    </p:anim>
                                    <p:set>
                                      <p:cBhvr>
                                        <p:cTn id="223" dur="1" fill="hold">
                                          <p:stCondLst>
                                            <p:cond delay="1999"/>
                                          </p:stCondLst>
                                        </p:cTn>
                                        <p:tgtEl>
                                          <p:spTgt spid="12"/>
                                        </p:tgtEl>
                                        <p:attrNameLst>
                                          <p:attrName>style.visibility</p:attrName>
                                        </p:attrNameLst>
                                      </p:cBhvr>
                                      <p:to>
                                        <p:strVal val="hidden"/>
                                      </p:to>
                                    </p:set>
                                  </p:childTnLst>
                                </p:cTn>
                              </p:par>
                              <p:par>
                                <p:cTn id="224" presetID="2" presetClass="exit" presetSubtype="4" fill="hold" nodeType="withEffect">
                                  <p:stCondLst>
                                    <p:cond delay="0"/>
                                  </p:stCondLst>
                                  <p:childTnLst>
                                    <p:anim calcmode="lin" valueType="num">
                                      <p:cBhvr additive="base">
                                        <p:cTn id="225" dur="2000"/>
                                        <p:tgtEl>
                                          <p:spTgt spid="13"/>
                                        </p:tgtEl>
                                        <p:attrNameLst>
                                          <p:attrName>ppt_x</p:attrName>
                                        </p:attrNameLst>
                                      </p:cBhvr>
                                      <p:tavLst>
                                        <p:tav tm="0">
                                          <p:val>
                                            <p:strVal val="ppt_x"/>
                                          </p:val>
                                        </p:tav>
                                        <p:tav tm="100000">
                                          <p:val>
                                            <p:strVal val="ppt_x"/>
                                          </p:val>
                                        </p:tav>
                                      </p:tavLst>
                                    </p:anim>
                                    <p:anim calcmode="lin" valueType="num">
                                      <p:cBhvr additive="base">
                                        <p:cTn id="226" dur="2000"/>
                                        <p:tgtEl>
                                          <p:spTgt spid="13"/>
                                        </p:tgtEl>
                                        <p:attrNameLst>
                                          <p:attrName>ppt_y</p:attrName>
                                        </p:attrNameLst>
                                      </p:cBhvr>
                                      <p:tavLst>
                                        <p:tav tm="0">
                                          <p:val>
                                            <p:strVal val="ppt_y"/>
                                          </p:val>
                                        </p:tav>
                                        <p:tav tm="100000">
                                          <p:val>
                                            <p:strVal val="1+ppt_h/2"/>
                                          </p:val>
                                        </p:tav>
                                      </p:tavLst>
                                    </p:anim>
                                    <p:set>
                                      <p:cBhvr>
                                        <p:cTn id="227" dur="1" fill="hold">
                                          <p:stCondLst>
                                            <p:cond delay="1999"/>
                                          </p:stCondLst>
                                        </p:cTn>
                                        <p:tgtEl>
                                          <p:spTgt spid="13"/>
                                        </p:tgtEl>
                                        <p:attrNameLst>
                                          <p:attrName>style.visibility</p:attrName>
                                        </p:attrNameLst>
                                      </p:cBhvr>
                                      <p:to>
                                        <p:strVal val="hidden"/>
                                      </p:to>
                                    </p:set>
                                  </p:childTnLst>
                                </p:cTn>
                              </p:par>
                              <p:par>
                                <p:cTn id="228" presetID="2" presetClass="exit" presetSubtype="4" fill="hold" nodeType="withEffect">
                                  <p:stCondLst>
                                    <p:cond delay="0"/>
                                  </p:stCondLst>
                                  <p:childTnLst>
                                    <p:anim calcmode="lin" valueType="num">
                                      <p:cBhvr additive="base">
                                        <p:cTn id="229" dur="2000"/>
                                        <p:tgtEl>
                                          <p:spTgt spid="14"/>
                                        </p:tgtEl>
                                        <p:attrNameLst>
                                          <p:attrName>ppt_x</p:attrName>
                                        </p:attrNameLst>
                                      </p:cBhvr>
                                      <p:tavLst>
                                        <p:tav tm="0">
                                          <p:val>
                                            <p:strVal val="ppt_x"/>
                                          </p:val>
                                        </p:tav>
                                        <p:tav tm="100000">
                                          <p:val>
                                            <p:strVal val="ppt_x"/>
                                          </p:val>
                                        </p:tav>
                                      </p:tavLst>
                                    </p:anim>
                                    <p:anim calcmode="lin" valueType="num">
                                      <p:cBhvr additive="base">
                                        <p:cTn id="230" dur="2000"/>
                                        <p:tgtEl>
                                          <p:spTgt spid="14"/>
                                        </p:tgtEl>
                                        <p:attrNameLst>
                                          <p:attrName>ppt_y</p:attrName>
                                        </p:attrNameLst>
                                      </p:cBhvr>
                                      <p:tavLst>
                                        <p:tav tm="0">
                                          <p:val>
                                            <p:strVal val="ppt_y"/>
                                          </p:val>
                                        </p:tav>
                                        <p:tav tm="100000">
                                          <p:val>
                                            <p:strVal val="1+ppt_h/2"/>
                                          </p:val>
                                        </p:tav>
                                      </p:tavLst>
                                    </p:anim>
                                    <p:set>
                                      <p:cBhvr>
                                        <p:cTn id="231" dur="1" fill="hold">
                                          <p:stCondLst>
                                            <p:cond delay="1999"/>
                                          </p:stCondLst>
                                        </p:cTn>
                                        <p:tgtEl>
                                          <p:spTgt spid="14"/>
                                        </p:tgtEl>
                                        <p:attrNameLst>
                                          <p:attrName>style.visibility</p:attrName>
                                        </p:attrNameLst>
                                      </p:cBhvr>
                                      <p:to>
                                        <p:strVal val="hidden"/>
                                      </p:to>
                                    </p:set>
                                  </p:childTnLst>
                                </p:cTn>
                              </p:par>
                              <p:par>
                                <p:cTn id="232" presetID="2" presetClass="exit" presetSubtype="4" fill="hold" nodeType="withEffect">
                                  <p:stCondLst>
                                    <p:cond delay="0"/>
                                  </p:stCondLst>
                                  <p:childTnLst>
                                    <p:anim calcmode="lin" valueType="num">
                                      <p:cBhvr additive="base">
                                        <p:cTn id="233" dur="2000"/>
                                        <p:tgtEl>
                                          <p:spTgt spid="15"/>
                                        </p:tgtEl>
                                        <p:attrNameLst>
                                          <p:attrName>ppt_x</p:attrName>
                                        </p:attrNameLst>
                                      </p:cBhvr>
                                      <p:tavLst>
                                        <p:tav tm="0">
                                          <p:val>
                                            <p:strVal val="ppt_x"/>
                                          </p:val>
                                        </p:tav>
                                        <p:tav tm="100000">
                                          <p:val>
                                            <p:strVal val="ppt_x"/>
                                          </p:val>
                                        </p:tav>
                                      </p:tavLst>
                                    </p:anim>
                                    <p:anim calcmode="lin" valueType="num">
                                      <p:cBhvr additive="base">
                                        <p:cTn id="234" dur="2000"/>
                                        <p:tgtEl>
                                          <p:spTgt spid="15"/>
                                        </p:tgtEl>
                                        <p:attrNameLst>
                                          <p:attrName>ppt_y</p:attrName>
                                        </p:attrNameLst>
                                      </p:cBhvr>
                                      <p:tavLst>
                                        <p:tav tm="0">
                                          <p:val>
                                            <p:strVal val="ppt_y"/>
                                          </p:val>
                                        </p:tav>
                                        <p:tav tm="100000">
                                          <p:val>
                                            <p:strVal val="1+ppt_h/2"/>
                                          </p:val>
                                        </p:tav>
                                      </p:tavLst>
                                    </p:anim>
                                    <p:set>
                                      <p:cBhvr>
                                        <p:cTn id="235" dur="1" fill="hold">
                                          <p:stCondLst>
                                            <p:cond delay="1999"/>
                                          </p:stCondLst>
                                        </p:cTn>
                                        <p:tgtEl>
                                          <p:spTgt spid="15"/>
                                        </p:tgtEl>
                                        <p:attrNameLst>
                                          <p:attrName>style.visibility</p:attrName>
                                        </p:attrNameLst>
                                      </p:cBhvr>
                                      <p:to>
                                        <p:strVal val="hidden"/>
                                      </p:to>
                                    </p:set>
                                  </p:childTnLst>
                                </p:cTn>
                              </p:par>
                              <p:par>
                                <p:cTn id="236" presetID="2" presetClass="exit" presetSubtype="4" fill="hold" nodeType="withEffect">
                                  <p:stCondLst>
                                    <p:cond delay="0"/>
                                  </p:stCondLst>
                                  <p:childTnLst>
                                    <p:anim calcmode="lin" valueType="num">
                                      <p:cBhvr additive="base">
                                        <p:cTn id="237" dur="2000"/>
                                        <p:tgtEl>
                                          <p:spTgt spid="16"/>
                                        </p:tgtEl>
                                        <p:attrNameLst>
                                          <p:attrName>ppt_x</p:attrName>
                                        </p:attrNameLst>
                                      </p:cBhvr>
                                      <p:tavLst>
                                        <p:tav tm="0">
                                          <p:val>
                                            <p:strVal val="ppt_x"/>
                                          </p:val>
                                        </p:tav>
                                        <p:tav tm="100000">
                                          <p:val>
                                            <p:strVal val="ppt_x"/>
                                          </p:val>
                                        </p:tav>
                                      </p:tavLst>
                                    </p:anim>
                                    <p:anim calcmode="lin" valueType="num">
                                      <p:cBhvr additive="base">
                                        <p:cTn id="238" dur="2000"/>
                                        <p:tgtEl>
                                          <p:spTgt spid="16"/>
                                        </p:tgtEl>
                                        <p:attrNameLst>
                                          <p:attrName>ppt_y</p:attrName>
                                        </p:attrNameLst>
                                      </p:cBhvr>
                                      <p:tavLst>
                                        <p:tav tm="0">
                                          <p:val>
                                            <p:strVal val="ppt_y"/>
                                          </p:val>
                                        </p:tav>
                                        <p:tav tm="100000">
                                          <p:val>
                                            <p:strVal val="1+ppt_h/2"/>
                                          </p:val>
                                        </p:tav>
                                      </p:tavLst>
                                    </p:anim>
                                    <p:set>
                                      <p:cBhvr>
                                        <p:cTn id="239" dur="1" fill="hold">
                                          <p:stCondLst>
                                            <p:cond delay="1999"/>
                                          </p:stCondLst>
                                        </p:cTn>
                                        <p:tgtEl>
                                          <p:spTgt spid="16"/>
                                        </p:tgtEl>
                                        <p:attrNameLst>
                                          <p:attrName>style.visibility</p:attrName>
                                        </p:attrNameLst>
                                      </p:cBhvr>
                                      <p:to>
                                        <p:strVal val="hidden"/>
                                      </p:to>
                                    </p:set>
                                  </p:childTnLst>
                                </p:cTn>
                              </p:par>
                              <p:par>
                                <p:cTn id="240" presetID="2" presetClass="exit" presetSubtype="4" fill="hold" nodeType="withEffect">
                                  <p:stCondLst>
                                    <p:cond delay="0"/>
                                  </p:stCondLst>
                                  <p:childTnLst>
                                    <p:anim calcmode="lin" valueType="num">
                                      <p:cBhvr additive="base">
                                        <p:cTn id="241" dur="2000"/>
                                        <p:tgtEl>
                                          <p:spTgt spid="17"/>
                                        </p:tgtEl>
                                        <p:attrNameLst>
                                          <p:attrName>ppt_x</p:attrName>
                                        </p:attrNameLst>
                                      </p:cBhvr>
                                      <p:tavLst>
                                        <p:tav tm="0">
                                          <p:val>
                                            <p:strVal val="ppt_x"/>
                                          </p:val>
                                        </p:tav>
                                        <p:tav tm="100000">
                                          <p:val>
                                            <p:strVal val="ppt_x"/>
                                          </p:val>
                                        </p:tav>
                                      </p:tavLst>
                                    </p:anim>
                                    <p:anim calcmode="lin" valueType="num">
                                      <p:cBhvr additive="base">
                                        <p:cTn id="242" dur="2000"/>
                                        <p:tgtEl>
                                          <p:spTgt spid="17"/>
                                        </p:tgtEl>
                                        <p:attrNameLst>
                                          <p:attrName>ppt_y</p:attrName>
                                        </p:attrNameLst>
                                      </p:cBhvr>
                                      <p:tavLst>
                                        <p:tav tm="0">
                                          <p:val>
                                            <p:strVal val="ppt_y"/>
                                          </p:val>
                                        </p:tav>
                                        <p:tav tm="100000">
                                          <p:val>
                                            <p:strVal val="1+ppt_h/2"/>
                                          </p:val>
                                        </p:tav>
                                      </p:tavLst>
                                    </p:anim>
                                    <p:set>
                                      <p:cBhvr>
                                        <p:cTn id="243" dur="1" fill="hold">
                                          <p:stCondLst>
                                            <p:cond delay="1999"/>
                                          </p:stCondLst>
                                        </p:cTn>
                                        <p:tgtEl>
                                          <p:spTgt spid="17"/>
                                        </p:tgtEl>
                                        <p:attrNameLst>
                                          <p:attrName>style.visibility</p:attrName>
                                        </p:attrNameLst>
                                      </p:cBhvr>
                                      <p:to>
                                        <p:strVal val="hidden"/>
                                      </p:to>
                                    </p:set>
                                  </p:childTnLst>
                                </p:cTn>
                              </p:par>
                              <p:par>
                                <p:cTn id="244" presetID="2" presetClass="exit" presetSubtype="4" fill="hold" nodeType="withEffect">
                                  <p:stCondLst>
                                    <p:cond delay="0"/>
                                  </p:stCondLst>
                                  <p:childTnLst>
                                    <p:anim calcmode="lin" valueType="num">
                                      <p:cBhvr additive="base">
                                        <p:cTn id="245" dur="2000"/>
                                        <p:tgtEl>
                                          <p:spTgt spid="18"/>
                                        </p:tgtEl>
                                        <p:attrNameLst>
                                          <p:attrName>ppt_x</p:attrName>
                                        </p:attrNameLst>
                                      </p:cBhvr>
                                      <p:tavLst>
                                        <p:tav tm="0">
                                          <p:val>
                                            <p:strVal val="ppt_x"/>
                                          </p:val>
                                        </p:tav>
                                        <p:tav tm="100000">
                                          <p:val>
                                            <p:strVal val="ppt_x"/>
                                          </p:val>
                                        </p:tav>
                                      </p:tavLst>
                                    </p:anim>
                                    <p:anim calcmode="lin" valueType="num">
                                      <p:cBhvr additive="base">
                                        <p:cTn id="246" dur="2000"/>
                                        <p:tgtEl>
                                          <p:spTgt spid="18"/>
                                        </p:tgtEl>
                                        <p:attrNameLst>
                                          <p:attrName>ppt_y</p:attrName>
                                        </p:attrNameLst>
                                      </p:cBhvr>
                                      <p:tavLst>
                                        <p:tav tm="0">
                                          <p:val>
                                            <p:strVal val="ppt_y"/>
                                          </p:val>
                                        </p:tav>
                                        <p:tav tm="100000">
                                          <p:val>
                                            <p:strVal val="1+ppt_h/2"/>
                                          </p:val>
                                        </p:tav>
                                      </p:tavLst>
                                    </p:anim>
                                    <p:set>
                                      <p:cBhvr>
                                        <p:cTn id="247" dur="1" fill="hold">
                                          <p:stCondLst>
                                            <p:cond delay="1999"/>
                                          </p:stCondLst>
                                        </p:cTn>
                                        <p:tgtEl>
                                          <p:spTgt spid="18"/>
                                        </p:tgtEl>
                                        <p:attrNameLst>
                                          <p:attrName>style.visibility</p:attrName>
                                        </p:attrNameLst>
                                      </p:cBhvr>
                                      <p:to>
                                        <p:strVal val="hidden"/>
                                      </p:to>
                                    </p:set>
                                  </p:childTnLst>
                                </p:cTn>
                              </p:par>
                              <p:par>
                                <p:cTn id="248" presetID="2" presetClass="exit" presetSubtype="4" fill="hold" nodeType="withEffect">
                                  <p:stCondLst>
                                    <p:cond delay="0"/>
                                  </p:stCondLst>
                                  <p:childTnLst>
                                    <p:anim calcmode="lin" valueType="num">
                                      <p:cBhvr additive="base">
                                        <p:cTn id="249" dur="2000"/>
                                        <p:tgtEl>
                                          <p:spTgt spid="19"/>
                                        </p:tgtEl>
                                        <p:attrNameLst>
                                          <p:attrName>ppt_x</p:attrName>
                                        </p:attrNameLst>
                                      </p:cBhvr>
                                      <p:tavLst>
                                        <p:tav tm="0">
                                          <p:val>
                                            <p:strVal val="ppt_x"/>
                                          </p:val>
                                        </p:tav>
                                        <p:tav tm="100000">
                                          <p:val>
                                            <p:strVal val="ppt_x"/>
                                          </p:val>
                                        </p:tav>
                                      </p:tavLst>
                                    </p:anim>
                                    <p:anim calcmode="lin" valueType="num">
                                      <p:cBhvr additive="base">
                                        <p:cTn id="250" dur="2000"/>
                                        <p:tgtEl>
                                          <p:spTgt spid="19"/>
                                        </p:tgtEl>
                                        <p:attrNameLst>
                                          <p:attrName>ppt_y</p:attrName>
                                        </p:attrNameLst>
                                      </p:cBhvr>
                                      <p:tavLst>
                                        <p:tav tm="0">
                                          <p:val>
                                            <p:strVal val="ppt_y"/>
                                          </p:val>
                                        </p:tav>
                                        <p:tav tm="100000">
                                          <p:val>
                                            <p:strVal val="1+ppt_h/2"/>
                                          </p:val>
                                        </p:tav>
                                      </p:tavLst>
                                    </p:anim>
                                    <p:set>
                                      <p:cBhvr>
                                        <p:cTn id="251" dur="1" fill="hold">
                                          <p:stCondLst>
                                            <p:cond delay="1999"/>
                                          </p:stCondLst>
                                        </p:cTn>
                                        <p:tgtEl>
                                          <p:spTgt spid="19"/>
                                        </p:tgtEl>
                                        <p:attrNameLst>
                                          <p:attrName>style.visibility</p:attrName>
                                        </p:attrNameLst>
                                      </p:cBhvr>
                                      <p:to>
                                        <p:strVal val="hidden"/>
                                      </p:to>
                                    </p:set>
                                  </p:childTnLst>
                                </p:cTn>
                              </p:par>
                              <p:par>
                                <p:cTn id="252" presetID="2" presetClass="exit" presetSubtype="4" fill="hold" nodeType="withEffect">
                                  <p:stCondLst>
                                    <p:cond delay="0"/>
                                  </p:stCondLst>
                                  <p:childTnLst>
                                    <p:anim calcmode="lin" valueType="num">
                                      <p:cBhvr additive="base">
                                        <p:cTn id="253" dur="2000"/>
                                        <p:tgtEl>
                                          <p:spTgt spid="20"/>
                                        </p:tgtEl>
                                        <p:attrNameLst>
                                          <p:attrName>ppt_x</p:attrName>
                                        </p:attrNameLst>
                                      </p:cBhvr>
                                      <p:tavLst>
                                        <p:tav tm="0">
                                          <p:val>
                                            <p:strVal val="ppt_x"/>
                                          </p:val>
                                        </p:tav>
                                        <p:tav tm="100000">
                                          <p:val>
                                            <p:strVal val="ppt_x"/>
                                          </p:val>
                                        </p:tav>
                                      </p:tavLst>
                                    </p:anim>
                                    <p:anim calcmode="lin" valueType="num">
                                      <p:cBhvr additive="base">
                                        <p:cTn id="254" dur="2000"/>
                                        <p:tgtEl>
                                          <p:spTgt spid="20"/>
                                        </p:tgtEl>
                                        <p:attrNameLst>
                                          <p:attrName>ppt_y</p:attrName>
                                        </p:attrNameLst>
                                      </p:cBhvr>
                                      <p:tavLst>
                                        <p:tav tm="0">
                                          <p:val>
                                            <p:strVal val="ppt_y"/>
                                          </p:val>
                                        </p:tav>
                                        <p:tav tm="100000">
                                          <p:val>
                                            <p:strVal val="1+ppt_h/2"/>
                                          </p:val>
                                        </p:tav>
                                      </p:tavLst>
                                    </p:anim>
                                    <p:set>
                                      <p:cBhvr>
                                        <p:cTn id="255" dur="1" fill="hold">
                                          <p:stCondLst>
                                            <p:cond delay="1999"/>
                                          </p:stCondLst>
                                        </p:cTn>
                                        <p:tgtEl>
                                          <p:spTgt spid="20"/>
                                        </p:tgtEl>
                                        <p:attrNameLst>
                                          <p:attrName>style.visibility</p:attrName>
                                        </p:attrNameLst>
                                      </p:cBhvr>
                                      <p:to>
                                        <p:strVal val="hidden"/>
                                      </p:to>
                                    </p:set>
                                  </p:childTnLst>
                                </p:cTn>
                              </p:par>
                              <p:par>
                                <p:cTn id="256" presetID="2" presetClass="exit" presetSubtype="4" fill="hold" nodeType="withEffect">
                                  <p:stCondLst>
                                    <p:cond delay="0"/>
                                  </p:stCondLst>
                                  <p:childTnLst>
                                    <p:anim calcmode="lin" valueType="num">
                                      <p:cBhvr additive="base">
                                        <p:cTn id="257" dur="2000"/>
                                        <p:tgtEl>
                                          <p:spTgt spid="21"/>
                                        </p:tgtEl>
                                        <p:attrNameLst>
                                          <p:attrName>ppt_x</p:attrName>
                                        </p:attrNameLst>
                                      </p:cBhvr>
                                      <p:tavLst>
                                        <p:tav tm="0">
                                          <p:val>
                                            <p:strVal val="ppt_x"/>
                                          </p:val>
                                        </p:tav>
                                        <p:tav tm="100000">
                                          <p:val>
                                            <p:strVal val="ppt_x"/>
                                          </p:val>
                                        </p:tav>
                                      </p:tavLst>
                                    </p:anim>
                                    <p:anim calcmode="lin" valueType="num">
                                      <p:cBhvr additive="base">
                                        <p:cTn id="258" dur="2000"/>
                                        <p:tgtEl>
                                          <p:spTgt spid="21"/>
                                        </p:tgtEl>
                                        <p:attrNameLst>
                                          <p:attrName>ppt_y</p:attrName>
                                        </p:attrNameLst>
                                      </p:cBhvr>
                                      <p:tavLst>
                                        <p:tav tm="0">
                                          <p:val>
                                            <p:strVal val="ppt_y"/>
                                          </p:val>
                                        </p:tav>
                                        <p:tav tm="100000">
                                          <p:val>
                                            <p:strVal val="1+ppt_h/2"/>
                                          </p:val>
                                        </p:tav>
                                      </p:tavLst>
                                    </p:anim>
                                    <p:set>
                                      <p:cBhvr>
                                        <p:cTn id="259" dur="1" fill="hold">
                                          <p:stCondLst>
                                            <p:cond delay="1999"/>
                                          </p:stCondLst>
                                        </p:cTn>
                                        <p:tgtEl>
                                          <p:spTgt spid="21"/>
                                        </p:tgtEl>
                                        <p:attrNameLst>
                                          <p:attrName>style.visibility</p:attrName>
                                        </p:attrNameLst>
                                      </p:cBhvr>
                                      <p:to>
                                        <p:strVal val="hidden"/>
                                      </p:to>
                                    </p:set>
                                  </p:childTnLst>
                                </p:cTn>
                              </p:par>
                              <p:par>
                                <p:cTn id="260" presetID="2" presetClass="exit" presetSubtype="4" fill="hold" nodeType="withEffect">
                                  <p:stCondLst>
                                    <p:cond delay="0"/>
                                  </p:stCondLst>
                                  <p:childTnLst>
                                    <p:anim calcmode="lin" valueType="num">
                                      <p:cBhvr additive="base">
                                        <p:cTn id="261" dur="2000"/>
                                        <p:tgtEl>
                                          <p:spTgt spid="22"/>
                                        </p:tgtEl>
                                        <p:attrNameLst>
                                          <p:attrName>ppt_x</p:attrName>
                                        </p:attrNameLst>
                                      </p:cBhvr>
                                      <p:tavLst>
                                        <p:tav tm="0">
                                          <p:val>
                                            <p:strVal val="ppt_x"/>
                                          </p:val>
                                        </p:tav>
                                        <p:tav tm="100000">
                                          <p:val>
                                            <p:strVal val="ppt_x"/>
                                          </p:val>
                                        </p:tav>
                                      </p:tavLst>
                                    </p:anim>
                                    <p:anim calcmode="lin" valueType="num">
                                      <p:cBhvr additive="base">
                                        <p:cTn id="262" dur="2000"/>
                                        <p:tgtEl>
                                          <p:spTgt spid="22"/>
                                        </p:tgtEl>
                                        <p:attrNameLst>
                                          <p:attrName>ppt_y</p:attrName>
                                        </p:attrNameLst>
                                      </p:cBhvr>
                                      <p:tavLst>
                                        <p:tav tm="0">
                                          <p:val>
                                            <p:strVal val="ppt_y"/>
                                          </p:val>
                                        </p:tav>
                                        <p:tav tm="100000">
                                          <p:val>
                                            <p:strVal val="1+ppt_h/2"/>
                                          </p:val>
                                        </p:tav>
                                      </p:tavLst>
                                    </p:anim>
                                    <p:set>
                                      <p:cBhvr>
                                        <p:cTn id="263" dur="1" fill="hold">
                                          <p:stCondLst>
                                            <p:cond delay="1999"/>
                                          </p:stCondLst>
                                        </p:cTn>
                                        <p:tgtEl>
                                          <p:spTgt spid="22"/>
                                        </p:tgtEl>
                                        <p:attrNameLst>
                                          <p:attrName>style.visibility</p:attrName>
                                        </p:attrNameLst>
                                      </p:cBhvr>
                                      <p:to>
                                        <p:strVal val="hidden"/>
                                      </p:to>
                                    </p:set>
                                  </p:childTnLst>
                                </p:cTn>
                              </p:par>
                              <p:par>
                                <p:cTn id="264" presetID="2" presetClass="exit" presetSubtype="4" fill="hold" nodeType="withEffect">
                                  <p:stCondLst>
                                    <p:cond delay="0"/>
                                  </p:stCondLst>
                                  <p:childTnLst>
                                    <p:anim calcmode="lin" valueType="num">
                                      <p:cBhvr additive="base">
                                        <p:cTn id="265" dur="2000"/>
                                        <p:tgtEl>
                                          <p:spTgt spid="23"/>
                                        </p:tgtEl>
                                        <p:attrNameLst>
                                          <p:attrName>ppt_x</p:attrName>
                                        </p:attrNameLst>
                                      </p:cBhvr>
                                      <p:tavLst>
                                        <p:tav tm="0">
                                          <p:val>
                                            <p:strVal val="ppt_x"/>
                                          </p:val>
                                        </p:tav>
                                        <p:tav tm="100000">
                                          <p:val>
                                            <p:strVal val="ppt_x"/>
                                          </p:val>
                                        </p:tav>
                                      </p:tavLst>
                                    </p:anim>
                                    <p:anim calcmode="lin" valueType="num">
                                      <p:cBhvr additive="base">
                                        <p:cTn id="266" dur="2000"/>
                                        <p:tgtEl>
                                          <p:spTgt spid="23"/>
                                        </p:tgtEl>
                                        <p:attrNameLst>
                                          <p:attrName>ppt_y</p:attrName>
                                        </p:attrNameLst>
                                      </p:cBhvr>
                                      <p:tavLst>
                                        <p:tav tm="0">
                                          <p:val>
                                            <p:strVal val="ppt_y"/>
                                          </p:val>
                                        </p:tav>
                                        <p:tav tm="100000">
                                          <p:val>
                                            <p:strVal val="1+ppt_h/2"/>
                                          </p:val>
                                        </p:tav>
                                      </p:tavLst>
                                    </p:anim>
                                    <p:set>
                                      <p:cBhvr>
                                        <p:cTn id="267" dur="1" fill="hold">
                                          <p:stCondLst>
                                            <p:cond delay="1999"/>
                                          </p:stCondLst>
                                        </p:cTn>
                                        <p:tgtEl>
                                          <p:spTgt spid="23"/>
                                        </p:tgtEl>
                                        <p:attrNameLst>
                                          <p:attrName>style.visibility</p:attrName>
                                        </p:attrNameLst>
                                      </p:cBhvr>
                                      <p:to>
                                        <p:strVal val="hidden"/>
                                      </p:to>
                                    </p:set>
                                  </p:childTnLst>
                                </p:cTn>
                              </p:par>
                              <p:par>
                                <p:cTn id="268" presetID="2" presetClass="exit" presetSubtype="4" fill="hold" nodeType="withEffect">
                                  <p:stCondLst>
                                    <p:cond delay="0"/>
                                  </p:stCondLst>
                                  <p:childTnLst>
                                    <p:anim calcmode="lin" valueType="num">
                                      <p:cBhvr additive="base">
                                        <p:cTn id="269" dur="2000"/>
                                        <p:tgtEl>
                                          <p:spTgt spid="24"/>
                                        </p:tgtEl>
                                        <p:attrNameLst>
                                          <p:attrName>ppt_x</p:attrName>
                                        </p:attrNameLst>
                                      </p:cBhvr>
                                      <p:tavLst>
                                        <p:tav tm="0">
                                          <p:val>
                                            <p:strVal val="ppt_x"/>
                                          </p:val>
                                        </p:tav>
                                        <p:tav tm="100000">
                                          <p:val>
                                            <p:strVal val="ppt_x"/>
                                          </p:val>
                                        </p:tav>
                                      </p:tavLst>
                                    </p:anim>
                                    <p:anim calcmode="lin" valueType="num">
                                      <p:cBhvr additive="base">
                                        <p:cTn id="270" dur="2000"/>
                                        <p:tgtEl>
                                          <p:spTgt spid="24"/>
                                        </p:tgtEl>
                                        <p:attrNameLst>
                                          <p:attrName>ppt_y</p:attrName>
                                        </p:attrNameLst>
                                      </p:cBhvr>
                                      <p:tavLst>
                                        <p:tav tm="0">
                                          <p:val>
                                            <p:strVal val="ppt_y"/>
                                          </p:val>
                                        </p:tav>
                                        <p:tav tm="100000">
                                          <p:val>
                                            <p:strVal val="1+ppt_h/2"/>
                                          </p:val>
                                        </p:tav>
                                      </p:tavLst>
                                    </p:anim>
                                    <p:set>
                                      <p:cBhvr>
                                        <p:cTn id="271" dur="1" fill="hold">
                                          <p:stCondLst>
                                            <p:cond delay="1999"/>
                                          </p:stCondLst>
                                        </p:cTn>
                                        <p:tgtEl>
                                          <p:spTgt spid="24"/>
                                        </p:tgtEl>
                                        <p:attrNameLst>
                                          <p:attrName>style.visibility</p:attrName>
                                        </p:attrNameLst>
                                      </p:cBhvr>
                                      <p:to>
                                        <p:strVal val="hidden"/>
                                      </p:to>
                                    </p:set>
                                  </p:childTnLst>
                                </p:cTn>
                              </p:par>
                              <p:par>
                                <p:cTn id="272" presetID="2" presetClass="exit" presetSubtype="4" fill="hold" nodeType="withEffect">
                                  <p:stCondLst>
                                    <p:cond delay="0"/>
                                  </p:stCondLst>
                                  <p:childTnLst>
                                    <p:anim calcmode="lin" valueType="num">
                                      <p:cBhvr additive="base">
                                        <p:cTn id="273" dur="2000"/>
                                        <p:tgtEl>
                                          <p:spTgt spid="25"/>
                                        </p:tgtEl>
                                        <p:attrNameLst>
                                          <p:attrName>ppt_x</p:attrName>
                                        </p:attrNameLst>
                                      </p:cBhvr>
                                      <p:tavLst>
                                        <p:tav tm="0">
                                          <p:val>
                                            <p:strVal val="ppt_x"/>
                                          </p:val>
                                        </p:tav>
                                        <p:tav tm="100000">
                                          <p:val>
                                            <p:strVal val="ppt_x"/>
                                          </p:val>
                                        </p:tav>
                                      </p:tavLst>
                                    </p:anim>
                                    <p:anim calcmode="lin" valueType="num">
                                      <p:cBhvr additive="base">
                                        <p:cTn id="274" dur="2000"/>
                                        <p:tgtEl>
                                          <p:spTgt spid="25"/>
                                        </p:tgtEl>
                                        <p:attrNameLst>
                                          <p:attrName>ppt_y</p:attrName>
                                        </p:attrNameLst>
                                      </p:cBhvr>
                                      <p:tavLst>
                                        <p:tav tm="0">
                                          <p:val>
                                            <p:strVal val="ppt_y"/>
                                          </p:val>
                                        </p:tav>
                                        <p:tav tm="100000">
                                          <p:val>
                                            <p:strVal val="1+ppt_h/2"/>
                                          </p:val>
                                        </p:tav>
                                      </p:tavLst>
                                    </p:anim>
                                    <p:set>
                                      <p:cBhvr>
                                        <p:cTn id="275" dur="1" fill="hold">
                                          <p:stCondLst>
                                            <p:cond delay="1999"/>
                                          </p:stCondLst>
                                        </p:cTn>
                                        <p:tgtEl>
                                          <p:spTgt spid="25"/>
                                        </p:tgtEl>
                                        <p:attrNameLst>
                                          <p:attrName>style.visibility</p:attrName>
                                        </p:attrNameLst>
                                      </p:cBhvr>
                                      <p:to>
                                        <p:strVal val="hidden"/>
                                      </p:to>
                                    </p:set>
                                  </p:childTnLst>
                                </p:cTn>
                              </p:par>
                              <p:par>
                                <p:cTn id="276" presetID="2" presetClass="exit" presetSubtype="4" fill="hold" nodeType="withEffect">
                                  <p:stCondLst>
                                    <p:cond delay="0"/>
                                  </p:stCondLst>
                                  <p:childTnLst>
                                    <p:anim calcmode="lin" valueType="num">
                                      <p:cBhvr additive="base">
                                        <p:cTn id="277" dur="2000"/>
                                        <p:tgtEl>
                                          <p:spTgt spid="26"/>
                                        </p:tgtEl>
                                        <p:attrNameLst>
                                          <p:attrName>ppt_x</p:attrName>
                                        </p:attrNameLst>
                                      </p:cBhvr>
                                      <p:tavLst>
                                        <p:tav tm="0">
                                          <p:val>
                                            <p:strVal val="ppt_x"/>
                                          </p:val>
                                        </p:tav>
                                        <p:tav tm="100000">
                                          <p:val>
                                            <p:strVal val="ppt_x"/>
                                          </p:val>
                                        </p:tav>
                                      </p:tavLst>
                                    </p:anim>
                                    <p:anim calcmode="lin" valueType="num">
                                      <p:cBhvr additive="base">
                                        <p:cTn id="278" dur="2000"/>
                                        <p:tgtEl>
                                          <p:spTgt spid="26"/>
                                        </p:tgtEl>
                                        <p:attrNameLst>
                                          <p:attrName>ppt_y</p:attrName>
                                        </p:attrNameLst>
                                      </p:cBhvr>
                                      <p:tavLst>
                                        <p:tav tm="0">
                                          <p:val>
                                            <p:strVal val="ppt_y"/>
                                          </p:val>
                                        </p:tav>
                                        <p:tav tm="100000">
                                          <p:val>
                                            <p:strVal val="1+ppt_h/2"/>
                                          </p:val>
                                        </p:tav>
                                      </p:tavLst>
                                    </p:anim>
                                    <p:set>
                                      <p:cBhvr>
                                        <p:cTn id="279" dur="1" fill="hold">
                                          <p:stCondLst>
                                            <p:cond delay="1999"/>
                                          </p:stCondLst>
                                        </p:cTn>
                                        <p:tgtEl>
                                          <p:spTgt spid="26"/>
                                        </p:tgtEl>
                                        <p:attrNameLst>
                                          <p:attrName>style.visibility</p:attrName>
                                        </p:attrNameLst>
                                      </p:cBhvr>
                                      <p:to>
                                        <p:strVal val="hidden"/>
                                      </p:to>
                                    </p:set>
                                  </p:childTnLst>
                                </p:cTn>
                              </p:par>
                              <p:par>
                                <p:cTn id="280" presetID="2" presetClass="exit" presetSubtype="4" fill="hold" nodeType="withEffect">
                                  <p:stCondLst>
                                    <p:cond delay="0"/>
                                  </p:stCondLst>
                                  <p:childTnLst>
                                    <p:anim calcmode="lin" valueType="num">
                                      <p:cBhvr additive="base">
                                        <p:cTn id="281" dur="2000"/>
                                        <p:tgtEl>
                                          <p:spTgt spid="27"/>
                                        </p:tgtEl>
                                        <p:attrNameLst>
                                          <p:attrName>ppt_x</p:attrName>
                                        </p:attrNameLst>
                                      </p:cBhvr>
                                      <p:tavLst>
                                        <p:tav tm="0">
                                          <p:val>
                                            <p:strVal val="ppt_x"/>
                                          </p:val>
                                        </p:tav>
                                        <p:tav tm="100000">
                                          <p:val>
                                            <p:strVal val="ppt_x"/>
                                          </p:val>
                                        </p:tav>
                                      </p:tavLst>
                                    </p:anim>
                                    <p:anim calcmode="lin" valueType="num">
                                      <p:cBhvr additive="base">
                                        <p:cTn id="282" dur="2000"/>
                                        <p:tgtEl>
                                          <p:spTgt spid="27"/>
                                        </p:tgtEl>
                                        <p:attrNameLst>
                                          <p:attrName>ppt_y</p:attrName>
                                        </p:attrNameLst>
                                      </p:cBhvr>
                                      <p:tavLst>
                                        <p:tav tm="0">
                                          <p:val>
                                            <p:strVal val="ppt_y"/>
                                          </p:val>
                                        </p:tav>
                                        <p:tav tm="100000">
                                          <p:val>
                                            <p:strVal val="1+ppt_h/2"/>
                                          </p:val>
                                        </p:tav>
                                      </p:tavLst>
                                    </p:anim>
                                    <p:set>
                                      <p:cBhvr>
                                        <p:cTn id="283" dur="1" fill="hold">
                                          <p:stCondLst>
                                            <p:cond delay="1999"/>
                                          </p:stCondLst>
                                        </p:cTn>
                                        <p:tgtEl>
                                          <p:spTgt spid="27"/>
                                        </p:tgtEl>
                                        <p:attrNameLst>
                                          <p:attrName>style.visibility</p:attrName>
                                        </p:attrNameLst>
                                      </p:cBhvr>
                                      <p:to>
                                        <p:strVal val="hidden"/>
                                      </p:to>
                                    </p:set>
                                  </p:childTnLst>
                                </p:cTn>
                              </p:par>
                              <p:par>
                                <p:cTn id="284" presetID="2" presetClass="exit" presetSubtype="4" fill="hold" nodeType="withEffect">
                                  <p:stCondLst>
                                    <p:cond delay="0"/>
                                  </p:stCondLst>
                                  <p:childTnLst>
                                    <p:anim calcmode="lin" valueType="num">
                                      <p:cBhvr additive="base">
                                        <p:cTn id="285" dur="2000"/>
                                        <p:tgtEl>
                                          <p:spTgt spid="28"/>
                                        </p:tgtEl>
                                        <p:attrNameLst>
                                          <p:attrName>ppt_x</p:attrName>
                                        </p:attrNameLst>
                                      </p:cBhvr>
                                      <p:tavLst>
                                        <p:tav tm="0">
                                          <p:val>
                                            <p:strVal val="ppt_x"/>
                                          </p:val>
                                        </p:tav>
                                        <p:tav tm="100000">
                                          <p:val>
                                            <p:strVal val="ppt_x"/>
                                          </p:val>
                                        </p:tav>
                                      </p:tavLst>
                                    </p:anim>
                                    <p:anim calcmode="lin" valueType="num">
                                      <p:cBhvr additive="base">
                                        <p:cTn id="286" dur="2000"/>
                                        <p:tgtEl>
                                          <p:spTgt spid="28"/>
                                        </p:tgtEl>
                                        <p:attrNameLst>
                                          <p:attrName>ppt_y</p:attrName>
                                        </p:attrNameLst>
                                      </p:cBhvr>
                                      <p:tavLst>
                                        <p:tav tm="0">
                                          <p:val>
                                            <p:strVal val="ppt_y"/>
                                          </p:val>
                                        </p:tav>
                                        <p:tav tm="100000">
                                          <p:val>
                                            <p:strVal val="1+ppt_h/2"/>
                                          </p:val>
                                        </p:tav>
                                      </p:tavLst>
                                    </p:anim>
                                    <p:set>
                                      <p:cBhvr>
                                        <p:cTn id="287" dur="1" fill="hold">
                                          <p:stCondLst>
                                            <p:cond delay="1999"/>
                                          </p:stCondLst>
                                        </p:cTn>
                                        <p:tgtEl>
                                          <p:spTgt spid="28"/>
                                        </p:tgtEl>
                                        <p:attrNameLst>
                                          <p:attrName>style.visibility</p:attrName>
                                        </p:attrNameLst>
                                      </p:cBhvr>
                                      <p:to>
                                        <p:strVal val="hidden"/>
                                      </p:to>
                                    </p:set>
                                  </p:childTnLst>
                                </p:cTn>
                              </p:par>
                              <p:par>
                                <p:cTn id="288" presetID="2" presetClass="exit" presetSubtype="4" fill="hold" nodeType="withEffect">
                                  <p:stCondLst>
                                    <p:cond delay="0"/>
                                  </p:stCondLst>
                                  <p:childTnLst>
                                    <p:anim calcmode="lin" valueType="num">
                                      <p:cBhvr additive="base">
                                        <p:cTn id="289" dur="2000"/>
                                        <p:tgtEl>
                                          <p:spTgt spid="29"/>
                                        </p:tgtEl>
                                        <p:attrNameLst>
                                          <p:attrName>ppt_x</p:attrName>
                                        </p:attrNameLst>
                                      </p:cBhvr>
                                      <p:tavLst>
                                        <p:tav tm="0">
                                          <p:val>
                                            <p:strVal val="ppt_x"/>
                                          </p:val>
                                        </p:tav>
                                        <p:tav tm="100000">
                                          <p:val>
                                            <p:strVal val="ppt_x"/>
                                          </p:val>
                                        </p:tav>
                                      </p:tavLst>
                                    </p:anim>
                                    <p:anim calcmode="lin" valueType="num">
                                      <p:cBhvr additive="base">
                                        <p:cTn id="290" dur="2000"/>
                                        <p:tgtEl>
                                          <p:spTgt spid="29"/>
                                        </p:tgtEl>
                                        <p:attrNameLst>
                                          <p:attrName>ppt_y</p:attrName>
                                        </p:attrNameLst>
                                      </p:cBhvr>
                                      <p:tavLst>
                                        <p:tav tm="0">
                                          <p:val>
                                            <p:strVal val="ppt_y"/>
                                          </p:val>
                                        </p:tav>
                                        <p:tav tm="100000">
                                          <p:val>
                                            <p:strVal val="1+ppt_h/2"/>
                                          </p:val>
                                        </p:tav>
                                      </p:tavLst>
                                    </p:anim>
                                    <p:set>
                                      <p:cBhvr>
                                        <p:cTn id="291" dur="1" fill="hold">
                                          <p:stCondLst>
                                            <p:cond delay="1999"/>
                                          </p:stCondLst>
                                        </p:cTn>
                                        <p:tgtEl>
                                          <p:spTgt spid="29"/>
                                        </p:tgtEl>
                                        <p:attrNameLst>
                                          <p:attrName>style.visibility</p:attrName>
                                        </p:attrNameLst>
                                      </p:cBhvr>
                                      <p:to>
                                        <p:strVal val="hidden"/>
                                      </p:to>
                                    </p:set>
                                  </p:childTnLst>
                                </p:cTn>
                              </p:par>
                              <p:par>
                                <p:cTn id="292" presetID="2" presetClass="exit" presetSubtype="4" fill="hold" nodeType="withEffect">
                                  <p:stCondLst>
                                    <p:cond delay="0"/>
                                  </p:stCondLst>
                                  <p:childTnLst>
                                    <p:anim calcmode="lin" valueType="num">
                                      <p:cBhvr additive="base">
                                        <p:cTn id="293" dur="2000"/>
                                        <p:tgtEl>
                                          <p:spTgt spid="30"/>
                                        </p:tgtEl>
                                        <p:attrNameLst>
                                          <p:attrName>ppt_x</p:attrName>
                                        </p:attrNameLst>
                                      </p:cBhvr>
                                      <p:tavLst>
                                        <p:tav tm="0">
                                          <p:val>
                                            <p:strVal val="ppt_x"/>
                                          </p:val>
                                        </p:tav>
                                        <p:tav tm="100000">
                                          <p:val>
                                            <p:strVal val="ppt_x"/>
                                          </p:val>
                                        </p:tav>
                                      </p:tavLst>
                                    </p:anim>
                                    <p:anim calcmode="lin" valueType="num">
                                      <p:cBhvr additive="base">
                                        <p:cTn id="294" dur="2000"/>
                                        <p:tgtEl>
                                          <p:spTgt spid="30"/>
                                        </p:tgtEl>
                                        <p:attrNameLst>
                                          <p:attrName>ppt_y</p:attrName>
                                        </p:attrNameLst>
                                      </p:cBhvr>
                                      <p:tavLst>
                                        <p:tav tm="0">
                                          <p:val>
                                            <p:strVal val="ppt_y"/>
                                          </p:val>
                                        </p:tav>
                                        <p:tav tm="100000">
                                          <p:val>
                                            <p:strVal val="1+ppt_h/2"/>
                                          </p:val>
                                        </p:tav>
                                      </p:tavLst>
                                    </p:anim>
                                    <p:set>
                                      <p:cBhvr>
                                        <p:cTn id="295" dur="1" fill="hold">
                                          <p:stCondLst>
                                            <p:cond delay="1999"/>
                                          </p:stCondLst>
                                        </p:cTn>
                                        <p:tgtEl>
                                          <p:spTgt spid="30"/>
                                        </p:tgtEl>
                                        <p:attrNameLst>
                                          <p:attrName>style.visibility</p:attrName>
                                        </p:attrNameLst>
                                      </p:cBhvr>
                                      <p:to>
                                        <p:strVal val="hidden"/>
                                      </p:to>
                                    </p:set>
                                  </p:childTnLst>
                                </p:cTn>
                              </p:par>
                              <p:par>
                                <p:cTn id="296" presetID="2" presetClass="exit" presetSubtype="4" fill="hold" nodeType="withEffect">
                                  <p:stCondLst>
                                    <p:cond delay="0"/>
                                  </p:stCondLst>
                                  <p:childTnLst>
                                    <p:anim calcmode="lin" valueType="num">
                                      <p:cBhvr additive="base">
                                        <p:cTn id="297" dur="2000"/>
                                        <p:tgtEl>
                                          <p:spTgt spid="31"/>
                                        </p:tgtEl>
                                        <p:attrNameLst>
                                          <p:attrName>ppt_x</p:attrName>
                                        </p:attrNameLst>
                                      </p:cBhvr>
                                      <p:tavLst>
                                        <p:tav tm="0">
                                          <p:val>
                                            <p:strVal val="ppt_x"/>
                                          </p:val>
                                        </p:tav>
                                        <p:tav tm="100000">
                                          <p:val>
                                            <p:strVal val="ppt_x"/>
                                          </p:val>
                                        </p:tav>
                                      </p:tavLst>
                                    </p:anim>
                                    <p:anim calcmode="lin" valueType="num">
                                      <p:cBhvr additive="base">
                                        <p:cTn id="298" dur="2000"/>
                                        <p:tgtEl>
                                          <p:spTgt spid="31"/>
                                        </p:tgtEl>
                                        <p:attrNameLst>
                                          <p:attrName>ppt_y</p:attrName>
                                        </p:attrNameLst>
                                      </p:cBhvr>
                                      <p:tavLst>
                                        <p:tav tm="0">
                                          <p:val>
                                            <p:strVal val="ppt_y"/>
                                          </p:val>
                                        </p:tav>
                                        <p:tav tm="100000">
                                          <p:val>
                                            <p:strVal val="1+ppt_h/2"/>
                                          </p:val>
                                        </p:tav>
                                      </p:tavLst>
                                    </p:anim>
                                    <p:set>
                                      <p:cBhvr>
                                        <p:cTn id="299" dur="1" fill="hold">
                                          <p:stCondLst>
                                            <p:cond delay="1999"/>
                                          </p:stCondLst>
                                        </p:cTn>
                                        <p:tgtEl>
                                          <p:spTgt spid="31"/>
                                        </p:tgtEl>
                                        <p:attrNameLst>
                                          <p:attrName>style.visibility</p:attrName>
                                        </p:attrNameLst>
                                      </p:cBhvr>
                                      <p:to>
                                        <p:strVal val="hidden"/>
                                      </p:to>
                                    </p:set>
                                  </p:childTnLst>
                                </p:cTn>
                              </p:par>
                              <p:par>
                                <p:cTn id="300" presetID="2" presetClass="exit" presetSubtype="4" fill="hold" nodeType="withEffect">
                                  <p:stCondLst>
                                    <p:cond delay="0"/>
                                  </p:stCondLst>
                                  <p:childTnLst>
                                    <p:anim calcmode="lin" valueType="num">
                                      <p:cBhvr additive="base">
                                        <p:cTn id="301" dur="2000"/>
                                        <p:tgtEl>
                                          <p:spTgt spid="32"/>
                                        </p:tgtEl>
                                        <p:attrNameLst>
                                          <p:attrName>ppt_x</p:attrName>
                                        </p:attrNameLst>
                                      </p:cBhvr>
                                      <p:tavLst>
                                        <p:tav tm="0">
                                          <p:val>
                                            <p:strVal val="ppt_x"/>
                                          </p:val>
                                        </p:tav>
                                        <p:tav tm="100000">
                                          <p:val>
                                            <p:strVal val="ppt_x"/>
                                          </p:val>
                                        </p:tav>
                                      </p:tavLst>
                                    </p:anim>
                                    <p:anim calcmode="lin" valueType="num">
                                      <p:cBhvr additive="base">
                                        <p:cTn id="302" dur="2000"/>
                                        <p:tgtEl>
                                          <p:spTgt spid="32"/>
                                        </p:tgtEl>
                                        <p:attrNameLst>
                                          <p:attrName>ppt_y</p:attrName>
                                        </p:attrNameLst>
                                      </p:cBhvr>
                                      <p:tavLst>
                                        <p:tav tm="0">
                                          <p:val>
                                            <p:strVal val="ppt_y"/>
                                          </p:val>
                                        </p:tav>
                                        <p:tav tm="100000">
                                          <p:val>
                                            <p:strVal val="1+ppt_h/2"/>
                                          </p:val>
                                        </p:tav>
                                      </p:tavLst>
                                    </p:anim>
                                    <p:set>
                                      <p:cBhvr>
                                        <p:cTn id="303" dur="1" fill="hold">
                                          <p:stCondLst>
                                            <p:cond delay="1999"/>
                                          </p:stCondLst>
                                        </p:cTn>
                                        <p:tgtEl>
                                          <p:spTgt spid="32"/>
                                        </p:tgtEl>
                                        <p:attrNameLst>
                                          <p:attrName>style.visibility</p:attrName>
                                        </p:attrNameLst>
                                      </p:cBhvr>
                                      <p:to>
                                        <p:strVal val="hidden"/>
                                      </p:to>
                                    </p:set>
                                  </p:childTnLst>
                                </p:cTn>
                              </p:par>
                              <p:par>
                                <p:cTn id="304" presetID="2" presetClass="exit" presetSubtype="4" fill="hold" nodeType="withEffect">
                                  <p:stCondLst>
                                    <p:cond delay="0"/>
                                  </p:stCondLst>
                                  <p:childTnLst>
                                    <p:anim calcmode="lin" valueType="num">
                                      <p:cBhvr additive="base">
                                        <p:cTn id="305" dur="2000"/>
                                        <p:tgtEl>
                                          <p:spTgt spid="33"/>
                                        </p:tgtEl>
                                        <p:attrNameLst>
                                          <p:attrName>ppt_x</p:attrName>
                                        </p:attrNameLst>
                                      </p:cBhvr>
                                      <p:tavLst>
                                        <p:tav tm="0">
                                          <p:val>
                                            <p:strVal val="ppt_x"/>
                                          </p:val>
                                        </p:tav>
                                        <p:tav tm="100000">
                                          <p:val>
                                            <p:strVal val="ppt_x"/>
                                          </p:val>
                                        </p:tav>
                                      </p:tavLst>
                                    </p:anim>
                                    <p:anim calcmode="lin" valueType="num">
                                      <p:cBhvr additive="base">
                                        <p:cTn id="306" dur="2000"/>
                                        <p:tgtEl>
                                          <p:spTgt spid="33"/>
                                        </p:tgtEl>
                                        <p:attrNameLst>
                                          <p:attrName>ppt_y</p:attrName>
                                        </p:attrNameLst>
                                      </p:cBhvr>
                                      <p:tavLst>
                                        <p:tav tm="0">
                                          <p:val>
                                            <p:strVal val="ppt_y"/>
                                          </p:val>
                                        </p:tav>
                                        <p:tav tm="100000">
                                          <p:val>
                                            <p:strVal val="1+ppt_h/2"/>
                                          </p:val>
                                        </p:tav>
                                      </p:tavLst>
                                    </p:anim>
                                    <p:set>
                                      <p:cBhvr>
                                        <p:cTn id="307" dur="1" fill="hold">
                                          <p:stCondLst>
                                            <p:cond delay="1999"/>
                                          </p:stCondLst>
                                        </p:cTn>
                                        <p:tgtEl>
                                          <p:spTgt spid="33"/>
                                        </p:tgtEl>
                                        <p:attrNameLst>
                                          <p:attrName>style.visibility</p:attrName>
                                        </p:attrNameLst>
                                      </p:cBhvr>
                                      <p:to>
                                        <p:strVal val="hidden"/>
                                      </p:to>
                                    </p:set>
                                  </p:childTnLst>
                                </p:cTn>
                              </p:par>
                              <p:par>
                                <p:cTn id="308" presetID="8" presetClass="emph" presetSubtype="0" autoRev="1" fill="hold" nodeType="withEffect">
                                  <p:stCondLst>
                                    <p:cond delay="0"/>
                                  </p:stCondLst>
                                  <p:childTnLst>
                                    <p:animRot by="21600000">
                                      <p:cBhvr>
                                        <p:cTn id="309" dur="2000" fill="hold"/>
                                        <p:tgtEl>
                                          <p:spTgt spid="8"/>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14"/>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20"/>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26"/>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32"/>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4"/>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10"/>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16"/>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22"/>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28"/>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6"/>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12"/>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18"/>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24"/>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30"/>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7"/>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13"/>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19"/>
                                        </p:tgtEl>
                                        <p:attrNameLst>
                                          <p:attrName>r</p:attrName>
                                        </p:attrNameLst>
                                      </p:cBhvr>
                                    </p:animRot>
                                  </p:childTnLst>
                                </p:cTn>
                              </p:par>
                              <p:par>
                                <p:cTn id="344" presetID="8" presetClass="emph" presetSubtype="0" autoRev="1" fill="hold" nodeType="withEffect">
                                  <p:stCondLst>
                                    <p:cond delay="0"/>
                                  </p:stCondLst>
                                  <p:childTnLst>
                                    <p:animRot by="-21600000">
                                      <p:cBhvr>
                                        <p:cTn id="345" dur="2000" fill="hold"/>
                                        <p:tgtEl>
                                          <p:spTgt spid="25"/>
                                        </p:tgtEl>
                                        <p:attrNameLst>
                                          <p:attrName>r</p:attrName>
                                        </p:attrNameLst>
                                      </p:cBhvr>
                                    </p:animRot>
                                  </p:childTnLst>
                                </p:cTn>
                              </p:par>
                              <p:par>
                                <p:cTn id="346" presetID="8" presetClass="emph" presetSubtype="0" autoRev="1" fill="hold" nodeType="withEffect">
                                  <p:stCondLst>
                                    <p:cond delay="0"/>
                                  </p:stCondLst>
                                  <p:childTnLst>
                                    <p:animRot by="-21600000">
                                      <p:cBhvr>
                                        <p:cTn id="347" dur="2000" fill="hold"/>
                                        <p:tgtEl>
                                          <p:spTgt spid="31"/>
                                        </p:tgtEl>
                                        <p:attrNameLst>
                                          <p:attrName>r</p:attrName>
                                        </p:attrNameLst>
                                      </p:cBhvr>
                                    </p:animRot>
                                  </p:childTnLst>
                                </p:cTn>
                              </p:par>
                              <p:par>
                                <p:cTn id="348" presetID="8" presetClass="emph" presetSubtype="0" autoRev="1" fill="hold" nodeType="withEffect">
                                  <p:stCondLst>
                                    <p:cond delay="0"/>
                                  </p:stCondLst>
                                  <p:childTnLst>
                                    <p:animRot by="-21600000">
                                      <p:cBhvr>
                                        <p:cTn id="349" dur="2000" fill="hold"/>
                                        <p:tgtEl>
                                          <p:spTgt spid="5"/>
                                        </p:tgtEl>
                                        <p:attrNameLst>
                                          <p:attrName>r</p:attrName>
                                        </p:attrNameLst>
                                      </p:cBhvr>
                                    </p:animRot>
                                  </p:childTnLst>
                                </p:cTn>
                              </p:par>
                              <p:par>
                                <p:cTn id="350" presetID="8" presetClass="emph" presetSubtype="0" autoRev="1" fill="hold" nodeType="withEffect">
                                  <p:stCondLst>
                                    <p:cond delay="0"/>
                                  </p:stCondLst>
                                  <p:childTnLst>
                                    <p:animRot by="-21600000">
                                      <p:cBhvr>
                                        <p:cTn id="351" dur="2000" fill="hold"/>
                                        <p:tgtEl>
                                          <p:spTgt spid="11"/>
                                        </p:tgtEl>
                                        <p:attrNameLst>
                                          <p:attrName>r</p:attrName>
                                        </p:attrNameLst>
                                      </p:cBhvr>
                                    </p:animRot>
                                  </p:childTnLst>
                                </p:cTn>
                              </p:par>
                              <p:par>
                                <p:cTn id="352" presetID="8" presetClass="emph" presetSubtype="0" autoRev="1" fill="hold" nodeType="withEffect">
                                  <p:stCondLst>
                                    <p:cond delay="0"/>
                                  </p:stCondLst>
                                  <p:childTnLst>
                                    <p:animRot by="-21600000">
                                      <p:cBhvr>
                                        <p:cTn id="353" dur="2000" fill="hold"/>
                                        <p:tgtEl>
                                          <p:spTgt spid="17"/>
                                        </p:tgtEl>
                                        <p:attrNameLst>
                                          <p:attrName>r</p:attrName>
                                        </p:attrNameLst>
                                      </p:cBhvr>
                                    </p:animRot>
                                  </p:childTnLst>
                                </p:cTn>
                              </p:par>
                              <p:par>
                                <p:cTn id="354" presetID="8" presetClass="emph" presetSubtype="0" autoRev="1" fill="hold" nodeType="withEffect">
                                  <p:stCondLst>
                                    <p:cond delay="0"/>
                                  </p:stCondLst>
                                  <p:childTnLst>
                                    <p:animRot by="-21600000">
                                      <p:cBhvr>
                                        <p:cTn id="355" dur="2000" fill="hold"/>
                                        <p:tgtEl>
                                          <p:spTgt spid="23"/>
                                        </p:tgtEl>
                                        <p:attrNameLst>
                                          <p:attrName>r</p:attrName>
                                        </p:attrNameLst>
                                      </p:cBhvr>
                                    </p:animRot>
                                  </p:childTnLst>
                                </p:cTn>
                              </p:par>
                              <p:par>
                                <p:cTn id="356" presetID="8" presetClass="emph" presetSubtype="0" autoRev="1" fill="hold" nodeType="withEffect">
                                  <p:stCondLst>
                                    <p:cond delay="0"/>
                                  </p:stCondLst>
                                  <p:childTnLst>
                                    <p:animRot by="-21600000">
                                      <p:cBhvr>
                                        <p:cTn id="357" dur="2000" fill="hold"/>
                                        <p:tgtEl>
                                          <p:spTgt spid="29"/>
                                        </p:tgtEl>
                                        <p:attrNameLst>
                                          <p:attrName>r</p:attrName>
                                        </p:attrNameLst>
                                      </p:cBhvr>
                                    </p:animRot>
                                  </p:childTnLst>
                                </p:cTn>
                              </p:par>
                              <p:par>
                                <p:cTn id="358" presetID="8" presetClass="emph" presetSubtype="0" autoRev="1" fill="hold" nodeType="withEffect">
                                  <p:stCondLst>
                                    <p:cond delay="0"/>
                                  </p:stCondLst>
                                  <p:childTnLst>
                                    <p:animRot by="-21600000">
                                      <p:cBhvr>
                                        <p:cTn id="359" dur="2000" fill="hold"/>
                                        <p:tgtEl>
                                          <p:spTgt spid="9"/>
                                        </p:tgtEl>
                                        <p:attrNameLst>
                                          <p:attrName>r</p:attrName>
                                        </p:attrNameLst>
                                      </p:cBhvr>
                                    </p:animRot>
                                  </p:childTnLst>
                                </p:cTn>
                              </p:par>
                              <p:par>
                                <p:cTn id="360" presetID="8" presetClass="emph" presetSubtype="0" autoRev="1" fill="hold" nodeType="withEffect">
                                  <p:stCondLst>
                                    <p:cond delay="0"/>
                                  </p:stCondLst>
                                  <p:childTnLst>
                                    <p:animRot by="-21600000">
                                      <p:cBhvr>
                                        <p:cTn id="361" dur="2000" fill="hold"/>
                                        <p:tgtEl>
                                          <p:spTgt spid="15"/>
                                        </p:tgtEl>
                                        <p:attrNameLst>
                                          <p:attrName>r</p:attrName>
                                        </p:attrNameLst>
                                      </p:cBhvr>
                                    </p:animRot>
                                  </p:childTnLst>
                                </p:cTn>
                              </p:par>
                              <p:par>
                                <p:cTn id="362" presetID="8" presetClass="emph" presetSubtype="0" autoRev="1" fill="hold" nodeType="withEffect">
                                  <p:stCondLst>
                                    <p:cond delay="0"/>
                                  </p:stCondLst>
                                  <p:childTnLst>
                                    <p:animRot by="-21600000">
                                      <p:cBhvr>
                                        <p:cTn id="363" dur="2000" fill="hold"/>
                                        <p:tgtEl>
                                          <p:spTgt spid="21"/>
                                        </p:tgtEl>
                                        <p:attrNameLst>
                                          <p:attrName>r</p:attrName>
                                        </p:attrNameLst>
                                      </p:cBhvr>
                                    </p:animRot>
                                  </p:childTnLst>
                                </p:cTn>
                              </p:par>
                              <p:par>
                                <p:cTn id="364" presetID="8" presetClass="emph" presetSubtype="0" autoRev="1" fill="hold" nodeType="withEffect">
                                  <p:stCondLst>
                                    <p:cond delay="0"/>
                                  </p:stCondLst>
                                  <p:childTnLst>
                                    <p:animRot by="-21600000">
                                      <p:cBhvr>
                                        <p:cTn id="365" dur="2000" fill="hold"/>
                                        <p:tgtEl>
                                          <p:spTgt spid="27"/>
                                        </p:tgtEl>
                                        <p:attrNameLst>
                                          <p:attrName>r</p:attrName>
                                        </p:attrNameLst>
                                      </p:cBhvr>
                                    </p:animRot>
                                  </p:childTnLst>
                                </p:cTn>
                              </p:par>
                              <p:par>
                                <p:cTn id="366" presetID="8" presetClass="emph" presetSubtype="0" autoRev="1" fill="hold" nodeType="withEffect">
                                  <p:stCondLst>
                                    <p:cond delay="0"/>
                                  </p:stCondLst>
                                  <p:childTnLst>
                                    <p:animRot by="-21600000">
                                      <p:cBhvr>
                                        <p:cTn id="367" dur="2000" fill="hold"/>
                                        <p:tgtEl>
                                          <p:spTgt spid="33"/>
                                        </p:tgtEl>
                                        <p:attrNameLst>
                                          <p:attrName>r</p:attrName>
                                        </p:attrNameLst>
                                      </p:cBhvr>
                                    </p:animRot>
                                  </p:childTnLst>
                                </p:cTn>
                              </p:par>
                              <p:par>
                                <p:cTn id="368" presetID="17" presetClass="entr" presetSubtype="1" fill="hold" nodeType="withEffect">
                                  <p:stCondLst>
                                    <p:cond delay="0"/>
                                  </p:stCondLst>
                                  <p:childTnLst>
                                    <p:set>
                                      <p:cBhvr>
                                        <p:cTn id="369" dur="1" fill="hold">
                                          <p:stCondLst>
                                            <p:cond delay="0"/>
                                          </p:stCondLst>
                                        </p:cTn>
                                        <p:tgtEl>
                                          <p:spTgt spid="2"/>
                                        </p:tgtEl>
                                        <p:attrNameLst>
                                          <p:attrName>style.visibility</p:attrName>
                                        </p:attrNameLst>
                                      </p:cBhvr>
                                      <p:to>
                                        <p:strVal val="visible"/>
                                      </p:to>
                                    </p:set>
                                    <p:anim calcmode="lin" valueType="num">
                                      <p:cBhvr>
                                        <p:cTn id="370" dur="2000" fill="hold"/>
                                        <p:tgtEl>
                                          <p:spTgt spid="2"/>
                                        </p:tgtEl>
                                        <p:attrNameLst>
                                          <p:attrName>ppt_x</p:attrName>
                                        </p:attrNameLst>
                                      </p:cBhvr>
                                      <p:tavLst>
                                        <p:tav tm="0">
                                          <p:val>
                                            <p:strVal val="#ppt_x"/>
                                          </p:val>
                                        </p:tav>
                                        <p:tav tm="100000">
                                          <p:val>
                                            <p:strVal val="#ppt_x"/>
                                          </p:val>
                                        </p:tav>
                                      </p:tavLst>
                                    </p:anim>
                                    <p:anim calcmode="lin" valueType="num">
                                      <p:cBhvr>
                                        <p:cTn id="371" dur="2000" fill="hold"/>
                                        <p:tgtEl>
                                          <p:spTgt spid="2"/>
                                        </p:tgtEl>
                                        <p:attrNameLst>
                                          <p:attrName>ppt_y</p:attrName>
                                        </p:attrNameLst>
                                      </p:cBhvr>
                                      <p:tavLst>
                                        <p:tav tm="0">
                                          <p:val>
                                            <p:strVal val="#ppt_y-#ppt_h/2"/>
                                          </p:val>
                                        </p:tav>
                                        <p:tav tm="100000">
                                          <p:val>
                                            <p:strVal val="#ppt_y"/>
                                          </p:val>
                                        </p:tav>
                                      </p:tavLst>
                                    </p:anim>
                                    <p:anim calcmode="lin" valueType="num">
                                      <p:cBhvr>
                                        <p:cTn id="372" dur="2000" fill="hold"/>
                                        <p:tgtEl>
                                          <p:spTgt spid="2"/>
                                        </p:tgtEl>
                                        <p:attrNameLst>
                                          <p:attrName>ppt_w</p:attrName>
                                        </p:attrNameLst>
                                      </p:cBhvr>
                                      <p:tavLst>
                                        <p:tav tm="0">
                                          <p:val>
                                            <p:strVal val="#ppt_w"/>
                                          </p:val>
                                        </p:tav>
                                        <p:tav tm="100000">
                                          <p:val>
                                            <p:strVal val="#ppt_w"/>
                                          </p:val>
                                        </p:tav>
                                      </p:tavLst>
                                    </p:anim>
                                    <p:anim calcmode="lin" valueType="num">
                                      <p:cBhvr>
                                        <p:cTn id="373" dur="2000" fill="hold"/>
                                        <p:tgtEl>
                                          <p:spTgt spid="2"/>
                                        </p:tgtEl>
                                        <p:attrNameLst>
                                          <p:attrName>ppt_h</p:attrName>
                                        </p:attrNameLst>
                                      </p:cBhvr>
                                      <p:tavLst>
                                        <p:tav tm="0">
                                          <p:val>
                                            <p:fltVal val="0"/>
                                          </p:val>
                                        </p:tav>
                                        <p:tav tm="100000">
                                          <p:val>
                                            <p:strVal val="#ppt_h"/>
                                          </p:val>
                                        </p:tav>
                                      </p:tavLst>
                                    </p:anim>
                                  </p:childTnLst>
                                </p:cTn>
                              </p:par>
                              <p:par>
                                <p:cTn id="374" presetID="5" presetClass="entr" presetSubtype="5" fill="hold" nodeType="withEffect">
                                  <p:stCondLst>
                                    <p:cond delay="0"/>
                                  </p:stCondLst>
                                  <p:childTnLst>
                                    <p:set>
                                      <p:cBhvr>
                                        <p:cTn id="375" dur="1" fill="hold">
                                          <p:stCondLst>
                                            <p:cond delay="0"/>
                                          </p:stCondLst>
                                        </p:cTn>
                                        <p:tgtEl>
                                          <p:spTgt spid="2"/>
                                        </p:tgtEl>
                                        <p:attrNameLst>
                                          <p:attrName>style.visibility</p:attrName>
                                        </p:attrNameLst>
                                      </p:cBhvr>
                                      <p:to>
                                        <p:strVal val="visible"/>
                                      </p:to>
                                    </p:set>
                                    <p:animEffect transition="in" filter="checkerboard(down)">
                                      <p:cBhvr>
                                        <p:cTn id="37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50000"/>
              </a:schemeClr>
            </a:gs>
            <a:gs pos="50000">
              <a:schemeClr val="accent2">
                <a:lumMod val="20000"/>
                <a:lumOff val="80000"/>
                <a:shade val="67500"/>
                <a:satMod val="115000"/>
              </a:schemeClr>
            </a:gs>
            <a:gs pos="100000">
              <a:schemeClr val="accent2">
                <a:lumMod val="20000"/>
                <a:lumOff val="8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3" name="2 Imagen" descr="f2b97225.png"/>
          <p:cNvPicPr>
            <a:picLocks noChangeAspect="1"/>
          </p:cNvPicPr>
          <p:nvPr/>
        </p:nvPicPr>
        <p:blipFill>
          <a:blip r:embed="rId2"/>
          <a:stretch>
            <a:fillRect/>
          </a:stretch>
        </p:blipFill>
        <p:spPr>
          <a:xfrm>
            <a:off x="1857356" y="0"/>
            <a:ext cx="5442857" cy="5143500"/>
          </a:xfrm>
          <a:prstGeom prst="rect">
            <a:avLst/>
          </a:prstGeom>
        </p:spPr>
      </p:pic>
      <p:sp>
        <p:nvSpPr>
          <p:cNvPr id="5" name="4 CuadroTexto"/>
          <p:cNvSpPr txBox="1"/>
          <p:nvPr/>
        </p:nvSpPr>
        <p:spPr>
          <a:xfrm>
            <a:off x="3500430" y="1643056"/>
            <a:ext cx="3286148" cy="1077218"/>
          </a:xfrm>
          <a:prstGeom prst="rect">
            <a:avLst/>
          </a:prstGeom>
          <a:noFill/>
        </p:spPr>
        <p:txBody>
          <a:bodyPr wrap="square" rtlCol="0">
            <a:spAutoFit/>
          </a:bodyPr>
          <a:lstStyle/>
          <a:p>
            <a:pPr algn="ctr"/>
            <a:r>
              <a:rPr lang="es-PE" sz="1600" dirty="0" smtClean="0"/>
              <a:t>Se trata de vivir con Intensidad cada día como si fuese el único! Y de disfrutar a plenitud, todo aquello, que te hace realmente </a:t>
            </a:r>
            <a:r>
              <a:rPr lang="es-PE" sz="1600" dirty="0" err="1" smtClean="0"/>
              <a:t>Felíz</a:t>
            </a:r>
            <a:r>
              <a:rPr lang="es-PE" sz="1600" dirty="0" smtClean="0"/>
              <a:t>! </a:t>
            </a:r>
          </a:p>
          <a:p>
            <a:pPr algn="ctr"/>
            <a:endParaRPr lang="es-PE" sz="1600" dirty="0"/>
          </a:p>
        </p:txBody>
      </p:sp>
      <p:sp>
        <p:nvSpPr>
          <p:cNvPr id="4" name="3 Rectángulo"/>
          <p:cNvSpPr/>
          <p:nvPr/>
        </p:nvSpPr>
        <p:spPr>
          <a:xfrm>
            <a:off x="-285784" y="-285770"/>
            <a:ext cx="9644130" cy="571504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3300"/>
            </a:gs>
            <a:gs pos="50000">
              <a:srgbClr val="FFC000">
                <a:shade val="67500"/>
                <a:satMod val="115000"/>
              </a:srgbClr>
            </a:gs>
            <a:gs pos="100000">
              <a:srgbClr val="FFC000">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2" name="1 Imagen" descr="stock-photo-21099917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34.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flipV="1">
            <a:off x="50788" y="1520830"/>
            <a:ext cx="1071570" cy="1173146"/>
          </a:xfrm>
          <a:prstGeom prst="rect">
            <a:avLst/>
          </a:prstGeom>
        </p:spPr>
      </p:pic>
      <p:pic>
        <p:nvPicPr>
          <p:cNvPr id="5" name="4 Imagen" descr="34.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flipH="1" flipV="1">
            <a:off x="86507" y="2556681"/>
            <a:ext cx="1000132" cy="1173146"/>
          </a:xfrm>
          <a:prstGeom prst="rect">
            <a:avLst/>
          </a:prstGeom>
        </p:spPr>
      </p:pic>
      <p:pic>
        <p:nvPicPr>
          <p:cNvPr id="6" name="5 Imagen" descr="34.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flipV="1">
            <a:off x="622260" y="1520830"/>
            <a:ext cx="1071570" cy="1173146"/>
          </a:xfrm>
          <a:prstGeom prst="rect">
            <a:avLst/>
          </a:prstGeom>
        </p:spPr>
      </p:pic>
      <p:pic>
        <p:nvPicPr>
          <p:cNvPr id="7" name="6 Imagen" descr="34.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flipH="1" flipV="1">
            <a:off x="657979" y="2556681"/>
            <a:ext cx="1000132" cy="1173146"/>
          </a:xfrm>
          <a:prstGeom prst="rect">
            <a:avLst/>
          </a:prstGeom>
        </p:spPr>
      </p:pic>
      <p:pic>
        <p:nvPicPr>
          <p:cNvPr id="8" name="7 Imagen" descr="34.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flipV="1">
            <a:off x="1265234" y="1520830"/>
            <a:ext cx="1071570" cy="1173146"/>
          </a:xfrm>
          <a:prstGeom prst="rect">
            <a:avLst/>
          </a:prstGeom>
        </p:spPr>
      </p:pic>
      <p:pic>
        <p:nvPicPr>
          <p:cNvPr id="9" name="8 Imagen" descr="34.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flipH="1" flipV="1">
            <a:off x="1300953" y="2556681"/>
            <a:ext cx="1000132" cy="1173146"/>
          </a:xfrm>
          <a:prstGeom prst="rect">
            <a:avLst/>
          </a:prstGeom>
        </p:spPr>
      </p:pic>
      <p:pic>
        <p:nvPicPr>
          <p:cNvPr id="10" name="9 Imagen" descr="34.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flipV="1">
            <a:off x="1829171" y="1528397"/>
            <a:ext cx="1071570" cy="1158013"/>
          </a:xfrm>
          <a:prstGeom prst="rect">
            <a:avLst/>
          </a:prstGeom>
        </p:spPr>
      </p:pic>
      <p:pic>
        <p:nvPicPr>
          <p:cNvPr id="11" name="10 Imagen" descr="34.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flipH="1" flipV="1">
            <a:off x="1864890" y="2564248"/>
            <a:ext cx="1000132" cy="1158013"/>
          </a:xfrm>
          <a:prstGeom prst="rect">
            <a:avLst/>
          </a:prstGeom>
        </p:spPr>
      </p:pic>
      <p:pic>
        <p:nvPicPr>
          <p:cNvPr id="12" name="11 Imagen" descr="34.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flipV="1">
            <a:off x="2472145" y="1528397"/>
            <a:ext cx="1071570" cy="1158013"/>
          </a:xfrm>
          <a:prstGeom prst="rect">
            <a:avLst/>
          </a:prstGeom>
        </p:spPr>
      </p:pic>
      <p:pic>
        <p:nvPicPr>
          <p:cNvPr id="13" name="12 Imagen" descr="34.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flipH="1" flipV="1">
            <a:off x="2507864" y="2564248"/>
            <a:ext cx="1000132" cy="1158013"/>
          </a:xfrm>
          <a:prstGeom prst="rect">
            <a:avLst/>
          </a:prstGeom>
        </p:spPr>
      </p:pic>
      <p:pic>
        <p:nvPicPr>
          <p:cNvPr id="14" name="13 Imagen" descr="34.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flipV="1">
            <a:off x="3043617" y="1528397"/>
            <a:ext cx="1071570" cy="1158013"/>
          </a:xfrm>
          <a:prstGeom prst="rect">
            <a:avLst/>
          </a:prstGeom>
        </p:spPr>
      </p:pic>
      <p:pic>
        <p:nvPicPr>
          <p:cNvPr id="15" name="14 Imagen" descr="34.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flipH="1" flipV="1">
            <a:off x="3079336" y="2564248"/>
            <a:ext cx="1000132" cy="1158013"/>
          </a:xfrm>
          <a:prstGeom prst="rect">
            <a:avLst/>
          </a:prstGeom>
        </p:spPr>
      </p:pic>
      <p:pic>
        <p:nvPicPr>
          <p:cNvPr id="16" name="15 Imagen" descr="34.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flipV="1">
            <a:off x="3686591" y="1528397"/>
            <a:ext cx="1071570" cy="1158013"/>
          </a:xfrm>
          <a:prstGeom prst="rect">
            <a:avLst/>
          </a:prstGeom>
        </p:spPr>
      </p:pic>
      <p:pic>
        <p:nvPicPr>
          <p:cNvPr id="17" name="16 Imagen" descr="34.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flipH="1" flipV="1">
            <a:off x="3722310" y="2564248"/>
            <a:ext cx="1000132" cy="1158013"/>
          </a:xfrm>
          <a:prstGeom prst="rect">
            <a:avLst/>
          </a:prstGeom>
        </p:spPr>
      </p:pic>
      <p:pic>
        <p:nvPicPr>
          <p:cNvPr id="18" name="17 Imagen" descr="34.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flipV="1">
            <a:off x="4258063" y="1528397"/>
            <a:ext cx="1071570" cy="1158013"/>
          </a:xfrm>
          <a:prstGeom prst="rect">
            <a:avLst/>
          </a:prstGeom>
        </p:spPr>
      </p:pic>
      <p:pic>
        <p:nvPicPr>
          <p:cNvPr id="19" name="18 Imagen" descr="34.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flipH="1" flipV="1">
            <a:off x="4293782" y="2564248"/>
            <a:ext cx="1000132" cy="1158013"/>
          </a:xfrm>
          <a:prstGeom prst="rect">
            <a:avLst/>
          </a:prstGeom>
        </p:spPr>
      </p:pic>
      <p:pic>
        <p:nvPicPr>
          <p:cNvPr id="20" name="19 Imagen" descr="34.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flipV="1">
            <a:off x="4686691" y="1528397"/>
            <a:ext cx="1071570" cy="1158013"/>
          </a:xfrm>
          <a:prstGeom prst="rect">
            <a:avLst/>
          </a:prstGeom>
        </p:spPr>
      </p:pic>
      <p:pic>
        <p:nvPicPr>
          <p:cNvPr id="21" name="20 Imagen" descr="34.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flipH="1" flipV="1">
            <a:off x="4722410" y="2564248"/>
            <a:ext cx="1000132" cy="1158013"/>
          </a:xfrm>
          <a:prstGeom prst="rect">
            <a:avLst/>
          </a:prstGeom>
        </p:spPr>
      </p:pic>
      <p:pic>
        <p:nvPicPr>
          <p:cNvPr id="22" name="21 Imagen" descr="34.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flipV="1">
            <a:off x="5258163" y="1528397"/>
            <a:ext cx="1071570" cy="1158013"/>
          </a:xfrm>
          <a:prstGeom prst="rect">
            <a:avLst/>
          </a:prstGeom>
        </p:spPr>
      </p:pic>
      <p:pic>
        <p:nvPicPr>
          <p:cNvPr id="23" name="22 Imagen" descr="34.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flipH="1" flipV="1">
            <a:off x="5293882" y="2564248"/>
            <a:ext cx="1000132" cy="1158013"/>
          </a:xfrm>
          <a:prstGeom prst="rect">
            <a:avLst/>
          </a:prstGeom>
        </p:spPr>
      </p:pic>
      <p:pic>
        <p:nvPicPr>
          <p:cNvPr id="24" name="23 Imagen" descr="34.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flipV="1">
            <a:off x="5901137" y="1528397"/>
            <a:ext cx="1071570" cy="1158013"/>
          </a:xfrm>
          <a:prstGeom prst="rect">
            <a:avLst/>
          </a:prstGeom>
        </p:spPr>
      </p:pic>
      <p:pic>
        <p:nvPicPr>
          <p:cNvPr id="25" name="24 Imagen" descr="34.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flipH="1" flipV="1">
            <a:off x="5936856" y="2564248"/>
            <a:ext cx="1000132" cy="1158013"/>
          </a:xfrm>
          <a:prstGeom prst="rect">
            <a:avLst/>
          </a:prstGeom>
        </p:spPr>
      </p:pic>
      <p:pic>
        <p:nvPicPr>
          <p:cNvPr id="26" name="25 Imagen" descr="34.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flipV="1">
            <a:off x="6472609" y="1528397"/>
            <a:ext cx="1071570" cy="1158013"/>
          </a:xfrm>
          <a:prstGeom prst="rect">
            <a:avLst/>
          </a:prstGeom>
        </p:spPr>
      </p:pic>
      <p:pic>
        <p:nvPicPr>
          <p:cNvPr id="27" name="26 Imagen" descr="34.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flipH="1" flipV="1">
            <a:off x="6508328" y="2564248"/>
            <a:ext cx="1000132" cy="1158013"/>
          </a:xfrm>
          <a:prstGeom prst="rect">
            <a:avLst/>
          </a:prstGeom>
        </p:spPr>
      </p:pic>
      <p:pic>
        <p:nvPicPr>
          <p:cNvPr id="28" name="27 Imagen" descr="34.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flipV="1">
            <a:off x="6814762" y="1528397"/>
            <a:ext cx="1071570" cy="1158013"/>
          </a:xfrm>
          <a:prstGeom prst="rect">
            <a:avLst/>
          </a:prstGeom>
        </p:spPr>
      </p:pic>
      <p:pic>
        <p:nvPicPr>
          <p:cNvPr id="29" name="28 Imagen" descr="34.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flipH="1" flipV="1">
            <a:off x="6850481" y="2564248"/>
            <a:ext cx="1000132" cy="1158013"/>
          </a:xfrm>
          <a:prstGeom prst="rect">
            <a:avLst/>
          </a:prstGeom>
        </p:spPr>
      </p:pic>
      <p:pic>
        <p:nvPicPr>
          <p:cNvPr id="30" name="29 Imagen" descr="34.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flipV="1">
            <a:off x="7386234" y="1528397"/>
            <a:ext cx="1071570" cy="1158013"/>
          </a:xfrm>
          <a:prstGeom prst="rect">
            <a:avLst/>
          </a:prstGeom>
        </p:spPr>
      </p:pic>
      <p:pic>
        <p:nvPicPr>
          <p:cNvPr id="31" name="30 Imagen" descr="34.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flipH="1" flipV="1">
            <a:off x="7421953" y="2564248"/>
            <a:ext cx="1000132" cy="1158013"/>
          </a:xfrm>
          <a:prstGeom prst="rect">
            <a:avLst/>
          </a:prstGeom>
        </p:spPr>
      </p:pic>
      <p:pic>
        <p:nvPicPr>
          <p:cNvPr id="32" name="31 Imagen" descr="34.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flipV="1">
            <a:off x="8029208" y="1528397"/>
            <a:ext cx="1071570" cy="1158013"/>
          </a:xfrm>
          <a:prstGeom prst="rect">
            <a:avLst/>
          </a:prstGeom>
        </p:spPr>
      </p:pic>
      <p:pic>
        <p:nvPicPr>
          <p:cNvPr id="33" name="32 Imagen" descr="34.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flipH="1" flipV="1">
            <a:off x="8064927" y="2564248"/>
            <a:ext cx="1000132" cy="1158013"/>
          </a:xfrm>
          <a:prstGeom prst="rect">
            <a:avLst/>
          </a:prstGeom>
        </p:spPr>
      </p:pic>
      <p:sp>
        <p:nvSpPr>
          <p:cNvPr id="34" name="33 Rectángulo"/>
          <p:cNvSpPr/>
          <p:nvPr/>
        </p:nvSpPr>
        <p:spPr>
          <a:xfrm>
            <a:off x="-285784" y="-285770"/>
            <a:ext cx="9644130" cy="571504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4"/>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0-#ppt_w/2"/>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0-#ppt_w/2"/>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0-#ppt_w/2"/>
                                          </p:val>
                                        </p:tav>
                                        <p:tav tm="100000">
                                          <p:val>
                                            <p:strVal val="#ppt_x"/>
                                          </p:val>
                                        </p:tav>
                                      </p:tavLst>
                                    </p:anim>
                                    <p:anim calcmode="lin" valueType="num">
                                      <p:cBhvr additive="base">
                                        <p:cTn id="50" dur="2000" fill="hold"/>
                                        <p:tgtEl>
                                          <p:spTgt spid="24"/>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2000" fill="hold"/>
                                        <p:tgtEl>
                                          <p:spTgt spid="26"/>
                                        </p:tgtEl>
                                        <p:attrNameLst>
                                          <p:attrName>ppt_x</p:attrName>
                                        </p:attrNameLst>
                                      </p:cBhvr>
                                      <p:tavLst>
                                        <p:tav tm="0">
                                          <p:val>
                                            <p:strVal val="0-#ppt_w/2"/>
                                          </p:val>
                                        </p:tav>
                                        <p:tav tm="100000">
                                          <p:val>
                                            <p:strVal val="#ppt_x"/>
                                          </p:val>
                                        </p:tav>
                                      </p:tavLst>
                                    </p:anim>
                                    <p:anim calcmode="lin" valueType="num">
                                      <p:cBhvr additive="base">
                                        <p:cTn id="54" dur="2000" fill="hold"/>
                                        <p:tgtEl>
                                          <p:spTgt spid="26"/>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2000" fill="hold"/>
                                        <p:tgtEl>
                                          <p:spTgt spid="28"/>
                                        </p:tgtEl>
                                        <p:attrNameLst>
                                          <p:attrName>ppt_x</p:attrName>
                                        </p:attrNameLst>
                                      </p:cBhvr>
                                      <p:tavLst>
                                        <p:tav tm="0">
                                          <p:val>
                                            <p:strVal val="0-#ppt_w/2"/>
                                          </p:val>
                                        </p:tav>
                                        <p:tav tm="100000">
                                          <p:val>
                                            <p:strVal val="#ppt_x"/>
                                          </p:val>
                                        </p:tav>
                                      </p:tavLst>
                                    </p:anim>
                                    <p:anim calcmode="lin" valueType="num">
                                      <p:cBhvr additive="base">
                                        <p:cTn id="58" dur="2000" fill="hold"/>
                                        <p:tgtEl>
                                          <p:spTgt spid="28"/>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additive="base">
                                        <p:cTn id="61" dur="2000" fill="hold"/>
                                        <p:tgtEl>
                                          <p:spTgt spid="30"/>
                                        </p:tgtEl>
                                        <p:attrNameLst>
                                          <p:attrName>ppt_x</p:attrName>
                                        </p:attrNameLst>
                                      </p:cBhvr>
                                      <p:tavLst>
                                        <p:tav tm="0">
                                          <p:val>
                                            <p:strVal val="0-#ppt_w/2"/>
                                          </p:val>
                                        </p:tav>
                                        <p:tav tm="100000">
                                          <p:val>
                                            <p:strVal val="#ppt_x"/>
                                          </p:val>
                                        </p:tav>
                                      </p:tavLst>
                                    </p:anim>
                                    <p:anim calcmode="lin" valueType="num">
                                      <p:cBhvr additive="base">
                                        <p:cTn id="62" dur="2000" fill="hold"/>
                                        <p:tgtEl>
                                          <p:spTgt spid="30"/>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32"/>
                                        </p:tgtEl>
                                        <p:attrNameLst>
                                          <p:attrName>style.visibility</p:attrName>
                                        </p:attrNameLst>
                                      </p:cBhvr>
                                      <p:to>
                                        <p:strVal val="visible"/>
                                      </p:to>
                                    </p:set>
                                    <p:anim calcmode="lin" valueType="num">
                                      <p:cBhvr additive="base">
                                        <p:cTn id="65" dur="2000" fill="hold"/>
                                        <p:tgtEl>
                                          <p:spTgt spid="32"/>
                                        </p:tgtEl>
                                        <p:attrNameLst>
                                          <p:attrName>ppt_x</p:attrName>
                                        </p:attrNameLst>
                                      </p:cBhvr>
                                      <p:tavLst>
                                        <p:tav tm="0">
                                          <p:val>
                                            <p:strVal val="0-#ppt_w/2"/>
                                          </p:val>
                                        </p:tav>
                                        <p:tav tm="100000">
                                          <p:val>
                                            <p:strVal val="#ppt_x"/>
                                          </p:val>
                                        </p:tav>
                                      </p:tavLst>
                                    </p:anim>
                                    <p:anim calcmode="lin" valueType="num">
                                      <p:cBhvr additive="base">
                                        <p:cTn id="66" dur="2000" fill="hold"/>
                                        <p:tgtEl>
                                          <p:spTgt spid="32"/>
                                        </p:tgtEl>
                                        <p:attrNameLst>
                                          <p:attrName>ppt_y</p:attrName>
                                        </p:attrNameLst>
                                      </p:cBhvr>
                                      <p:tavLst>
                                        <p:tav tm="0">
                                          <p:val>
                                            <p:strVal val="1+#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additive="base">
                                        <p:cTn id="69" dur="2000" fill="hold"/>
                                        <p:tgtEl>
                                          <p:spTgt spid="5"/>
                                        </p:tgtEl>
                                        <p:attrNameLst>
                                          <p:attrName>ppt_x</p:attrName>
                                        </p:attrNameLst>
                                      </p:cBhvr>
                                      <p:tavLst>
                                        <p:tav tm="0">
                                          <p:val>
                                            <p:strVal val="0-#ppt_w/2"/>
                                          </p:val>
                                        </p:tav>
                                        <p:tav tm="100000">
                                          <p:val>
                                            <p:strVal val="#ppt_x"/>
                                          </p:val>
                                        </p:tav>
                                      </p:tavLst>
                                    </p:anim>
                                    <p:anim calcmode="lin" valueType="num">
                                      <p:cBhvr additive="base">
                                        <p:cTn id="70" dur="2000" fill="hold"/>
                                        <p:tgtEl>
                                          <p:spTgt spid="5"/>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7"/>
                                        </p:tgtEl>
                                        <p:attrNameLst>
                                          <p:attrName>style.visibility</p:attrName>
                                        </p:attrNameLst>
                                      </p:cBhvr>
                                      <p:to>
                                        <p:strVal val="visible"/>
                                      </p:to>
                                    </p:set>
                                    <p:anim calcmode="lin" valueType="num">
                                      <p:cBhvr additive="base">
                                        <p:cTn id="73" dur="2000" fill="hold"/>
                                        <p:tgtEl>
                                          <p:spTgt spid="7"/>
                                        </p:tgtEl>
                                        <p:attrNameLst>
                                          <p:attrName>ppt_x</p:attrName>
                                        </p:attrNameLst>
                                      </p:cBhvr>
                                      <p:tavLst>
                                        <p:tav tm="0">
                                          <p:val>
                                            <p:strVal val="0-#ppt_w/2"/>
                                          </p:val>
                                        </p:tav>
                                        <p:tav tm="100000">
                                          <p:val>
                                            <p:strVal val="#ppt_x"/>
                                          </p:val>
                                        </p:tav>
                                      </p:tavLst>
                                    </p:anim>
                                    <p:anim calcmode="lin" valueType="num">
                                      <p:cBhvr additive="base">
                                        <p:cTn id="74" dur="2000" fill="hold"/>
                                        <p:tgtEl>
                                          <p:spTgt spid="7"/>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additive="base">
                                        <p:cTn id="77" dur="2000" fill="hold"/>
                                        <p:tgtEl>
                                          <p:spTgt spid="9"/>
                                        </p:tgtEl>
                                        <p:attrNameLst>
                                          <p:attrName>ppt_x</p:attrName>
                                        </p:attrNameLst>
                                      </p:cBhvr>
                                      <p:tavLst>
                                        <p:tav tm="0">
                                          <p:val>
                                            <p:strVal val="0-#ppt_w/2"/>
                                          </p:val>
                                        </p:tav>
                                        <p:tav tm="100000">
                                          <p:val>
                                            <p:strVal val="#ppt_x"/>
                                          </p:val>
                                        </p:tav>
                                      </p:tavLst>
                                    </p:anim>
                                    <p:anim calcmode="lin" valueType="num">
                                      <p:cBhvr additive="base">
                                        <p:cTn id="78" dur="2000" fill="hold"/>
                                        <p:tgtEl>
                                          <p:spTgt spid="9"/>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1"/>
                                        </p:tgtEl>
                                        <p:attrNameLst>
                                          <p:attrName>style.visibility</p:attrName>
                                        </p:attrNameLst>
                                      </p:cBhvr>
                                      <p:to>
                                        <p:strVal val="visible"/>
                                      </p:to>
                                    </p:set>
                                    <p:anim calcmode="lin" valueType="num">
                                      <p:cBhvr additive="base">
                                        <p:cTn id="81" dur="2000" fill="hold"/>
                                        <p:tgtEl>
                                          <p:spTgt spid="11"/>
                                        </p:tgtEl>
                                        <p:attrNameLst>
                                          <p:attrName>ppt_x</p:attrName>
                                        </p:attrNameLst>
                                      </p:cBhvr>
                                      <p:tavLst>
                                        <p:tav tm="0">
                                          <p:val>
                                            <p:strVal val="0-#ppt_w/2"/>
                                          </p:val>
                                        </p:tav>
                                        <p:tav tm="100000">
                                          <p:val>
                                            <p:strVal val="#ppt_x"/>
                                          </p:val>
                                        </p:tav>
                                      </p:tavLst>
                                    </p:anim>
                                    <p:anim calcmode="lin" valueType="num">
                                      <p:cBhvr additive="base">
                                        <p:cTn id="82" dur="2000" fill="hold"/>
                                        <p:tgtEl>
                                          <p:spTgt spid="11"/>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2000" fill="hold"/>
                                        <p:tgtEl>
                                          <p:spTgt spid="13"/>
                                        </p:tgtEl>
                                        <p:attrNameLst>
                                          <p:attrName>ppt_x</p:attrName>
                                        </p:attrNameLst>
                                      </p:cBhvr>
                                      <p:tavLst>
                                        <p:tav tm="0">
                                          <p:val>
                                            <p:strVal val="0-#ppt_w/2"/>
                                          </p:val>
                                        </p:tav>
                                        <p:tav tm="100000">
                                          <p:val>
                                            <p:strVal val="#ppt_x"/>
                                          </p:val>
                                        </p:tav>
                                      </p:tavLst>
                                    </p:anim>
                                    <p:anim calcmode="lin" valueType="num">
                                      <p:cBhvr additive="base">
                                        <p:cTn id="86" dur="2000" fill="hold"/>
                                        <p:tgtEl>
                                          <p:spTgt spid="13"/>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0-#ppt_w/2"/>
                                          </p:val>
                                        </p:tav>
                                        <p:tav tm="100000">
                                          <p:val>
                                            <p:strVal val="#ppt_x"/>
                                          </p:val>
                                        </p:tav>
                                      </p:tavLst>
                                    </p:anim>
                                    <p:anim calcmode="lin" valueType="num">
                                      <p:cBhvr additive="base">
                                        <p:cTn id="90" dur="2000" fill="hold"/>
                                        <p:tgtEl>
                                          <p:spTgt spid="15"/>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additive="base">
                                        <p:cTn id="93" dur="2000" fill="hold"/>
                                        <p:tgtEl>
                                          <p:spTgt spid="17"/>
                                        </p:tgtEl>
                                        <p:attrNameLst>
                                          <p:attrName>ppt_x</p:attrName>
                                        </p:attrNameLst>
                                      </p:cBhvr>
                                      <p:tavLst>
                                        <p:tav tm="0">
                                          <p:val>
                                            <p:strVal val="0-#ppt_w/2"/>
                                          </p:val>
                                        </p:tav>
                                        <p:tav tm="100000">
                                          <p:val>
                                            <p:strVal val="#ppt_x"/>
                                          </p:val>
                                        </p:tav>
                                      </p:tavLst>
                                    </p:anim>
                                    <p:anim calcmode="lin" valueType="num">
                                      <p:cBhvr additive="base">
                                        <p:cTn id="94" dur="2000" fill="hold"/>
                                        <p:tgtEl>
                                          <p:spTgt spid="17"/>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19"/>
                                        </p:tgtEl>
                                        <p:attrNameLst>
                                          <p:attrName>style.visibility</p:attrName>
                                        </p:attrNameLst>
                                      </p:cBhvr>
                                      <p:to>
                                        <p:strVal val="visible"/>
                                      </p:to>
                                    </p:set>
                                    <p:anim calcmode="lin" valueType="num">
                                      <p:cBhvr additive="base">
                                        <p:cTn id="97" dur="2000" fill="hold"/>
                                        <p:tgtEl>
                                          <p:spTgt spid="19"/>
                                        </p:tgtEl>
                                        <p:attrNameLst>
                                          <p:attrName>ppt_x</p:attrName>
                                        </p:attrNameLst>
                                      </p:cBhvr>
                                      <p:tavLst>
                                        <p:tav tm="0">
                                          <p:val>
                                            <p:strVal val="0-#ppt_w/2"/>
                                          </p:val>
                                        </p:tav>
                                        <p:tav tm="100000">
                                          <p:val>
                                            <p:strVal val="#ppt_x"/>
                                          </p:val>
                                        </p:tav>
                                      </p:tavLst>
                                    </p:anim>
                                    <p:anim calcmode="lin" valueType="num">
                                      <p:cBhvr additive="base">
                                        <p:cTn id="98" dur="2000" fill="hold"/>
                                        <p:tgtEl>
                                          <p:spTgt spid="19"/>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1"/>
                                        </p:tgtEl>
                                        <p:attrNameLst>
                                          <p:attrName>style.visibility</p:attrName>
                                        </p:attrNameLst>
                                      </p:cBhvr>
                                      <p:to>
                                        <p:strVal val="visible"/>
                                      </p:to>
                                    </p:set>
                                    <p:anim calcmode="lin" valueType="num">
                                      <p:cBhvr additive="base">
                                        <p:cTn id="101" dur="2000" fill="hold"/>
                                        <p:tgtEl>
                                          <p:spTgt spid="21"/>
                                        </p:tgtEl>
                                        <p:attrNameLst>
                                          <p:attrName>ppt_x</p:attrName>
                                        </p:attrNameLst>
                                      </p:cBhvr>
                                      <p:tavLst>
                                        <p:tav tm="0">
                                          <p:val>
                                            <p:strVal val="0-#ppt_w/2"/>
                                          </p:val>
                                        </p:tav>
                                        <p:tav tm="100000">
                                          <p:val>
                                            <p:strVal val="#ppt_x"/>
                                          </p:val>
                                        </p:tav>
                                      </p:tavLst>
                                    </p:anim>
                                    <p:anim calcmode="lin" valueType="num">
                                      <p:cBhvr additive="base">
                                        <p:cTn id="102" dur="2000" fill="hold"/>
                                        <p:tgtEl>
                                          <p:spTgt spid="21"/>
                                        </p:tgtEl>
                                        <p:attrNameLst>
                                          <p:attrName>ppt_y</p:attrName>
                                        </p:attrNameLst>
                                      </p:cBhvr>
                                      <p:tavLst>
                                        <p:tav tm="0">
                                          <p:val>
                                            <p:strVal val="0-#ppt_h/2"/>
                                          </p:val>
                                        </p:tav>
                                        <p:tav tm="100000">
                                          <p:val>
                                            <p:strVal val="#ppt_y"/>
                                          </p:val>
                                        </p:tav>
                                      </p:tavLst>
                                    </p:anim>
                                  </p:childTnLst>
                                </p:cTn>
                              </p:par>
                              <p:par>
                                <p:cTn id="103" presetID="2" presetClass="entr" presetSubtype="9" fill="hold" nodeType="withEffect">
                                  <p:stCondLst>
                                    <p:cond delay="0"/>
                                  </p:stCondLst>
                                  <p:childTnLst>
                                    <p:set>
                                      <p:cBhvr>
                                        <p:cTn id="104" dur="1" fill="hold">
                                          <p:stCondLst>
                                            <p:cond delay="0"/>
                                          </p:stCondLst>
                                        </p:cTn>
                                        <p:tgtEl>
                                          <p:spTgt spid="23"/>
                                        </p:tgtEl>
                                        <p:attrNameLst>
                                          <p:attrName>style.visibility</p:attrName>
                                        </p:attrNameLst>
                                      </p:cBhvr>
                                      <p:to>
                                        <p:strVal val="visible"/>
                                      </p:to>
                                    </p:set>
                                    <p:anim calcmode="lin" valueType="num">
                                      <p:cBhvr additive="base">
                                        <p:cTn id="105" dur="2000" fill="hold"/>
                                        <p:tgtEl>
                                          <p:spTgt spid="23"/>
                                        </p:tgtEl>
                                        <p:attrNameLst>
                                          <p:attrName>ppt_x</p:attrName>
                                        </p:attrNameLst>
                                      </p:cBhvr>
                                      <p:tavLst>
                                        <p:tav tm="0">
                                          <p:val>
                                            <p:strVal val="0-#ppt_w/2"/>
                                          </p:val>
                                        </p:tav>
                                        <p:tav tm="100000">
                                          <p:val>
                                            <p:strVal val="#ppt_x"/>
                                          </p:val>
                                        </p:tav>
                                      </p:tavLst>
                                    </p:anim>
                                    <p:anim calcmode="lin" valueType="num">
                                      <p:cBhvr additive="base">
                                        <p:cTn id="106" dur="2000" fill="hold"/>
                                        <p:tgtEl>
                                          <p:spTgt spid="23"/>
                                        </p:tgtEl>
                                        <p:attrNameLst>
                                          <p:attrName>ppt_y</p:attrName>
                                        </p:attrNameLst>
                                      </p:cBhvr>
                                      <p:tavLst>
                                        <p:tav tm="0">
                                          <p:val>
                                            <p:strVal val="0-#ppt_h/2"/>
                                          </p:val>
                                        </p:tav>
                                        <p:tav tm="100000">
                                          <p:val>
                                            <p:strVal val="#ppt_y"/>
                                          </p:val>
                                        </p:tav>
                                      </p:tavLst>
                                    </p:anim>
                                  </p:childTnLst>
                                </p:cTn>
                              </p:par>
                              <p:par>
                                <p:cTn id="107" presetID="2" presetClass="entr" presetSubtype="9" fill="hold" nodeType="withEffect">
                                  <p:stCondLst>
                                    <p:cond delay="0"/>
                                  </p:stCondLst>
                                  <p:childTnLst>
                                    <p:set>
                                      <p:cBhvr>
                                        <p:cTn id="108" dur="1" fill="hold">
                                          <p:stCondLst>
                                            <p:cond delay="0"/>
                                          </p:stCondLst>
                                        </p:cTn>
                                        <p:tgtEl>
                                          <p:spTgt spid="25"/>
                                        </p:tgtEl>
                                        <p:attrNameLst>
                                          <p:attrName>style.visibility</p:attrName>
                                        </p:attrNameLst>
                                      </p:cBhvr>
                                      <p:to>
                                        <p:strVal val="visible"/>
                                      </p:to>
                                    </p:set>
                                    <p:anim calcmode="lin" valueType="num">
                                      <p:cBhvr additive="base">
                                        <p:cTn id="109" dur="2000" fill="hold"/>
                                        <p:tgtEl>
                                          <p:spTgt spid="25"/>
                                        </p:tgtEl>
                                        <p:attrNameLst>
                                          <p:attrName>ppt_x</p:attrName>
                                        </p:attrNameLst>
                                      </p:cBhvr>
                                      <p:tavLst>
                                        <p:tav tm="0">
                                          <p:val>
                                            <p:strVal val="0-#ppt_w/2"/>
                                          </p:val>
                                        </p:tav>
                                        <p:tav tm="100000">
                                          <p:val>
                                            <p:strVal val="#ppt_x"/>
                                          </p:val>
                                        </p:tav>
                                      </p:tavLst>
                                    </p:anim>
                                    <p:anim calcmode="lin" valueType="num">
                                      <p:cBhvr additive="base">
                                        <p:cTn id="110" dur="2000" fill="hold"/>
                                        <p:tgtEl>
                                          <p:spTgt spid="25"/>
                                        </p:tgtEl>
                                        <p:attrNameLst>
                                          <p:attrName>ppt_y</p:attrName>
                                        </p:attrNameLst>
                                      </p:cBhvr>
                                      <p:tavLst>
                                        <p:tav tm="0">
                                          <p:val>
                                            <p:strVal val="0-#ppt_h/2"/>
                                          </p:val>
                                        </p:tav>
                                        <p:tav tm="100000">
                                          <p:val>
                                            <p:strVal val="#ppt_y"/>
                                          </p:val>
                                        </p:tav>
                                      </p:tavLst>
                                    </p:anim>
                                  </p:childTnLst>
                                </p:cTn>
                              </p:par>
                              <p:par>
                                <p:cTn id="111" presetID="2" presetClass="entr" presetSubtype="9" fill="hold" nodeType="withEffect">
                                  <p:stCondLst>
                                    <p:cond delay="0"/>
                                  </p:stCondLst>
                                  <p:childTnLst>
                                    <p:set>
                                      <p:cBhvr>
                                        <p:cTn id="112" dur="1" fill="hold">
                                          <p:stCondLst>
                                            <p:cond delay="0"/>
                                          </p:stCondLst>
                                        </p:cTn>
                                        <p:tgtEl>
                                          <p:spTgt spid="27"/>
                                        </p:tgtEl>
                                        <p:attrNameLst>
                                          <p:attrName>style.visibility</p:attrName>
                                        </p:attrNameLst>
                                      </p:cBhvr>
                                      <p:to>
                                        <p:strVal val="visible"/>
                                      </p:to>
                                    </p:set>
                                    <p:anim calcmode="lin" valueType="num">
                                      <p:cBhvr additive="base">
                                        <p:cTn id="113" dur="2000" fill="hold"/>
                                        <p:tgtEl>
                                          <p:spTgt spid="27"/>
                                        </p:tgtEl>
                                        <p:attrNameLst>
                                          <p:attrName>ppt_x</p:attrName>
                                        </p:attrNameLst>
                                      </p:cBhvr>
                                      <p:tavLst>
                                        <p:tav tm="0">
                                          <p:val>
                                            <p:strVal val="0-#ppt_w/2"/>
                                          </p:val>
                                        </p:tav>
                                        <p:tav tm="100000">
                                          <p:val>
                                            <p:strVal val="#ppt_x"/>
                                          </p:val>
                                        </p:tav>
                                      </p:tavLst>
                                    </p:anim>
                                    <p:anim calcmode="lin" valueType="num">
                                      <p:cBhvr additive="base">
                                        <p:cTn id="114" dur="2000" fill="hold"/>
                                        <p:tgtEl>
                                          <p:spTgt spid="27"/>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29"/>
                                        </p:tgtEl>
                                        <p:attrNameLst>
                                          <p:attrName>style.visibility</p:attrName>
                                        </p:attrNameLst>
                                      </p:cBhvr>
                                      <p:to>
                                        <p:strVal val="visible"/>
                                      </p:to>
                                    </p:set>
                                    <p:anim calcmode="lin" valueType="num">
                                      <p:cBhvr additive="base">
                                        <p:cTn id="117" dur="2000" fill="hold"/>
                                        <p:tgtEl>
                                          <p:spTgt spid="29"/>
                                        </p:tgtEl>
                                        <p:attrNameLst>
                                          <p:attrName>ppt_x</p:attrName>
                                        </p:attrNameLst>
                                      </p:cBhvr>
                                      <p:tavLst>
                                        <p:tav tm="0">
                                          <p:val>
                                            <p:strVal val="0-#ppt_w/2"/>
                                          </p:val>
                                        </p:tav>
                                        <p:tav tm="100000">
                                          <p:val>
                                            <p:strVal val="#ppt_x"/>
                                          </p:val>
                                        </p:tav>
                                      </p:tavLst>
                                    </p:anim>
                                    <p:anim calcmode="lin" valueType="num">
                                      <p:cBhvr additive="base">
                                        <p:cTn id="118" dur="2000" fill="hold"/>
                                        <p:tgtEl>
                                          <p:spTgt spid="29"/>
                                        </p:tgtEl>
                                        <p:attrNameLst>
                                          <p:attrName>ppt_y</p:attrName>
                                        </p:attrNameLst>
                                      </p:cBhvr>
                                      <p:tavLst>
                                        <p:tav tm="0">
                                          <p:val>
                                            <p:strVal val="0-#ppt_h/2"/>
                                          </p:val>
                                        </p:tav>
                                        <p:tav tm="100000">
                                          <p:val>
                                            <p:strVal val="#ppt_y"/>
                                          </p:val>
                                        </p:tav>
                                      </p:tavLst>
                                    </p:anim>
                                  </p:childTnLst>
                                </p:cTn>
                              </p:par>
                              <p:par>
                                <p:cTn id="119" presetID="2" presetClass="entr" presetSubtype="9" fill="hold"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0-#ppt_w/2"/>
                                          </p:val>
                                        </p:tav>
                                        <p:tav tm="100000">
                                          <p:val>
                                            <p:strVal val="#ppt_x"/>
                                          </p:val>
                                        </p:tav>
                                      </p:tavLst>
                                    </p:anim>
                                    <p:anim calcmode="lin" valueType="num">
                                      <p:cBhvr additive="base">
                                        <p:cTn id="122" dur="2000" fill="hold"/>
                                        <p:tgtEl>
                                          <p:spTgt spid="31"/>
                                        </p:tgtEl>
                                        <p:attrNameLst>
                                          <p:attrName>ppt_y</p:attrName>
                                        </p:attrNameLst>
                                      </p:cBhvr>
                                      <p:tavLst>
                                        <p:tav tm="0">
                                          <p:val>
                                            <p:strVal val="0-#ppt_h/2"/>
                                          </p:val>
                                        </p:tav>
                                        <p:tav tm="100000">
                                          <p:val>
                                            <p:strVal val="#ppt_y"/>
                                          </p:val>
                                        </p:tav>
                                      </p:tavLst>
                                    </p:anim>
                                  </p:childTnLst>
                                </p:cTn>
                              </p:par>
                              <p:par>
                                <p:cTn id="123" presetID="2" presetClass="entr" presetSubtype="9" fill="hold"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0-#ppt_w/2"/>
                                          </p:val>
                                        </p:tav>
                                        <p:tav tm="100000">
                                          <p:val>
                                            <p:strVal val="#ppt_x"/>
                                          </p:val>
                                        </p:tav>
                                      </p:tavLst>
                                    </p:anim>
                                    <p:anim calcmode="lin" valueType="num">
                                      <p:cBhvr additive="base">
                                        <p:cTn id="126" dur="2000" fill="hold"/>
                                        <p:tgtEl>
                                          <p:spTgt spid="33"/>
                                        </p:tgtEl>
                                        <p:attrNameLst>
                                          <p:attrName>ppt_y</p:attrName>
                                        </p:attrNameLst>
                                      </p:cBhvr>
                                      <p:tavLst>
                                        <p:tav tm="0">
                                          <p:val>
                                            <p:strVal val="0-#ppt_h/2"/>
                                          </p:val>
                                        </p:tav>
                                        <p:tav tm="100000">
                                          <p:val>
                                            <p:strVal val="#ppt_y"/>
                                          </p:val>
                                        </p:tav>
                                      </p:tavLst>
                                    </p:anim>
                                  </p:childTnLst>
                                </p:cTn>
                              </p:par>
                              <p:par>
                                <p:cTn id="127" presetID="8" presetClass="emph" presetSubtype="0" autoRev="1" fill="hold" nodeType="withEffect">
                                  <p:stCondLst>
                                    <p:cond delay="0"/>
                                  </p:stCondLst>
                                  <p:childTnLst>
                                    <p:animRot by="-21600000">
                                      <p:cBhvr>
                                        <p:cTn id="128" dur="2000" fill="hold"/>
                                        <p:tgtEl>
                                          <p:spTgt spid="4"/>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6"/>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8"/>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0"/>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2"/>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4"/>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6"/>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8"/>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0"/>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2"/>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4"/>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6"/>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28"/>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30"/>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32"/>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5"/>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7"/>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9"/>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11"/>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13"/>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15"/>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17"/>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19"/>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21"/>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23"/>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25"/>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27"/>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29"/>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31"/>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33"/>
                                        </p:tgtEl>
                                        <p:attrNameLst>
                                          <p:attrName>r</p:attrName>
                                        </p:attrNameLst>
                                      </p:cBhvr>
                                    </p:animRot>
                                  </p:childTnLst>
                                </p:cTn>
                              </p:par>
                            </p:childTnLst>
                          </p:cTn>
                        </p:par>
                        <p:par>
                          <p:cTn id="187" fill="hold">
                            <p:stCondLst>
                              <p:cond delay="4000"/>
                            </p:stCondLst>
                            <p:childTnLst>
                              <p:par>
                                <p:cTn id="188" presetID="2" presetClass="exit" presetSubtype="3" fill="hold" nodeType="afterEffect">
                                  <p:stCondLst>
                                    <p:cond delay="0"/>
                                  </p:stCondLst>
                                  <p:childTnLst>
                                    <p:anim calcmode="lin" valueType="num">
                                      <p:cBhvr additive="base">
                                        <p:cTn id="189" dur="2000"/>
                                        <p:tgtEl>
                                          <p:spTgt spid="4"/>
                                        </p:tgtEl>
                                        <p:attrNameLst>
                                          <p:attrName>ppt_x</p:attrName>
                                        </p:attrNameLst>
                                      </p:cBhvr>
                                      <p:tavLst>
                                        <p:tav tm="0">
                                          <p:val>
                                            <p:strVal val="ppt_x"/>
                                          </p:val>
                                        </p:tav>
                                        <p:tav tm="100000">
                                          <p:val>
                                            <p:strVal val="1+ppt_w/2"/>
                                          </p:val>
                                        </p:tav>
                                      </p:tavLst>
                                    </p:anim>
                                    <p:anim calcmode="lin" valueType="num">
                                      <p:cBhvr additive="base">
                                        <p:cTn id="190" dur="2000"/>
                                        <p:tgtEl>
                                          <p:spTgt spid="4"/>
                                        </p:tgtEl>
                                        <p:attrNameLst>
                                          <p:attrName>ppt_y</p:attrName>
                                        </p:attrNameLst>
                                      </p:cBhvr>
                                      <p:tavLst>
                                        <p:tav tm="0">
                                          <p:val>
                                            <p:strVal val="ppt_y"/>
                                          </p:val>
                                        </p:tav>
                                        <p:tav tm="100000">
                                          <p:val>
                                            <p:strVal val="0-ppt_h/2"/>
                                          </p:val>
                                        </p:tav>
                                      </p:tavLst>
                                    </p:anim>
                                    <p:set>
                                      <p:cBhvr>
                                        <p:cTn id="191" dur="1" fill="hold">
                                          <p:stCondLst>
                                            <p:cond delay="1999"/>
                                          </p:stCondLst>
                                        </p:cTn>
                                        <p:tgtEl>
                                          <p:spTgt spid="4"/>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6"/>
                                        </p:tgtEl>
                                        <p:attrNameLst>
                                          <p:attrName>ppt_x</p:attrName>
                                        </p:attrNameLst>
                                      </p:cBhvr>
                                      <p:tavLst>
                                        <p:tav tm="0">
                                          <p:val>
                                            <p:strVal val="ppt_x"/>
                                          </p:val>
                                        </p:tav>
                                        <p:tav tm="100000">
                                          <p:val>
                                            <p:strVal val="1+ppt_w/2"/>
                                          </p:val>
                                        </p:tav>
                                      </p:tavLst>
                                    </p:anim>
                                    <p:anim calcmode="lin" valueType="num">
                                      <p:cBhvr additive="base">
                                        <p:cTn id="194" dur="2000"/>
                                        <p:tgtEl>
                                          <p:spTgt spid="6"/>
                                        </p:tgtEl>
                                        <p:attrNameLst>
                                          <p:attrName>ppt_y</p:attrName>
                                        </p:attrNameLst>
                                      </p:cBhvr>
                                      <p:tavLst>
                                        <p:tav tm="0">
                                          <p:val>
                                            <p:strVal val="ppt_y"/>
                                          </p:val>
                                        </p:tav>
                                        <p:tav tm="100000">
                                          <p:val>
                                            <p:strVal val="0-ppt_h/2"/>
                                          </p:val>
                                        </p:tav>
                                      </p:tavLst>
                                    </p:anim>
                                    <p:set>
                                      <p:cBhvr>
                                        <p:cTn id="195" dur="1" fill="hold">
                                          <p:stCondLst>
                                            <p:cond delay="1999"/>
                                          </p:stCondLst>
                                        </p:cTn>
                                        <p:tgtEl>
                                          <p:spTgt spid="6"/>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8"/>
                                        </p:tgtEl>
                                        <p:attrNameLst>
                                          <p:attrName>ppt_x</p:attrName>
                                        </p:attrNameLst>
                                      </p:cBhvr>
                                      <p:tavLst>
                                        <p:tav tm="0">
                                          <p:val>
                                            <p:strVal val="ppt_x"/>
                                          </p:val>
                                        </p:tav>
                                        <p:tav tm="100000">
                                          <p:val>
                                            <p:strVal val="1+ppt_w/2"/>
                                          </p:val>
                                        </p:tav>
                                      </p:tavLst>
                                    </p:anim>
                                    <p:anim calcmode="lin" valueType="num">
                                      <p:cBhvr additive="base">
                                        <p:cTn id="198" dur="2000"/>
                                        <p:tgtEl>
                                          <p:spTgt spid="8"/>
                                        </p:tgtEl>
                                        <p:attrNameLst>
                                          <p:attrName>ppt_y</p:attrName>
                                        </p:attrNameLst>
                                      </p:cBhvr>
                                      <p:tavLst>
                                        <p:tav tm="0">
                                          <p:val>
                                            <p:strVal val="ppt_y"/>
                                          </p:val>
                                        </p:tav>
                                        <p:tav tm="100000">
                                          <p:val>
                                            <p:strVal val="0-ppt_h/2"/>
                                          </p:val>
                                        </p:tav>
                                      </p:tavLst>
                                    </p:anim>
                                    <p:set>
                                      <p:cBhvr>
                                        <p:cTn id="199" dur="1" fill="hold">
                                          <p:stCondLst>
                                            <p:cond delay="1999"/>
                                          </p:stCondLst>
                                        </p:cTn>
                                        <p:tgtEl>
                                          <p:spTgt spid="8"/>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10"/>
                                        </p:tgtEl>
                                        <p:attrNameLst>
                                          <p:attrName>ppt_x</p:attrName>
                                        </p:attrNameLst>
                                      </p:cBhvr>
                                      <p:tavLst>
                                        <p:tav tm="0">
                                          <p:val>
                                            <p:strVal val="ppt_x"/>
                                          </p:val>
                                        </p:tav>
                                        <p:tav tm="100000">
                                          <p:val>
                                            <p:strVal val="1+ppt_w/2"/>
                                          </p:val>
                                        </p:tav>
                                      </p:tavLst>
                                    </p:anim>
                                    <p:anim calcmode="lin" valueType="num">
                                      <p:cBhvr additive="base">
                                        <p:cTn id="202" dur="2000"/>
                                        <p:tgtEl>
                                          <p:spTgt spid="10"/>
                                        </p:tgtEl>
                                        <p:attrNameLst>
                                          <p:attrName>ppt_y</p:attrName>
                                        </p:attrNameLst>
                                      </p:cBhvr>
                                      <p:tavLst>
                                        <p:tav tm="0">
                                          <p:val>
                                            <p:strVal val="ppt_y"/>
                                          </p:val>
                                        </p:tav>
                                        <p:tav tm="100000">
                                          <p:val>
                                            <p:strVal val="0-ppt_h/2"/>
                                          </p:val>
                                        </p:tav>
                                      </p:tavLst>
                                    </p:anim>
                                    <p:set>
                                      <p:cBhvr>
                                        <p:cTn id="203" dur="1" fill="hold">
                                          <p:stCondLst>
                                            <p:cond delay="1999"/>
                                          </p:stCondLst>
                                        </p:cTn>
                                        <p:tgtEl>
                                          <p:spTgt spid="10"/>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12"/>
                                        </p:tgtEl>
                                        <p:attrNameLst>
                                          <p:attrName>ppt_x</p:attrName>
                                        </p:attrNameLst>
                                      </p:cBhvr>
                                      <p:tavLst>
                                        <p:tav tm="0">
                                          <p:val>
                                            <p:strVal val="ppt_x"/>
                                          </p:val>
                                        </p:tav>
                                        <p:tav tm="100000">
                                          <p:val>
                                            <p:strVal val="1+ppt_w/2"/>
                                          </p:val>
                                        </p:tav>
                                      </p:tavLst>
                                    </p:anim>
                                    <p:anim calcmode="lin" valueType="num">
                                      <p:cBhvr additive="base">
                                        <p:cTn id="206" dur="2000"/>
                                        <p:tgtEl>
                                          <p:spTgt spid="12"/>
                                        </p:tgtEl>
                                        <p:attrNameLst>
                                          <p:attrName>ppt_y</p:attrName>
                                        </p:attrNameLst>
                                      </p:cBhvr>
                                      <p:tavLst>
                                        <p:tav tm="0">
                                          <p:val>
                                            <p:strVal val="ppt_y"/>
                                          </p:val>
                                        </p:tav>
                                        <p:tav tm="100000">
                                          <p:val>
                                            <p:strVal val="0-ppt_h/2"/>
                                          </p:val>
                                        </p:tav>
                                      </p:tavLst>
                                    </p:anim>
                                    <p:set>
                                      <p:cBhvr>
                                        <p:cTn id="207" dur="1" fill="hold">
                                          <p:stCondLst>
                                            <p:cond delay="1999"/>
                                          </p:stCondLst>
                                        </p:cTn>
                                        <p:tgtEl>
                                          <p:spTgt spid="12"/>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14"/>
                                        </p:tgtEl>
                                        <p:attrNameLst>
                                          <p:attrName>ppt_x</p:attrName>
                                        </p:attrNameLst>
                                      </p:cBhvr>
                                      <p:tavLst>
                                        <p:tav tm="0">
                                          <p:val>
                                            <p:strVal val="ppt_x"/>
                                          </p:val>
                                        </p:tav>
                                        <p:tav tm="100000">
                                          <p:val>
                                            <p:strVal val="1+ppt_w/2"/>
                                          </p:val>
                                        </p:tav>
                                      </p:tavLst>
                                    </p:anim>
                                    <p:anim calcmode="lin" valueType="num">
                                      <p:cBhvr additive="base">
                                        <p:cTn id="210" dur="2000"/>
                                        <p:tgtEl>
                                          <p:spTgt spid="14"/>
                                        </p:tgtEl>
                                        <p:attrNameLst>
                                          <p:attrName>ppt_y</p:attrName>
                                        </p:attrNameLst>
                                      </p:cBhvr>
                                      <p:tavLst>
                                        <p:tav tm="0">
                                          <p:val>
                                            <p:strVal val="ppt_y"/>
                                          </p:val>
                                        </p:tav>
                                        <p:tav tm="100000">
                                          <p:val>
                                            <p:strVal val="0-ppt_h/2"/>
                                          </p:val>
                                        </p:tav>
                                      </p:tavLst>
                                    </p:anim>
                                    <p:set>
                                      <p:cBhvr>
                                        <p:cTn id="211" dur="1" fill="hold">
                                          <p:stCondLst>
                                            <p:cond delay="1999"/>
                                          </p:stCondLst>
                                        </p:cTn>
                                        <p:tgtEl>
                                          <p:spTgt spid="14"/>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16"/>
                                        </p:tgtEl>
                                        <p:attrNameLst>
                                          <p:attrName>ppt_x</p:attrName>
                                        </p:attrNameLst>
                                      </p:cBhvr>
                                      <p:tavLst>
                                        <p:tav tm="0">
                                          <p:val>
                                            <p:strVal val="ppt_x"/>
                                          </p:val>
                                        </p:tav>
                                        <p:tav tm="100000">
                                          <p:val>
                                            <p:strVal val="1+ppt_w/2"/>
                                          </p:val>
                                        </p:tav>
                                      </p:tavLst>
                                    </p:anim>
                                    <p:anim calcmode="lin" valueType="num">
                                      <p:cBhvr additive="base">
                                        <p:cTn id="214" dur="2000"/>
                                        <p:tgtEl>
                                          <p:spTgt spid="16"/>
                                        </p:tgtEl>
                                        <p:attrNameLst>
                                          <p:attrName>ppt_y</p:attrName>
                                        </p:attrNameLst>
                                      </p:cBhvr>
                                      <p:tavLst>
                                        <p:tav tm="0">
                                          <p:val>
                                            <p:strVal val="ppt_y"/>
                                          </p:val>
                                        </p:tav>
                                        <p:tav tm="100000">
                                          <p:val>
                                            <p:strVal val="0-ppt_h/2"/>
                                          </p:val>
                                        </p:tav>
                                      </p:tavLst>
                                    </p:anim>
                                    <p:set>
                                      <p:cBhvr>
                                        <p:cTn id="215" dur="1" fill="hold">
                                          <p:stCondLst>
                                            <p:cond delay="1999"/>
                                          </p:stCondLst>
                                        </p:cTn>
                                        <p:tgtEl>
                                          <p:spTgt spid="16"/>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18"/>
                                        </p:tgtEl>
                                        <p:attrNameLst>
                                          <p:attrName>ppt_x</p:attrName>
                                        </p:attrNameLst>
                                      </p:cBhvr>
                                      <p:tavLst>
                                        <p:tav tm="0">
                                          <p:val>
                                            <p:strVal val="ppt_x"/>
                                          </p:val>
                                        </p:tav>
                                        <p:tav tm="100000">
                                          <p:val>
                                            <p:strVal val="1+ppt_w/2"/>
                                          </p:val>
                                        </p:tav>
                                      </p:tavLst>
                                    </p:anim>
                                    <p:anim calcmode="lin" valueType="num">
                                      <p:cBhvr additive="base">
                                        <p:cTn id="218" dur="2000"/>
                                        <p:tgtEl>
                                          <p:spTgt spid="18"/>
                                        </p:tgtEl>
                                        <p:attrNameLst>
                                          <p:attrName>ppt_y</p:attrName>
                                        </p:attrNameLst>
                                      </p:cBhvr>
                                      <p:tavLst>
                                        <p:tav tm="0">
                                          <p:val>
                                            <p:strVal val="ppt_y"/>
                                          </p:val>
                                        </p:tav>
                                        <p:tav tm="100000">
                                          <p:val>
                                            <p:strVal val="0-ppt_h/2"/>
                                          </p:val>
                                        </p:tav>
                                      </p:tavLst>
                                    </p:anim>
                                    <p:set>
                                      <p:cBhvr>
                                        <p:cTn id="219" dur="1" fill="hold">
                                          <p:stCondLst>
                                            <p:cond delay="1999"/>
                                          </p:stCondLst>
                                        </p:cTn>
                                        <p:tgtEl>
                                          <p:spTgt spid="18"/>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20"/>
                                        </p:tgtEl>
                                        <p:attrNameLst>
                                          <p:attrName>ppt_x</p:attrName>
                                        </p:attrNameLst>
                                      </p:cBhvr>
                                      <p:tavLst>
                                        <p:tav tm="0">
                                          <p:val>
                                            <p:strVal val="ppt_x"/>
                                          </p:val>
                                        </p:tav>
                                        <p:tav tm="100000">
                                          <p:val>
                                            <p:strVal val="1+ppt_w/2"/>
                                          </p:val>
                                        </p:tav>
                                      </p:tavLst>
                                    </p:anim>
                                    <p:anim calcmode="lin" valueType="num">
                                      <p:cBhvr additive="base">
                                        <p:cTn id="222" dur="2000"/>
                                        <p:tgtEl>
                                          <p:spTgt spid="20"/>
                                        </p:tgtEl>
                                        <p:attrNameLst>
                                          <p:attrName>ppt_y</p:attrName>
                                        </p:attrNameLst>
                                      </p:cBhvr>
                                      <p:tavLst>
                                        <p:tav tm="0">
                                          <p:val>
                                            <p:strVal val="ppt_y"/>
                                          </p:val>
                                        </p:tav>
                                        <p:tav tm="100000">
                                          <p:val>
                                            <p:strVal val="0-ppt_h/2"/>
                                          </p:val>
                                        </p:tav>
                                      </p:tavLst>
                                    </p:anim>
                                    <p:set>
                                      <p:cBhvr>
                                        <p:cTn id="223" dur="1" fill="hold">
                                          <p:stCondLst>
                                            <p:cond delay="1999"/>
                                          </p:stCondLst>
                                        </p:cTn>
                                        <p:tgtEl>
                                          <p:spTgt spid="20"/>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2000"/>
                                        <p:tgtEl>
                                          <p:spTgt spid="22"/>
                                        </p:tgtEl>
                                        <p:attrNameLst>
                                          <p:attrName>ppt_x</p:attrName>
                                        </p:attrNameLst>
                                      </p:cBhvr>
                                      <p:tavLst>
                                        <p:tav tm="0">
                                          <p:val>
                                            <p:strVal val="ppt_x"/>
                                          </p:val>
                                        </p:tav>
                                        <p:tav tm="100000">
                                          <p:val>
                                            <p:strVal val="1+ppt_w/2"/>
                                          </p:val>
                                        </p:tav>
                                      </p:tavLst>
                                    </p:anim>
                                    <p:anim calcmode="lin" valueType="num">
                                      <p:cBhvr additive="base">
                                        <p:cTn id="226" dur="2000"/>
                                        <p:tgtEl>
                                          <p:spTgt spid="22"/>
                                        </p:tgtEl>
                                        <p:attrNameLst>
                                          <p:attrName>ppt_y</p:attrName>
                                        </p:attrNameLst>
                                      </p:cBhvr>
                                      <p:tavLst>
                                        <p:tav tm="0">
                                          <p:val>
                                            <p:strVal val="ppt_y"/>
                                          </p:val>
                                        </p:tav>
                                        <p:tav tm="100000">
                                          <p:val>
                                            <p:strVal val="0-ppt_h/2"/>
                                          </p:val>
                                        </p:tav>
                                      </p:tavLst>
                                    </p:anim>
                                    <p:set>
                                      <p:cBhvr>
                                        <p:cTn id="227" dur="1" fill="hold">
                                          <p:stCondLst>
                                            <p:cond delay="1999"/>
                                          </p:stCondLst>
                                        </p:cTn>
                                        <p:tgtEl>
                                          <p:spTgt spid="22"/>
                                        </p:tgtEl>
                                        <p:attrNameLst>
                                          <p:attrName>style.visibility</p:attrName>
                                        </p:attrNameLst>
                                      </p:cBhvr>
                                      <p:to>
                                        <p:strVal val="hidden"/>
                                      </p:to>
                                    </p:set>
                                  </p:childTnLst>
                                </p:cTn>
                              </p:par>
                              <p:par>
                                <p:cTn id="228" presetID="2" presetClass="exit" presetSubtype="3" fill="hold" nodeType="withEffect">
                                  <p:stCondLst>
                                    <p:cond delay="0"/>
                                  </p:stCondLst>
                                  <p:childTnLst>
                                    <p:anim calcmode="lin" valueType="num">
                                      <p:cBhvr additive="base">
                                        <p:cTn id="229" dur="2000"/>
                                        <p:tgtEl>
                                          <p:spTgt spid="24"/>
                                        </p:tgtEl>
                                        <p:attrNameLst>
                                          <p:attrName>ppt_x</p:attrName>
                                        </p:attrNameLst>
                                      </p:cBhvr>
                                      <p:tavLst>
                                        <p:tav tm="0">
                                          <p:val>
                                            <p:strVal val="ppt_x"/>
                                          </p:val>
                                        </p:tav>
                                        <p:tav tm="100000">
                                          <p:val>
                                            <p:strVal val="1+ppt_w/2"/>
                                          </p:val>
                                        </p:tav>
                                      </p:tavLst>
                                    </p:anim>
                                    <p:anim calcmode="lin" valueType="num">
                                      <p:cBhvr additive="base">
                                        <p:cTn id="230" dur="2000"/>
                                        <p:tgtEl>
                                          <p:spTgt spid="24"/>
                                        </p:tgtEl>
                                        <p:attrNameLst>
                                          <p:attrName>ppt_y</p:attrName>
                                        </p:attrNameLst>
                                      </p:cBhvr>
                                      <p:tavLst>
                                        <p:tav tm="0">
                                          <p:val>
                                            <p:strVal val="ppt_y"/>
                                          </p:val>
                                        </p:tav>
                                        <p:tav tm="100000">
                                          <p:val>
                                            <p:strVal val="0-ppt_h/2"/>
                                          </p:val>
                                        </p:tav>
                                      </p:tavLst>
                                    </p:anim>
                                    <p:set>
                                      <p:cBhvr>
                                        <p:cTn id="231" dur="1" fill="hold">
                                          <p:stCondLst>
                                            <p:cond delay="1999"/>
                                          </p:stCondLst>
                                        </p:cTn>
                                        <p:tgtEl>
                                          <p:spTgt spid="24"/>
                                        </p:tgtEl>
                                        <p:attrNameLst>
                                          <p:attrName>style.visibility</p:attrName>
                                        </p:attrNameLst>
                                      </p:cBhvr>
                                      <p:to>
                                        <p:strVal val="hidden"/>
                                      </p:to>
                                    </p:set>
                                  </p:childTnLst>
                                </p:cTn>
                              </p:par>
                              <p:par>
                                <p:cTn id="232" presetID="2" presetClass="exit" presetSubtype="3" fill="hold" nodeType="withEffect">
                                  <p:stCondLst>
                                    <p:cond delay="0"/>
                                  </p:stCondLst>
                                  <p:childTnLst>
                                    <p:anim calcmode="lin" valueType="num">
                                      <p:cBhvr additive="base">
                                        <p:cTn id="233" dur="2000"/>
                                        <p:tgtEl>
                                          <p:spTgt spid="26"/>
                                        </p:tgtEl>
                                        <p:attrNameLst>
                                          <p:attrName>ppt_x</p:attrName>
                                        </p:attrNameLst>
                                      </p:cBhvr>
                                      <p:tavLst>
                                        <p:tav tm="0">
                                          <p:val>
                                            <p:strVal val="ppt_x"/>
                                          </p:val>
                                        </p:tav>
                                        <p:tav tm="100000">
                                          <p:val>
                                            <p:strVal val="1+ppt_w/2"/>
                                          </p:val>
                                        </p:tav>
                                      </p:tavLst>
                                    </p:anim>
                                    <p:anim calcmode="lin" valueType="num">
                                      <p:cBhvr additive="base">
                                        <p:cTn id="234" dur="2000"/>
                                        <p:tgtEl>
                                          <p:spTgt spid="26"/>
                                        </p:tgtEl>
                                        <p:attrNameLst>
                                          <p:attrName>ppt_y</p:attrName>
                                        </p:attrNameLst>
                                      </p:cBhvr>
                                      <p:tavLst>
                                        <p:tav tm="0">
                                          <p:val>
                                            <p:strVal val="ppt_y"/>
                                          </p:val>
                                        </p:tav>
                                        <p:tav tm="100000">
                                          <p:val>
                                            <p:strVal val="0-ppt_h/2"/>
                                          </p:val>
                                        </p:tav>
                                      </p:tavLst>
                                    </p:anim>
                                    <p:set>
                                      <p:cBhvr>
                                        <p:cTn id="235" dur="1" fill="hold">
                                          <p:stCondLst>
                                            <p:cond delay="1999"/>
                                          </p:stCondLst>
                                        </p:cTn>
                                        <p:tgtEl>
                                          <p:spTgt spid="26"/>
                                        </p:tgtEl>
                                        <p:attrNameLst>
                                          <p:attrName>style.visibility</p:attrName>
                                        </p:attrNameLst>
                                      </p:cBhvr>
                                      <p:to>
                                        <p:strVal val="hidden"/>
                                      </p:to>
                                    </p:set>
                                  </p:childTnLst>
                                </p:cTn>
                              </p:par>
                              <p:par>
                                <p:cTn id="236" presetID="2" presetClass="exit" presetSubtype="3" fill="hold" nodeType="withEffect">
                                  <p:stCondLst>
                                    <p:cond delay="0"/>
                                  </p:stCondLst>
                                  <p:childTnLst>
                                    <p:anim calcmode="lin" valueType="num">
                                      <p:cBhvr additive="base">
                                        <p:cTn id="237" dur="2000"/>
                                        <p:tgtEl>
                                          <p:spTgt spid="28"/>
                                        </p:tgtEl>
                                        <p:attrNameLst>
                                          <p:attrName>ppt_x</p:attrName>
                                        </p:attrNameLst>
                                      </p:cBhvr>
                                      <p:tavLst>
                                        <p:tav tm="0">
                                          <p:val>
                                            <p:strVal val="ppt_x"/>
                                          </p:val>
                                        </p:tav>
                                        <p:tav tm="100000">
                                          <p:val>
                                            <p:strVal val="1+ppt_w/2"/>
                                          </p:val>
                                        </p:tav>
                                      </p:tavLst>
                                    </p:anim>
                                    <p:anim calcmode="lin" valueType="num">
                                      <p:cBhvr additive="base">
                                        <p:cTn id="238" dur="2000"/>
                                        <p:tgtEl>
                                          <p:spTgt spid="28"/>
                                        </p:tgtEl>
                                        <p:attrNameLst>
                                          <p:attrName>ppt_y</p:attrName>
                                        </p:attrNameLst>
                                      </p:cBhvr>
                                      <p:tavLst>
                                        <p:tav tm="0">
                                          <p:val>
                                            <p:strVal val="ppt_y"/>
                                          </p:val>
                                        </p:tav>
                                        <p:tav tm="100000">
                                          <p:val>
                                            <p:strVal val="0-ppt_h/2"/>
                                          </p:val>
                                        </p:tav>
                                      </p:tavLst>
                                    </p:anim>
                                    <p:set>
                                      <p:cBhvr>
                                        <p:cTn id="239" dur="1" fill="hold">
                                          <p:stCondLst>
                                            <p:cond delay="1999"/>
                                          </p:stCondLst>
                                        </p:cTn>
                                        <p:tgtEl>
                                          <p:spTgt spid="28"/>
                                        </p:tgtEl>
                                        <p:attrNameLst>
                                          <p:attrName>style.visibility</p:attrName>
                                        </p:attrNameLst>
                                      </p:cBhvr>
                                      <p:to>
                                        <p:strVal val="hidden"/>
                                      </p:to>
                                    </p:set>
                                  </p:childTnLst>
                                </p:cTn>
                              </p:par>
                              <p:par>
                                <p:cTn id="240" presetID="2" presetClass="exit" presetSubtype="3" fill="hold" nodeType="withEffect">
                                  <p:stCondLst>
                                    <p:cond delay="0"/>
                                  </p:stCondLst>
                                  <p:childTnLst>
                                    <p:anim calcmode="lin" valueType="num">
                                      <p:cBhvr additive="base">
                                        <p:cTn id="241" dur="2000"/>
                                        <p:tgtEl>
                                          <p:spTgt spid="30"/>
                                        </p:tgtEl>
                                        <p:attrNameLst>
                                          <p:attrName>ppt_x</p:attrName>
                                        </p:attrNameLst>
                                      </p:cBhvr>
                                      <p:tavLst>
                                        <p:tav tm="0">
                                          <p:val>
                                            <p:strVal val="ppt_x"/>
                                          </p:val>
                                        </p:tav>
                                        <p:tav tm="100000">
                                          <p:val>
                                            <p:strVal val="1+ppt_w/2"/>
                                          </p:val>
                                        </p:tav>
                                      </p:tavLst>
                                    </p:anim>
                                    <p:anim calcmode="lin" valueType="num">
                                      <p:cBhvr additive="base">
                                        <p:cTn id="242" dur="2000"/>
                                        <p:tgtEl>
                                          <p:spTgt spid="30"/>
                                        </p:tgtEl>
                                        <p:attrNameLst>
                                          <p:attrName>ppt_y</p:attrName>
                                        </p:attrNameLst>
                                      </p:cBhvr>
                                      <p:tavLst>
                                        <p:tav tm="0">
                                          <p:val>
                                            <p:strVal val="ppt_y"/>
                                          </p:val>
                                        </p:tav>
                                        <p:tav tm="100000">
                                          <p:val>
                                            <p:strVal val="0-ppt_h/2"/>
                                          </p:val>
                                        </p:tav>
                                      </p:tavLst>
                                    </p:anim>
                                    <p:set>
                                      <p:cBhvr>
                                        <p:cTn id="243" dur="1" fill="hold">
                                          <p:stCondLst>
                                            <p:cond delay="1999"/>
                                          </p:stCondLst>
                                        </p:cTn>
                                        <p:tgtEl>
                                          <p:spTgt spid="30"/>
                                        </p:tgtEl>
                                        <p:attrNameLst>
                                          <p:attrName>style.visibility</p:attrName>
                                        </p:attrNameLst>
                                      </p:cBhvr>
                                      <p:to>
                                        <p:strVal val="hidden"/>
                                      </p:to>
                                    </p:set>
                                  </p:childTnLst>
                                </p:cTn>
                              </p:par>
                              <p:par>
                                <p:cTn id="244" presetID="2" presetClass="exit" presetSubtype="3" fill="hold" nodeType="withEffect">
                                  <p:stCondLst>
                                    <p:cond delay="0"/>
                                  </p:stCondLst>
                                  <p:childTnLst>
                                    <p:anim calcmode="lin" valueType="num">
                                      <p:cBhvr additive="base">
                                        <p:cTn id="245" dur="2000"/>
                                        <p:tgtEl>
                                          <p:spTgt spid="32"/>
                                        </p:tgtEl>
                                        <p:attrNameLst>
                                          <p:attrName>ppt_x</p:attrName>
                                        </p:attrNameLst>
                                      </p:cBhvr>
                                      <p:tavLst>
                                        <p:tav tm="0">
                                          <p:val>
                                            <p:strVal val="ppt_x"/>
                                          </p:val>
                                        </p:tav>
                                        <p:tav tm="100000">
                                          <p:val>
                                            <p:strVal val="1+ppt_w/2"/>
                                          </p:val>
                                        </p:tav>
                                      </p:tavLst>
                                    </p:anim>
                                    <p:anim calcmode="lin" valueType="num">
                                      <p:cBhvr additive="base">
                                        <p:cTn id="246" dur="2000"/>
                                        <p:tgtEl>
                                          <p:spTgt spid="32"/>
                                        </p:tgtEl>
                                        <p:attrNameLst>
                                          <p:attrName>ppt_y</p:attrName>
                                        </p:attrNameLst>
                                      </p:cBhvr>
                                      <p:tavLst>
                                        <p:tav tm="0">
                                          <p:val>
                                            <p:strVal val="ppt_y"/>
                                          </p:val>
                                        </p:tav>
                                        <p:tav tm="100000">
                                          <p:val>
                                            <p:strVal val="0-ppt_h/2"/>
                                          </p:val>
                                        </p:tav>
                                      </p:tavLst>
                                    </p:anim>
                                    <p:set>
                                      <p:cBhvr>
                                        <p:cTn id="247" dur="1" fill="hold">
                                          <p:stCondLst>
                                            <p:cond delay="1999"/>
                                          </p:stCondLst>
                                        </p:cTn>
                                        <p:tgtEl>
                                          <p:spTgt spid="32"/>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2000"/>
                                        <p:tgtEl>
                                          <p:spTgt spid="5"/>
                                        </p:tgtEl>
                                        <p:attrNameLst>
                                          <p:attrName>ppt_x</p:attrName>
                                        </p:attrNameLst>
                                      </p:cBhvr>
                                      <p:tavLst>
                                        <p:tav tm="0">
                                          <p:val>
                                            <p:strVal val="ppt_x"/>
                                          </p:val>
                                        </p:tav>
                                        <p:tav tm="100000">
                                          <p:val>
                                            <p:strVal val="1+ppt_w/2"/>
                                          </p:val>
                                        </p:tav>
                                      </p:tavLst>
                                    </p:anim>
                                    <p:anim calcmode="lin" valueType="num">
                                      <p:cBhvr additive="base">
                                        <p:cTn id="250" dur="2000"/>
                                        <p:tgtEl>
                                          <p:spTgt spid="5"/>
                                        </p:tgtEl>
                                        <p:attrNameLst>
                                          <p:attrName>ppt_y</p:attrName>
                                        </p:attrNameLst>
                                      </p:cBhvr>
                                      <p:tavLst>
                                        <p:tav tm="0">
                                          <p:val>
                                            <p:strVal val="ppt_y"/>
                                          </p:val>
                                        </p:tav>
                                        <p:tav tm="100000">
                                          <p:val>
                                            <p:strVal val="1+ppt_h/2"/>
                                          </p:val>
                                        </p:tav>
                                      </p:tavLst>
                                    </p:anim>
                                    <p:set>
                                      <p:cBhvr>
                                        <p:cTn id="251" dur="1" fill="hold">
                                          <p:stCondLst>
                                            <p:cond delay="1999"/>
                                          </p:stCondLst>
                                        </p:cTn>
                                        <p:tgtEl>
                                          <p:spTgt spid="5"/>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2000"/>
                                        <p:tgtEl>
                                          <p:spTgt spid="7"/>
                                        </p:tgtEl>
                                        <p:attrNameLst>
                                          <p:attrName>ppt_x</p:attrName>
                                        </p:attrNameLst>
                                      </p:cBhvr>
                                      <p:tavLst>
                                        <p:tav tm="0">
                                          <p:val>
                                            <p:strVal val="ppt_x"/>
                                          </p:val>
                                        </p:tav>
                                        <p:tav tm="100000">
                                          <p:val>
                                            <p:strVal val="1+ppt_w/2"/>
                                          </p:val>
                                        </p:tav>
                                      </p:tavLst>
                                    </p:anim>
                                    <p:anim calcmode="lin" valueType="num">
                                      <p:cBhvr additive="base">
                                        <p:cTn id="254" dur="2000"/>
                                        <p:tgtEl>
                                          <p:spTgt spid="7"/>
                                        </p:tgtEl>
                                        <p:attrNameLst>
                                          <p:attrName>ppt_y</p:attrName>
                                        </p:attrNameLst>
                                      </p:cBhvr>
                                      <p:tavLst>
                                        <p:tav tm="0">
                                          <p:val>
                                            <p:strVal val="ppt_y"/>
                                          </p:val>
                                        </p:tav>
                                        <p:tav tm="100000">
                                          <p:val>
                                            <p:strVal val="1+ppt_h/2"/>
                                          </p:val>
                                        </p:tav>
                                      </p:tavLst>
                                    </p:anim>
                                    <p:set>
                                      <p:cBhvr>
                                        <p:cTn id="255" dur="1" fill="hold">
                                          <p:stCondLst>
                                            <p:cond delay="1999"/>
                                          </p:stCondLst>
                                        </p:cTn>
                                        <p:tgtEl>
                                          <p:spTgt spid="7"/>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2000"/>
                                        <p:tgtEl>
                                          <p:spTgt spid="9"/>
                                        </p:tgtEl>
                                        <p:attrNameLst>
                                          <p:attrName>ppt_x</p:attrName>
                                        </p:attrNameLst>
                                      </p:cBhvr>
                                      <p:tavLst>
                                        <p:tav tm="0">
                                          <p:val>
                                            <p:strVal val="ppt_x"/>
                                          </p:val>
                                        </p:tav>
                                        <p:tav tm="100000">
                                          <p:val>
                                            <p:strVal val="1+ppt_w/2"/>
                                          </p:val>
                                        </p:tav>
                                      </p:tavLst>
                                    </p:anim>
                                    <p:anim calcmode="lin" valueType="num">
                                      <p:cBhvr additive="base">
                                        <p:cTn id="258" dur="2000"/>
                                        <p:tgtEl>
                                          <p:spTgt spid="9"/>
                                        </p:tgtEl>
                                        <p:attrNameLst>
                                          <p:attrName>ppt_y</p:attrName>
                                        </p:attrNameLst>
                                      </p:cBhvr>
                                      <p:tavLst>
                                        <p:tav tm="0">
                                          <p:val>
                                            <p:strVal val="ppt_y"/>
                                          </p:val>
                                        </p:tav>
                                        <p:tav tm="100000">
                                          <p:val>
                                            <p:strVal val="1+ppt_h/2"/>
                                          </p:val>
                                        </p:tav>
                                      </p:tavLst>
                                    </p:anim>
                                    <p:set>
                                      <p:cBhvr>
                                        <p:cTn id="259" dur="1" fill="hold">
                                          <p:stCondLst>
                                            <p:cond delay="1999"/>
                                          </p:stCondLst>
                                        </p:cTn>
                                        <p:tgtEl>
                                          <p:spTgt spid="9"/>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2000"/>
                                        <p:tgtEl>
                                          <p:spTgt spid="11"/>
                                        </p:tgtEl>
                                        <p:attrNameLst>
                                          <p:attrName>ppt_x</p:attrName>
                                        </p:attrNameLst>
                                      </p:cBhvr>
                                      <p:tavLst>
                                        <p:tav tm="0">
                                          <p:val>
                                            <p:strVal val="ppt_x"/>
                                          </p:val>
                                        </p:tav>
                                        <p:tav tm="100000">
                                          <p:val>
                                            <p:strVal val="1+ppt_w/2"/>
                                          </p:val>
                                        </p:tav>
                                      </p:tavLst>
                                    </p:anim>
                                    <p:anim calcmode="lin" valueType="num">
                                      <p:cBhvr additive="base">
                                        <p:cTn id="262" dur="2000"/>
                                        <p:tgtEl>
                                          <p:spTgt spid="11"/>
                                        </p:tgtEl>
                                        <p:attrNameLst>
                                          <p:attrName>ppt_y</p:attrName>
                                        </p:attrNameLst>
                                      </p:cBhvr>
                                      <p:tavLst>
                                        <p:tav tm="0">
                                          <p:val>
                                            <p:strVal val="ppt_y"/>
                                          </p:val>
                                        </p:tav>
                                        <p:tav tm="100000">
                                          <p:val>
                                            <p:strVal val="1+ppt_h/2"/>
                                          </p:val>
                                        </p:tav>
                                      </p:tavLst>
                                    </p:anim>
                                    <p:set>
                                      <p:cBhvr>
                                        <p:cTn id="263" dur="1" fill="hold">
                                          <p:stCondLst>
                                            <p:cond delay="1999"/>
                                          </p:stCondLst>
                                        </p:cTn>
                                        <p:tgtEl>
                                          <p:spTgt spid="11"/>
                                        </p:tgtEl>
                                        <p:attrNameLst>
                                          <p:attrName>style.visibility</p:attrName>
                                        </p:attrNameLst>
                                      </p:cBhvr>
                                      <p:to>
                                        <p:strVal val="hidden"/>
                                      </p:to>
                                    </p:set>
                                  </p:childTnLst>
                                </p:cTn>
                              </p:par>
                              <p:par>
                                <p:cTn id="264" presetID="2" presetClass="exit" presetSubtype="6" fill="hold" nodeType="withEffect">
                                  <p:stCondLst>
                                    <p:cond delay="0"/>
                                  </p:stCondLst>
                                  <p:childTnLst>
                                    <p:anim calcmode="lin" valueType="num">
                                      <p:cBhvr additive="base">
                                        <p:cTn id="265" dur="2000"/>
                                        <p:tgtEl>
                                          <p:spTgt spid="13"/>
                                        </p:tgtEl>
                                        <p:attrNameLst>
                                          <p:attrName>ppt_x</p:attrName>
                                        </p:attrNameLst>
                                      </p:cBhvr>
                                      <p:tavLst>
                                        <p:tav tm="0">
                                          <p:val>
                                            <p:strVal val="ppt_x"/>
                                          </p:val>
                                        </p:tav>
                                        <p:tav tm="100000">
                                          <p:val>
                                            <p:strVal val="1+ppt_w/2"/>
                                          </p:val>
                                        </p:tav>
                                      </p:tavLst>
                                    </p:anim>
                                    <p:anim calcmode="lin" valueType="num">
                                      <p:cBhvr additive="base">
                                        <p:cTn id="266" dur="2000"/>
                                        <p:tgtEl>
                                          <p:spTgt spid="13"/>
                                        </p:tgtEl>
                                        <p:attrNameLst>
                                          <p:attrName>ppt_y</p:attrName>
                                        </p:attrNameLst>
                                      </p:cBhvr>
                                      <p:tavLst>
                                        <p:tav tm="0">
                                          <p:val>
                                            <p:strVal val="ppt_y"/>
                                          </p:val>
                                        </p:tav>
                                        <p:tav tm="100000">
                                          <p:val>
                                            <p:strVal val="1+ppt_h/2"/>
                                          </p:val>
                                        </p:tav>
                                      </p:tavLst>
                                    </p:anim>
                                    <p:set>
                                      <p:cBhvr>
                                        <p:cTn id="267" dur="1" fill="hold">
                                          <p:stCondLst>
                                            <p:cond delay="1999"/>
                                          </p:stCondLst>
                                        </p:cTn>
                                        <p:tgtEl>
                                          <p:spTgt spid="13"/>
                                        </p:tgtEl>
                                        <p:attrNameLst>
                                          <p:attrName>style.visibility</p:attrName>
                                        </p:attrNameLst>
                                      </p:cBhvr>
                                      <p:to>
                                        <p:strVal val="hidden"/>
                                      </p:to>
                                    </p:set>
                                  </p:childTnLst>
                                </p:cTn>
                              </p:par>
                              <p:par>
                                <p:cTn id="268" presetID="2" presetClass="exit" presetSubtype="6" fill="hold" nodeType="withEffect">
                                  <p:stCondLst>
                                    <p:cond delay="0"/>
                                  </p:stCondLst>
                                  <p:childTnLst>
                                    <p:anim calcmode="lin" valueType="num">
                                      <p:cBhvr additive="base">
                                        <p:cTn id="269" dur="2000"/>
                                        <p:tgtEl>
                                          <p:spTgt spid="15"/>
                                        </p:tgtEl>
                                        <p:attrNameLst>
                                          <p:attrName>ppt_x</p:attrName>
                                        </p:attrNameLst>
                                      </p:cBhvr>
                                      <p:tavLst>
                                        <p:tav tm="0">
                                          <p:val>
                                            <p:strVal val="ppt_x"/>
                                          </p:val>
                                        </p:tav>
                                        <p:tav tm="100000">
                                          <p:val>
                                            <p:strVal val="1+ppt_w/2"/>
                                          </p:val>
                                        </p:tav>
                                      </p:tavLst>
                                    </p:anim>
                                    <p:anim calcmode="lin" valueType="num">
                                      <p:cBhvr additive="base">
                                        <p:cTn id="270" dur="2000"/>
                                        <p:tgtEl>
                                          <p:spTgt spid="15"/>
                                        </p:tgtEl>
                                        <p:attrNameLst>
                                          <p:attrName>ppt_y</p:attrName>
                                        </p:attrNameLst>
                                      </p:cBhvr>
                                      <p:tavLst>
                                        <p:tav tm="0">
                                          <p:val>
                                            <p:strVal val="ppt_y"/>
                                          </p:val>
                                        </p:tav>
                                        <p:tav tm="100000">
                                          <p:val>
                                            <p:strVal val="1+ppt_h/2"/>
                                          </p:val>
                                        </p:tav>
                                      </p:tavLst>
                                    </p:anim>
                                    <p:set>
                                      <p:cBhvr>
                                        <p:cTn id="271" dur="1" fill="hold">
                                          <p:stCondLst>
                                            <p:cond delay="1999"/>
                                          </p:stCondLst>
                                        </p:cTn>
                                        <p:tgtEl>
                                          <p:spTgt spid="15"/>
                                        </p:tgtEl>
                                        <p:attrNameLst>
                                          <p:attrName>style.visibility</p:attrName>
                                        </p:attrNameLst>
                                      </p:cBhvr>
                                      <p:to>
                                        <p:strVal val="hidden"/>
                                      </p:to>
                                    </p:set>
                                  </p:childTnLst>
                                </p:cTn>
                              </p:par>
                              <p:par>
                                <p:cTn id="272" presetID="2" presetClass="exit" presetSubtype="6" fill="hold" nodeType="withEffect">
                                  <p:stCondLst>
                                    <p:cond delay="0"/>
                                  </p:stCondLst>
                                  <p:childTnLst>
                                    <p:anim calcmode="lin" valueType="num">
                                      <p:cBhvr additive="base">
                                        <p:cTn id="273" dur="2000"/>
                                        <p:tgtEl>
                                          <p:spTgt spid="17"/>
                                        </p:tgtEl>
                                        <p:attrNameLst>
                                          <p:attrName>ppt_x</p:attrName>
                                        </p:attrNameLst>
                                      </p:cBhvr>
                                      <p:tavLst>
                                        <p:tav tm="0">
                                          <p:val>
                                            <p:strVal val="ppt_x"/>
                                          </p:val>
                                        </p:tav>
                                        <p:tav tm="100000">
                                          <p:val>
                                            <p:strVal val="1+ppt_w/2"/>
                                          </p:val>
                                        </p:tav>
                                      </p:tavLst>
                                    </p:anim>
                                    <p:anim calcmode="lin" valueType="num">
                                      <p:cBhvr additive="base">
                                        <p:cTn id="274" dur="2000"/>
                                        <p:tgtEl>
                                          <p:spTgt spid="17"/>
                                        </p:tgtEl>
                                        <p:attrNameLst>
                                          <p:attrName>ppt_y</p:attrName>
                                        </p:attrNameLst>
                                      </p:cBhvr>
                                      <p:tavLst>
                                        <p:tav tm="0">
                                          <p:val>
                                            <p:strVal val="ppt_y"/>
                                          </p:val>
                                        </p:tav>
                                        <p:tav tm="100000">
                                          <p:val>
                                            <p:strVal val="1+ppt_h/2"/>
                                          </p:val>
                                        </p:tav>
                                      </p:tavLst>
                                    </p:anim>
                                    <p:set>
                                      <p:cBhvr>
                                        <p:cTn id="275" dur="1" fill="hold">
                                          <p:stCondLst>
                                            <p:cond delay="1999"/>
                                          </p:stCondLst>
                                        </p:cTn>
                                        <p:tgtEl>
                                          <p:spTgt spid="17"/>
                                        </p:tgtEl>
                                        <p:attrNameLst>
                                          <p:attrName>style.visibility</p:attrName>
                                        </p:attrNameLst>
                                      </p:cBhvr>
                                      <p:to>
                                        <p:strVal val="hidden"/>
                                      </p:to>
                                    </p:set>
                                  </p:childTnLst>
                                </p:cTn>
                              </p:par>
                              <p:par>
                                <p:cTn id="276" presetID="2" presetClass="exit" presetSubtype="6" fill="hold" nodeType="withEffect">
                                  <p:stCondLst>
                                    <p:cond delay="0"/>
                                  </p:stCondLst>
                                  <p:childTnLst>
                                    <p:anim calcmode="lin" valueType="num">
                                      <p:cBhvr additive="base">
                                        <p:cTn id="277" dur="2000"/>
                                        <p:tgtEl>
                                          <p:spTgt spid="19"/>
                                        </p:tgtEl>
                                        <p:attrNameLst>
                                          <p:attrName>ppt_x</p:attrName>
                                        </p:attrNameLst>
                                      </p:cBhvr>
                                      <p:tavLst>
                                        <p:tav tm="0">
                                          <p:val>
                                            <p:strVal val="ppt_x"/>
                                          </p:val>
                                        </p:tav>
                                        <p:tav tm="100000">
                                          <p:val>
                                            <p:strVal val="1+ppt_w/2"/>
                                          </p:val>
                                        </p:tav>
                                      </p:tavLst>
                                    </p:anim>
                                    <p:anim calcmode="lin" valueType="num">
                                      <p:cBhvr additive="base">
                                        <p:cTn id="278" dur="2000"/>
                                        <p:tgtEl>
                                          <p:spTgt spid="19"/>
                                        </p:tgtEl>
                                        <p:attrNameLst>
                                          <p:attrName>ppt_y</p:attrName>
                                        </p:attrNameLst>
                                      </p:cBhvr>
                                      <p:tavLst>
                                        <p:tav tm="0">
                                          <p:val>
                                            <p:strVal val="ppt_y"/>
                                          </p:val>
                                        </p:tav>
                                        <p:tav tm="100000">
                                          <p:val>
                                            <p:strVal val="1+ppt_h/2"/>
                                          </p:val>
                                        </p:tav>
                                      </p:tavLst>
                                    </p:anim>
                                    <p:set>
                                      <p:cBhvr>
                                        <p:cTn id="279" dur="1" fill="hold">
                                          <p:stCondLst>
                                            <p:cond delay="1999"/>
                                          </p:stCondLst>
                                        </p:cTn>
                                        <p:tgtEl>
                                          <p:spTgt spid="19"/>
                                        </p:tgtEl>
                                        <p:attrNameLst>
                                          <p:attrName>style.visibility</p:attrName>
                                        </p:attrNameLst>
                                      </p:cBhvr>
                                      <p:to>
                                        <p:strVal val="hidden"/>
                                      </p:to>
                                    </p:set>
                                  </p:childTnLst>
                                </p:cTn>
                              </p:par>
                              <p:par>
                                <p:cTn id="280" presetID="2" presetClass="exit" presetSubtype="6" fill="hold" nodeType="withEffect">
                                  <p:stCondLst>
                                    <p:cond delay="0"/>
                                  </p:stCondLst>
                                  <p:childTnLst>
                                    <p:anim calcmode="lin" valueType="num">
                                      <p:cBhvr additive="base">
                                        <p:cTn id="281" dur="2000"/>
                                        <p:tgtEl>
                                          <p:spTgt spid="21"/>
                                        </p:tgtEl>
                                        <p:attrNameLst>
                                          <p:attrName>ppt_x</p:attrName>
                                        </p:attrNameLst>
                                      </p:cBhvr>
                                      <p:tavLst>
                                        <p:tav tm="0">
                                          <p:val>
                                            <p:strVal val="ppt_x"/>
                                          </p:val>
                                        </p:tav>
                                        <p:tav tm="100000">
                                          <p:val>
                                            <p:strVal val="1+ppt_w/2"/>
                                          </p:val>
                                        </p:tav>
                                      </p:tavLst>
                                    </p:anim>
                                    <p:anim calcmode="lin" valueType="num">
                                      <p:cBhvr additive="base">
                                        <p:cTn id="282" dur="2000"/>
                                        <p:tgtEl>
                                          <p:spTgt spid="21"/>
                                        </p:tgtEl>
                                        <p:attrNameLst>
                                          <p:attrName>ppt_y</p:attrName>
                                        </p:attrNameLst>
                                      </p:cBhvr>
                                      <p:tavLst>
                                        <p:tav tm="0">
                                          <p:val>
                                            <p:strVal val="ppt_y"/>
                                          </p:val>
                                        </p:tav>
                                        <p:tav tm="100000">
                                          <p:val>
                                            <p:strVal val="1+ppt_h/2"/>
                                          </p:val>
                                        </p:tav>
                                      </p:tavLst>
                                    </p:anim>
                                    <p:set>
                                      <p:cBhvr>
                                        <p:cTn id="283" dur="1" fill="hold">
                                          <p:stCondLst>
                                            <p:cond delay="1999"/>
                                          </p:stCondLst>
                                        </p:cTn>
                                        <p:tgtEl>
                                          <p:spTgt spid="21"/>
                                        </p:tgtEl>
                                        <p:attrNameLst>
                                          <p:attrName>style.visibility</p:attrName>
                                        </p:attrNameLst>
                                      </p:cBhvr>
                                      <p:to>
                                        <p:strVal val="hidden"/>
                                      </p:to>
                                    </p:set>
                                  </p:childTnLst>
                                </p:cTn>
                              </p:par>
                              <p:par>
                                <p:cTn id="284" presetID="2" presetClass="exit" presetSubtype="6" fill="hold" nodeType="withEffect">
                                  <p:stCondLst>
                                    <p:cond delay="0"/>
                                  </p:stCondLst>
                                  <p:childTnLst>
                                    <p:anim calcmode="lin" valueType="num">
                                      <p:cBhvr additive="base">
                                        <p:cTn id="285" dur="2000"/>
                                        <p:tgtEl>
                                          <p:spTgt spid="23"/>
                                        </p:tgtEl>
                                        <p:attrNameLst>
                                          <p:attrName>ppt_x</p:attrName>
                                        </p:attrNameLst>
                                      </p:cBhvr>
                                      <p:tavLst>
                                        <p:tav tm="0">
                                          <p:val>
                                            <p:strVal val="ppt_x"/>
                                          </p:val>
                                        </p:tav>
                                        <p:tav tm="100000">
                                          <p:val>
                                            <p:strVal val="1+ppt_w/2"/>
                                          </p:val>
                                        </p:tav>
                                      </p:tavLst>
                                    </p:anim>
                                    <p:anim calcmode="lin" valueType="num">
                                      <p:cBhvr additive="base">
                                        <p:cTn id="286" dur="2000"/>
                                        <p:tgtEl>
                                          <p:spTgt spid="23"/>
                                        </p:tgtEl>
                                        <p:attrNameLst>
                                          <p:attrName>ppt_y</p:attrName>
                                        </p:attrNameLst>
                                      </p:cBhvr>
                                      <p:tavLst>
                                        <p:tav tm="0">
                                          <p:val>
                                            <p:strVal val="ppt_y"/>
                                          </p:val>
                                        </p:tav>
                                        <p:tav tm="100000">
                                          <p:val>
                                            <p:strVal val="1+ppt_h/2"/>
                                          </p:val>
                                        </p:tav>
                                      </p:tavLst>
                                    </p:anim>
                                    <p:set>
                                      <p:cBhvr>
                                        <p:cTn id="287" dur="1" fill="hold">
                                          <p:stCondLst>
                                            <p:cond delay="1999"/>
                                          </p:stCondLst>
                                        </p:cTn>
                                        <p:tgtEl>
                                          <p:spTgt spid="23"/>
                                        </p:tgtEl>
                                        <p:attrNameLst>
                                          <p:attrName>style.visibility</p:attrName>
                                        </p:attrNameLst>
                                      </p:cBhvr>
                                      <p:to>
                                        <p:strVal val="hidden"/>
                                      </p:to>
                                    </p:set>
                                  </p:childTnLst>
                                </p:cTn>
                              </p:par>
                              <p:par>
                                <p:cTn id="288" presetID="2" presetClass="exit" presetSubtype="6" fill="hold" nodeType="withEffect">
                                  <p:stCondLst>
                                    <p:cond delay="0"/>
                                  </p:stCondLst>
                                  <p:childTnLst>
                                    <p:anim calcmode="lin" valueType="num">
                                      <p:cBhvr additive="base">
                                        <p:cTn id="289" dur="2000"/>
                                        <p:tgtEl>
                                          <p:spTgt spid="25"/>
                                        </p:tgtEl>
                                        <p:attrNameLst>
                                          <p:attrName>ppt_x</p:attrName>
                                        </p:attrNameLst>
                                      </p:cBhvr>
                                      <p:tavLst>
                                        <p:tav tm="0">
                                          <p:val>
                                            <p:strVal val="ppt_x"/>
                                          </p:val>
                                        </p:tav>
                                        <p:tav tm="100000">
                                          <p:val>
                                            <p:strVal val="1+ppt_w/2"/>
                                          </p:val>
                                        </p:tav>
                                      </p:tavLst>
                                    </p:anim>
                                    <p:anim calcmode="lin" valueType="num">
                                      <p:cBhvr additive="base">
                                        <p:cTn id="290" dur="2000"/>
                                        <p:tgtEl>
                                          <p:spTgt spid="25"/>
                                        </p:tgtEl>
                                        <p:attrNameLst>
                                          <p:attrName>ppt_y</p:attrName>
                                        </p:attrNameLst>
                                      </p:cBhvr>
                                      <p:tavLst>
                                        <p:tav tm="0">
                                          <p:val>
                                            <p:strVal val="ppt_y"/>
                                          </p:val>
                                        </p:tav>
                                        <p:tav tm="100000">
                                          <p:val>
                                            <p:strVal val="1+ppt_h/2"/>
                                          </p:val>
                                        </p:tav>
                                      </p:tavLst>
                                    </p:anim>
                                    <p:set>
                                      <p:cBhvr>
                                        <p:cTn id="291" dur="1" fill="hold">
                                          <p:stCondLst>
                                            <p:cond delay="1999"/>
                                          </p:stCondLst>
                                        </p:cTn>
                                        <p:tgtEl>
                                          <p:spTgt spid="25"/>
                                        </p:tgtEl>
                                        <p:attrNameLst>
                                          <p:attrName>style.visibility</p:attrName>
                                        </p:attrNameLst>
                                      </p:cBhvr>
                                      <p:to>
                                        <p:strVal val="hidden"/>
                                      </p:to>
                                    </p:set>
                                  </p:childTnLst>
                                </p:cTn>
                              </p:par>
                              <p:par>
                                <p:cTn id="292" presetID="2" presetClass="exit" presetSubtype="6" fill="hold" nodeType="withEffect">
                                  <p:stCondLst>
                                    <p:cond delay="0"/>
                                  </p:stCondLst>
                                  <p:childTnLst>
                                    <p:anim calcmode="lin" valueType="num">
                                      <p:cBhvr additive="base">
                                        <p:cTn id="293" dur="2000"/>
                                        <p:tgtEl>
                                          <p:spTgt spid="27"/>
                                        </p:tgtEl>
                                        <p:attrNameLst>
                                          <p:attrName>ppt_x</p:attrName>
                                        </p:attrNameLst>
                                      </p:cBhvr>
                                      <p:tavLst>
                                        <p:tav tm="0">
                                          <p:val>
                                            <p:strVal val="ppt_x"/>
                                          </p:val>
                                        </p:tav>
                                        <p:tav tm="100000">
                                          <p:val>
                                            <p:strVal val="1+ppt_w/2"/>
                                          </p:val>
                                        </p:tav>
                                      </p:tavLst>
                                    </p:anim>
                                    <p:anim calcmode="lin" valueType="num">
                                      <p:cBhvr additive="base">
                                        <p:cTn id="294" dur="2000"/>
                                        <p:tgtEl>
                                          <p:spTgt spid="27"/>
                                        </p:tgtEl>
                                        <p:attrNameLst>
                                          <p:attrName>ppt_y</p:attrName>
                                        </p:attrNameLst>
                                      </p:cBhvr>
                                      <p:tavLst>
                                        <p:tav tm="0">
                                          <p:val>
                                            <p:strVal val="ppt_y"/>
                                          </p:val>
                                        </p:tav>
                                        <p:tav tm="100000">
                                          <p:val>
                                            <p:strVal val="1+ppt_h/2"/>
                                          </p:val>
                                        </p:tav>
                                      </p:tavLst>
                                    </p:anim>
                                    <p:set>
                                      <p:cBhvr>
                                        <p:cTn id="295" dur="1" fill="hold">
                                          <p:stCondLst>
                                            <p:cond delay="1999"/>
                                          </p:stCondLst>
                                        </p:cTn>
                                        <p:tgtEl>
                                          <p:spTgt spid="27"/>
                                        </p:tgtEl>
                                        <p:attrNameLst>
                                          <p:attrName>style.visibility</p:attrName>
                                        </p:attrNameLst>
                                      </p:cBhvr>
                                      <p:to>
                                        <p:strVal val="hidden"/>
                                      </p:to>
                                    </p:set>
                                  </p:childTnLst>
                                </p:cTn>
                              </p:par>
                              <p:par>
                                <p:cTn id="296" presetID="2" presetClass="exit" presetSubtype="6" fill="hold" nodeType="withEffect">
                                  <p:stCondLst>
                                    <p:cond delay="0"/>
                                  </p:stCondLst>
                                  <p:childTnLst>
                                    <p:anim calcmode="lin" valueType="num">
                                      <p:cBhvr additive="base">
                                        <p:cTn id="297" dur="2000"/>
                                        <p:tgtEl>
                                          <p:spTgt spid="29"/>
                                        </p:tgtEl>
                                        <p:attrNameLst>
                                          <p:attrName>ppt_x</p:attrName>
                                        </p:attrNameLst>
                                      </p:cBhvr>
                                      <p:tavLst>
                                        <p:tav tm="0">
                                          <p:val>
                                            <p:strVal val="ppt_x"/>
                                          </p:val>
                                        </p:tav>
                                        <p:tav tm="100000">
                                          <p:val>
                                            <p:strVal val="1+ppt_w/2"/>
                                          </p:val>
                                        </p:tav>
                                      </p:tavLst>
                                    </p:anim>
                                    <p:anim calcmode="lin" valueType="num">
                                      <p:cBhvr additive="base">
                                        <p:cTn id="298" dur="2000"/>
                                        <p:tgtEl>
                                          <p:spTgt spid="29"/>
                                        </p:tgtEl>
                                        <p:attrNameLst>
                                          <p:attrName>ppt_y</p:attrName>
                                        </p:attrNameLst>
                                      </p:cBhvr>
                                      <p:tavLst>
                                        <p:tav tm="0">
                                          <p:val>
                                            <p:strVal val="ppt_y"/>
                                          </p:val>
                                        </p:tav>
                                        <p:tav tm="100000">
                                          <p:val>
                                            <p:strVal val="1+ppt_h/2"/>
                                          </p:val>
                                        </p:tav>
                                      </p:tavLst>
                                    </p:anim>
                                    <p:set>
                                      <p:cBhvr>
                                        <p:cTn id="299" dur="1" fill="hold">
                                          <p:stCondLst>
                                            <p:cond delay="1999"/>
                                          </p:stCondLst>
                                        </p:cTn>
                                        <p:tgtEl>
                                          <p:spTgt spid="29"/>
                                        </p:tgtEl>
                                        <p:attrNameLst>
                                          <p:attrName>style.visibility</p:attrName>
                                        </p:attrNameLst>
                                      </p:cBhvr>
                                      <p:to>
                                        <p:strVal val="hidden"/>
                                      </p:to>
                                    </p:set>
                                  </p:childTnLst>
                                </p:cTn>
                              </p:par>
                              <p:par>
                                <p:cTn id="300" presetID="2" presetClass="exit" presetSubtype="6" fill="hold" nodeType="withEffect">
                                  <p:stCondLst>
                                    <p:cond delay="0"/>
                                  </p:stCondLst>
                                  <p:childTnLst>
                                    <p:anim calcmode="lin" valueType="num">
                                      <p:cBhvr additive="base">
                                        <p:cTn id="301" dur="2000"/>
                                        <p:tgtEl>
                                          <p:spTgt spid="31"/>
                                        </p:tgtEl>
                                        <p:attrNameLst>
                                          <p:attrName>ppt_x</p:attrName>
                                        </p:attrNameLst>
                                      </p:cBhvr>
                                      <p:tavLst>
                                        <p:tav tm="0">
                                          <p:val>
                                            <p:strVal val="ppt_x"/>
                                          </p:val>
                                        </p:tav>
                                        <p:tav tm="100000">
                                          <p:val>
                                            <p:strVal val="1+ppt_w/2"/>
                                          </p:val>
                                        </p:tav>
                                      </p:tavLst>
                                    </p:anim>
                                    <p:anim calcmode="lin" valueType="num">
                                      <p:cBhvr additive="base">
                                        <p:cTn id="302" dur="2000"/>
                                        <p:tgtEl>
                                          <p:spTgt spid="31"/>
                                        </p:tgtEl>
                                        <p:attrNameLst>
                                          <p:attrName>ppt_y</p:attrName>
                                        </p:attrNameLst>
                                      </p:cBhvr>
                                      <p:tavLst>
                                        <p:tav tm="0">
                                          <p:val>
                                            <p:strVal val="ppt_y"/>
                                          </p:val>
                                        </p:tav>
                                        <p:tav tm="100000">
                                          <p:val>
                                            <p:strVal val="1+ppt_h/2"/>
                                          </p:val>
                                        </p:tav>
                                      </p:tavLst>
                                    </p:anim>
                                    <p:set>
                                      <p:cBhvr>
                                        <p:cTn id="303" dur="1" fill="hold">
                                          <p:stCondLst>
                                            <p:cond delay="1999"/>
                                          </p:stCondLst>
                                        </p:cTn>
                                        <p:tgtEl>
                                          <p:spTgt spid="31"/>
                                        </p:tgtEl>
                                        <p:attrNameLst>
                                          <p:attrName>style.visibility</p:attrName>
                                        </p:attrNameLst>
                                      </p:cBhvr>
                                      <p:to>
                                        <p:strVal val="hidden"/>
                                      </p:to>
                                    </p:set>
                                  </p:childTnLst>
                                </p:cTn>
                              </p:par>
                              <p:par>
                                <p:cTn id="304" presetID="2" presetClass="exit" presetSubtype="6" fill="hold" nodeType="withEffect">
                                  <p:stCondLst>
                                    <p:cond delay="0"/>
                                  </p:stCondLst>
                                  <p:childTnLst>
                                    <p:anim calcmode="lin" valueType="num">
                                      <p:cBhvr additive="base">
                                        <p:cTn id="305" dur="2000"/>
                                        <p:tgtEl>
                                          <p:spTgt spid="33"/>
                                        </p:tgtEl>
                                        <p:attrNameLst>
                                          <p:attrName>ppt_x</p:attrName>
                                        </p:attrNameLst>
                                      </p:cBhvr>
                                      <p:tavLst>
                                        <p:tav tm="0">
                                          <p:val>
                                            <p:strVal val="ppt_x"/>
                                          </p:val>
                                        </p:tav>
                                        <p:tav tm="100000">
                                          <p:val>
                                            <p:strVal val="1+ppt_w/2"/>
                                          </p:val>
                                        </p:tav>
                                      </p:tavLst>
                                    </p:anim>
                                    <p:anim calcmode="lin" valueType="num">
                                      <p:cBhvr additive="base">
                                        <p:cTn id="306" dur="2000"/>
                                        <p:tgtEl>
                                          <p:spTgt spid="33"/>
                                        </p:tgtEl>
                                        <p:attrNameLst>
                                          <p:attrName>ppt_y</p:attrName>
                                        </p:attrNameLst>
                                      </p:cBhvr>
                                      <p:tavLst>
                                        <p:tav tm="0">
                                          <p:val>
                                            <p:strVal val="ppt_y"/>
                                          </p:val>
                                        </p:tav>
                                        <p:tav tm="100000">
                                          <p:val>
                                            <p:strVal val="1+ppt_h/2"/>
                                          </p:val>
                                        </p:tav>
                                      </p:tavLst>
                                    </p:anim>
                                    <p:set>
                                      <p:cBhvr>
                                        <p:cTn id="307" dur="1" fill="hold">
                                          <p:stCondLst>
                                            <p:cond delay="1999"/>
                                          </p:stCondLst>
                                        </p:cTn>
                                        <p:tgtEl>
                                          <p:spTgt spid="33"/>
                                        </p:tgtEl>
                                        <p:attrNameLst>
                                          <p:attrName>style.visibility</p:attrName>
                                        </p:attrNameLst>
                                      </p:cBhvr>
                                      <p:to>
                                        <p:strVal val="hidden"/>
                                      </p:to>
                                    </p:set>
                                  </p:childTnLst>
                                </p:cTn>
                              </p:par>
                              <p:par>
                                <p:cTn id="308" presetID="8" presetClass="emph" presetSubtype="0" autoRev="1" fill="hold" nodeType="withEffect">
                                  <p:stCondLst>
                                    <p:cond delay="0"/>
                                  </p:stCondLst>
                                  <p:childTnLst>
                                    <p:animRot by="21600000">
                                      <p:cBhvr>
                                        <p:cTn id="309" dur="2000" fill="hold"/>
                                        <p:tgtEl>
                                          <p:spTgt spid="4"/>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6"/>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8"/>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10"/>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12"/>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14"/>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16"/>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18"/>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20"/>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22"/>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24"/>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26"/>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28"/>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30"/>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32"/>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5"/>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7"/>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9"/>
                                        </p:tgtEl>
                                        <p:attrNameLst>
                                          <p:attrName>r</p:attrName>
                                        </p:attrNameLst>
                                      </p:cBhvr>
                                    </p:animRot>
                                  </p:childTnLst>
                                </p:cTn>
                              </p:par>
                              <p:par>
                                <p:cTn id="344" presetID="8" presetClass="emph" presetSubtype="0" autoRev="1" fill="hold" nodeType="withEffect">
                                  <p:stCondLst>
                                    <p:cond delay="0"/>
                                  </p:stCondLst>
                                  <p:childTnLst>
                                    <p:animRot by="-21600000">
                                      <p:cBhvr>
                                        <p:cTn id="345" dur="2000" fill="hold"/>
                                        <p:tgtEl>
                                          <p:spTgt spid="11"/>
                                        </p:tgtEl>
                                        <p:attrNameLst>
                                          <p:attrName>r</p:attrName>
                                        </p:attrNameLst>
                                      </p:cBhvr>
                                    </p:animRot>
                                  </p:childTnLst>
                                </p:cTn>
                              </p:par>
                              <p:par>
                                <p:cTn id="346" presetID="8" presetClass="emph" presetSubtype="0" autoRev="1" fill="hold" nodeType="withEffect">
                                  <p:stCondLst>
                                    <p:cond delay="0"/>
                                  </p:stCondLst>
                                  <p:childTnLst>
                                    <p:animRot by="-21600000">
                                      <p:cBhvr>
                                        <p:cTn id="347" dur="2000" fill="hold"/>
                                        <p:tgtEl>
                                          <p:spTgt spid="13"/>
                                        </p:tgtEl>
                                        <p:attrNameLst>
                                          <p:attrName>r</p:attrName>
                                        </p:attrNameLst>
                                      </p:cBhvr>
                                    </p:animRot>
                                  </p:childTnLst>
                                </p:cTn>
                              </p:par>
                              <p:par>
                                <p:cTn id="348" presetID="8" presetClass="emph" presetSubtype="0" autoRev="1" fill="hold" nodeType="withEffect">
                                  <p:stCondLst>
                                    <p:cond delay="0"/>
                                  </p:stCondLst>
                                  <p:childTnLst>
                                    <p:animRot by="-21600000">
                                      <p:cBhvr>
                                        <p:cTn id="349" dur="2000" fill="hold"/>
                                        <p:tgtEl>
                                          <p:spTgt spid="15"/>
                                        </p:tgtEl>
                                        <p:attrNameLst>
                                          <p:attrName>r</p:attrName>
                                        </p:attrNameLst>
                                      </p:cBhvr>
                                    </p:animRot>
                                  </p:childTnLst>
                                </p:cTn>
                              </p:par>
                              <p:par>
                                <p:cTn id="350" presetID="8" presetClass="emph" presetSubtype="0" autoRev="1" fill="hold" nodeType="withEffect">
                                  <p:stCondLst>
                                    <p:cond delay="0"/>
                                  </p:stCondLst>
                                  <p:childTnLst>
                                    <p:animRot by="-21600000">
                                      <p:cBhvr>
                                        <p:cTn id="351" dur="2000" fill="hold"/>
                                        <p:tgtEl>
                                          <p:spTgt spid="17"/>
                                        </p:tgtEl>
                                        <p:attrNameLst>
                                          <p:attrName>r</p:attrName>
                                        </p:attrNameLst>
                                      </p:cBhvr>
                                    </p:animRot>
                                  </p:childTnLst>
                                </p:cTn>
                              </p:par>
                              <p:par>
                                <p:cTn id="352" presetID="8" presetClass="emph" presetSubtype="0" autoRev="1" fill="hold" nodeType="withEffect">
                                  <p:stCondLst>
                                    <p:cond delay="0"/>
                                  </p:stCondLst>
                                  <p:childTnLst>
                                    <p:animRot by="-21600000">
                                      <p:cBhvr>
                                        <p:cTn id="353" dur="2000" fill="hold"/>
                                        <p:tgtEl>
                                          <p:spTgt spid="19"/>
                                        </p:tgtEl>
                                        <p:attrNameLst>
                                          <p:attrName>r</p:attrName>
                                        </p:attrNameLst>
                                      </p:cBhvr>
                                    </p:animRot>
                                  </p:childTnLst>
                                </p:cTn>
                              </p:par>
                              <p:par>
                                <p:cTn id="354" presetID="8" presetClass="emph" presetSubtype="0" autoRev="1" fill="hold" nodeType="withEffect">
                                  <p:stCondLst>
                                    <p:cond delay="0"/>
                                  </p:stCondLst>
                                  <p:childTnLst>
                                    <p:animRot by="-21600000">
                                      <p:cBhvr>
                                        <p:cTn id="355" dur="2000" fill="hold"/>
                                        <p:tgtEl>
                                          <p:spTgt spid="21"/>
                                        </p:tgtEl>
                                        <p:attrNameLst>
                                          <p:attrName>r</p:attrName>
                                        </p:attrNameLst>
                                      </p:cBhvr>
                                    </p:animRot>
                                  </p:childTnLst>
                                </p:cTn>
                              </p:par>
                              <p:par>
                                <p:cTn id="356" presetID="8" presetClass="emph" presetSubtype="0" autoRev="1" fill="hold" nodeType="withEffect">
                                  <p:stCondLst>
                                    <p:cond delay="0"/>
                                  </p:stCondLst>
                                  <p:childTnLst>
                                    <p:animRot by="-21600000">
                                      <p:cBhvr>
                                        <p:cTn id="357" dur="2000" fill="hold"/>
                                        <p:tgtEl>
                                          <p:spTgt spid="23"/>
                                        </p:tgtEl>
                                        <p:attrNameLst>
                                          <p:attrName>r</p:attrName>
                                        </p:attrNameLst>
                                      </p:cBhvr>
                                    </p:animRot>
                                  </p:childTnLst>
                                </p:cTn>
                              </p:par>
                              <p:par>
                                <p:cTn id="358" presetID="8" presetClass="emph" presetSubtype="0" autoRev="1" fill="hold" nodeType="withEffect">
                                  <p:stCondLst>
                                    <p:cond delay="0"/>
                                  </p:stCondLst>
                                  <p:childTnLst>
                                    <p:animRot by="-21600000">
                                      <p:cBhvr>
                                        <p:cTn id="359" dur="2000" fill="hold"/>
                                        <p:tgtEl>
                                          <p:spTgt spid="25"/>
                                        </p:tgtEl>
                                        <p:attrNameLst>
                                          <p:attrName>r</p:attrName>
                                        </p:attrNameLst>
                                      </p:cBhvr>
                                    </p:animRot>
                                  </p:childTnLst>
                                </p:cTn>
                              </p:par>
                              <p:par>
                                <p:cTn id="360" presetID="8" presetClass="emph" presetSubtype="0" autoRev="1" fill="hold" nodeType="withEffect">
                                  <p:stCondLst>
                                    <p:cond delay="0"/>
                                  </p:stCondLst>
                                  <p:childTnLst>
                                    <p:animRot by="-21600000">
                                      <p:cBhvr>
                                        <p:cTn id="361" dur="2000" fill="hold"/>
                                        <p:tgtEl>
                                          <p:spTgt spid="27"/>
                                        </p:tgtEl>
                                        <p:attrNameLst>
                                          <p:attrName>r</p:attrName>
                                        </p:attrNameLst>
                                      </p:cBhvr>
                                    </p:animRot>
                                  </p:childTnLst>
                                </p:cTn>
                              </p:par>
                              <p:par>
                                <p:cTn id="362" presetID="8" presetClass="emph" presetSubtype="0" autoRev="1" fill="hold" nodeType="withEffect">
                                  <p:stCondLst>
                                    <p:cond delay="0"/>
                                  </p:stCondLst>
                                  <p:childTnLst>
                                    <p:animRot by="-21600000">
                                      <p:cBhvr>
                                        <p:cTn id="363" dur="2000" fill="hold"/>
                                        <p:tgtEl>
                                          <p:spTgt spid="29"/>
                                        </p:tgtEl>
                                        <p:attrNameLst>
                                          <p:attrName>r</p:attrName>
                                        </p:attrNameLst>
                                      </p:cBhvr>
                                    </p:animRot>
                                  </p:childTnLst>
                                </p:cTn>
                              </p:par>
                              <p:par>
                                <p:cTn id="364" presetID="8" presetClass="emph" presetSubtype="0" autoRev="1" fill="hold" nodeType="withEffect">
                                  <p:stCondLst>
                                    <p:cond delay="0"/>
                                  </p:stCondLst>
                                  <p:childTnLst>
                                    <p:animRot by="-21600000">
                                      <p:cBhvr>
                                        <p:cTn id="365" dur="2000" fill="hold"/>
                                        <p:tgtEl>
                                          <p:spTgt spid="31"/>
                                        </p:tgtEl>
                                        <p:attrNameLst>
                                          <p:attrName>r</p:attrName>
                                        </p:attrNameLst>
                                      </p:cBhvr>
                                    </p:animRot>
                                  </p:childTnLst>
                                </p:cTn>
                              </p:par>
                              <p:par>
                                <p:cTn id="366" presetID="8" presetClass="emph" presetSubtype="0" autoRev="1" fill="hold" nodeType="withEffect">
                                  <p:stCondLst>
                                    <p:cond delay="0"/>
                                  </p:stCondLst>
                                  <p:childTnLst>
                                    <p:animRot by="-21600000">
                                      <p:cBhvr>
                                        <p:cTn id="367" dur="2000" fill="hold"/>
                                        <p:tgtEl>
                                          <p:spTgt spid="33"/>
                                        </p:tgtEl>
                                        <p:attrNameLst>
                                          <p:attrName>r</p:attrName>
                                        </p:attrNameLst>
                                      </p:cBhvr>
                                    </p:animRot>
                                  </p:childTnLst>
                                </p:cTn>
                              </p:par>
                              <p:par>
                                <p:cTn id="368" presetID="17" presetClass="entr" presetSubtype="8" fill="hold" nodeType="withEffect">
                                  <p:stCondLst>
                                    <p:cond delay="0"/>
                                  </p:stCondLst>
                                  <p:childTnLst>
                                    <p:set>
                                      <p:cBhvr>
                                        <p:cTn id="369" dur="1" fill="hold">
                                          <p:stCondLst>
                                            <p:cond delay="0"/>
                                          </p:stCondLst>
                                        </p:cTn>
                                        <p:tgtEl>
                                          <p:spTgt spid="2"/>
                                        </p:tgtEl>
                                        <p:attrNameLst>
                                          <p:attrName>style.visibility</p:attrName>
                                        </p:attrNameLst>
                                      </p:cBhvr>
                                      <p:to>
                                        <p:strVal val="visible"/>
                                      </p:to>
                                    </p:set>
                                    <p:anim calcmode="lin" valueType="num">
                                      <p:cBhvr>
                                        <p:cTn id="370" dur="2000" fill="hold"/>
                                        <p:tgtEl>
                                          <p:spTgt spid="2"/>
                                        </p:tgtEl>
                                        <p:attrNameLst>
                                          <p:attrName>ppt_x</p:attrName>
                                        </p:attrNameLst>
                                      </p:cBhvr>
                                      <p:tavLst>
                                        <p:tav tm="0">
                                          <p:val>
                                            <p:strVal val="#ppt_x-#ppt_w/2"/>
                                          </p:val>
                                        </p:tav>
                                        <p:tav tm="100000">
                                          <p:val>
                                            <p:strVal val="#ppt_x"/>
                                          </p:val>
                                        </p:tav>
                                      </p:tavLst>
                                    </p:anim>
                                    <p:anim calcmode="lin" valueType="num">
                                      <p:cBhvr>
                                        <p:cTn id="371" dur="2000" fill="hold"/>
                                        <p:tgtEl>
                                          <p:spTgt spid="2"/>
                                        </p:tgtEl>
                                        <p:attrNameLst>
                                          <p:attrName>ppt_y</p:attrName>
                                        </p:attrNameLst>
                                      </p:cBhvr>
                                      <p:tavLst>
                                        <p:tav tm="0">
                                          <p:val>
                                            <p:strVal val="#ppt_y"/>
                                          </p:val>
                                        </p:tav>
                                        <p:tav tm="100000">
                                          <p:val>
                                            <p:strVal val="#ppt_y"/>
                                          </p:val>
                                        </p:tav>
                                      </p:tavLst>
                                    </p:anim>
                                    <p:anim calcmode="lin" valueType="num">
                                      <p:cBhvr>
                                        <p:cTn id="372" dur="2000" fill="hold"/>
                                        <p:tgtEl>
                                          <p:spTgt spid="2"/>
                                        </p:tgtEl>
                                        <p:attrNameLst>
                                          <p:attrName>ppt_w</p:attrName>
                                        </p:attrNameLst>
                                      </p:cBhvr>
                                      <p:tavLst>
                                        <p:tav tm="0">
                                          <p:val>
                                            <p:fltVal val="0"/>
                                          </p:val>
                                        </p:tav>
                                        <p:tav tm="100000">
                                          <p:val>
                                            <p:strVal val="#ppt_w"/>
                                          </p:val>
                                        </p:tav>
                                      </p:tavLst>
                                    </p:anim>
                                    <p:anim calcmode="lin" valueType="num">
                                      <p:cBhvr>
                                        <p:cTn id="373" dur="2000" fill="hold"/>
                                        <p:tgtEl>
                                          <p:spTgt spid="2"/>
                                        </p:tgtEl>
                                        <p:attrNameLst>
                                          <p:attrName>ppt_h</p:attrName>
                                        </p:attrNameLst>
                                      </p:cBhvr>
                                      <p:tavLst>
                                        <p:tav tm="0">
                                          <p:val>
                                            <p:strVal val="#ppt_h"/>
                                          </p:val>
                                        </p:tav>
                                        <p:tav tm="100000">
                                          <p:val>
                                            <p:strVal val="#ppt_h"/>
                                          </p:val>
                                        </p:tav>
                                      </p:tavLst>
                                    </p:anim>
                                  </p:childTnLst>
                                </p:cTn>
                              </p:par>
                              <p:par>
                                <p:cTn id="374" presetID="16" presetClass="entr" presetSubtype="42" fill="hold" nodeType="withEffect">
                                  <p:stCondLst>
                                    <p:cond delay="0"/>
                                  </p:stCondLst>
                                  <p:childTnLst>
                                    <p:set>
                                      <p:cBhvr>
                                        <p:cTn id="375" dur="1" fill="hold">
                                          <p:stCondLst>
                                            <p:cond delay="0"/>
                                          </p:stCondLst>
                                        </p:cTn>
                                        <p:tgtEl>
                                          <p:spTgt spid="2"/>
                                        </p:tgtEl>
                                        <p:attrNameLst>
                                          <p:attrName>style.visibility</p:attrName>
                                        </p:attrNameLst>
                                      </p:cBhvr>
                                      <p:to>
                                        <p:strVal val="visible"/>
                                      </p:to>
                                    </p:set>
                                    <p:animEffect transition="in" filter="barn(outHorizontal)">
                                      <p:cBhvr>
                                        <p:cTn id="37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15000">
              <a:schemeClr val="accent4">
                <a:lumMod val="75000"/>
              </a:schemeClr>
            </a:gs>
            <a:gs pos="50000">
              <a:srgbClr val="BA4A8D">
                <a:shade val="67500"/>
                <a:satMod val="115000"/>
              </a:srgbClr>
            </a:gs>
            <a:gs pos="100000">
              <a:srgbClr val="BA4A8D">
                <a:shade val="100000"/>
                <a:satMod val="115000"/>
              </a:srgbClr>
            </a:gs>
          </a:gsLst>
          <a:lin ang="8100000" scaled="1"/>
          <a:tileRect/>
        </a:gradFill>
        <a:effectLst/>
      </p:bgPr>
    </p:bg>
    <p:spTree>
      <p:nvGrpSpPr>
        <p:cNvPr id="1" name=""/>
        <p:cNvGrpSpPr/>
        <p:nvPr/>
      </p:nvGrpSpPr>
      <p:grpSpPr>
        <a:xfrm>
          <a:off x="0" y="0"/>
          <a:ext cx="0" cy="0"/>
          <a:chOff x="0" y="0"/>
          <a:chExt cx="0" cy="0"/>
        </a:xfrm>
      </p:grpSpPr>
      <p:pic>
        <p:nvPicPr>
          <p:cNvPr id="2" name="1 Imagen" descr="stock-photo-211268589.jpg"/>
          <p:cNvPicPr>
            <a:picLocks noGrp="1" noChangeAspect="1"/>
          </p:cNvPicPr>
          <p:nvPr isPhoto="1"/>
        </p:nvPicPr>
        <p:blipFill>
          <a:blip r:embed="rId2">
            <a:lum/>
          </a:blip>
          <a:stretch>
            <a:fillRect/>
          </a:stretch>
        </p:blipFill>
        <p:spPr>
          <a:xfrm>
            <a:off x="0" y="-142894"/>
            <a:ext cx="9144000" cy="5286394"/>
          </a:xfrm>
          <a:prstGeom prst="rect">
            <a:avLst/>
          </a:prstGeom>
          <a:noFill/>
          <a:ln>
            <a:noFill/>
          </a:ln>
        </p:spPr>
      </p:pic>
      <p:pic>
        <p:nvPicPr>
          <p:cNvPr id="4" name="3 Imagen" descr="circular-shape-for-design-logo-8874BE76E2-seeklogo.com.png"/>
          <p:cNvPicPr>
            <a:picLocks noChangeAspect="1"/>
          </p:cNvPicPr>
          <p:nvPr/>
        </p:nvPicPr>
        <p:blipFill>
          <a:blip r:embed="rId3" cstate="print">
            <a:duotone>
              <a:prstClr val="black"/>
              <a:srgbClr val="FFCCFF">
                <a:tint val="45000"/>
                <a:satMod val="400000"/>
              </a:srgbClr>
            </a:duotone>
          </a:blip>
          <a:stretch>
            <a:fillRect/>
          </a:stretch>
        </p:blipFill>
        <p:spPr>
          <a:xfrm>
            <a:off x="-428627" y="-381004"/>
            <a:ext cx="857238" cy="881053"/>
          </a:xfrm>
          <a:prstGeom prst="rect">
            <a:avLst/>
          </a:prstGeom>
          <a:effectLst>
            <a:reflection blurRad="6350" stA="50000" endA="300" endPos="90000" dir="5400000" sy="-100000" algn="bl" rotWithShape="0"/>
          </a:effectLst>
        </p:spPr>
      </p:pic>
      <p:pic>
        <p:nvPicPr>
          <p:cNvPr id="5" name="4 Imagen" descr="circular-shape-for-design-logo-8874BE76E2-seeklogo.com.png"/>
          <p:cNvPicPr>
            <a:picLocks noChangeAspect="1"/>
          </p:cNvPicPr>
          <p:nvPr/>
        </p:nvPicPr>
        <p:blipFill>
          <a:blip r:embed="rId3" cstate="print">
            <a:duotone>
              <a:prstClr val="black"/>
              <a:schemeClr val="accent4">
                <a:tint val="45000"/>
                <a:satMod val="400000"/>
              </a:schemeClr>
            </a:duotone>
            <a:lum bright="-30000" contrast="40000"/>
          </a:blip>
          <a:stretch>
            <a:fillRect/>
          </a:stretch>
        </p:blipFill>
        <p:spPr>
          <a:xfrm>
            <a:off x="-32" y="333357"/>
            <a:ext cx="857238" cy="881053"/>
          </a:xfrm>
          <a:prstGeom prst="rect">
            <a:avLst/>
          </a:prstGeom>
          <a:effectLst>
            <a:reflection blurRad="6350" stA="50000" endA="300" endPos="90000" dir="5400000" sy="-100000" algn="bl" rotWithShape="0"/>
          </a:effectLst>
        </p:spPr>
      </p:pic>
      <p:pic>
        <p:nvPicPr>
          <p:cNvPr id="6" name="5 Imagen" descr="circular-shape-for-design-logo-8874BE76E2-seeklogo.com.png"/>
          <p:cNvPicPr>
            <a:picLocks noChangeAspect="1"/>
          </p:cNvPicPr>
          <p:nvPr/>
        </p:nvPicPr>
        <p:blipFill>
          <a:blip r:embed="rId3" cstate="print">
            <a:duotone>
              <a:prstClr val="black"/>
              <a:srgbClr val="FFCCFF">
                <a:tint val="45000"/>
                <a:satMod val="400000"/>
              </a:srgbClr>
            </a:duotone>
          </a:blip>
          <a:stretch>
            <a:fillRect/>
          </a:stretch>
        </p:blipFill>
        <p:spPr>
          <a:xfrm>
            <a:off x="571472" y="1047737"/>
            <a:ext cx="857238" cy="881053"/>
          </a:xfrm>
          <a:prstGeom prst="rect">
            <a:avLst/>
          </a:prstGeom>
          <a:effectLst>
            <a:reflection blurRad="6350" stA="50000" endA="300" endPos="90000" dir="5400000" sy="-100000" algn="bl" rotWithShape="0"/>
          </a:effectLst>
        </p:spPr>
      </p:pic>
      <p:pic>
        <p:nvPicPr>
          <p:cNvPr id="7" name="6 Imagen" descr="circular-shape-for-design-logo-8874BE76E2-seeklogo.com.png"/>
          <p:cNvPicPr>
            <a:picLocks noChangeAspect="1"/>
          </p:cNvPicPr>
          <p:nvPr/>
        </p:nvPicPr>
        <p:blipFill>
          <a:blip r:embed="rId3" cstate="print">
            <a:duotone>
              <a:prstClr val="black"/>
              <a:schemeClr val="accent4">
                <a:tint val="45000"/>
                <a:satMod val="400000"/>
              </a:schemeClr>
            </a:duotone>
            <a:lum bright="-30000" contrast="40000"/>
          </a:blip>
          <a:stretch>
            <a:fillRect/>
          </a:stretch>
        </p:blipFill>
        <p:spPr>
          <a:xfrm>
            <a:off x="1285852" y="1619241"/>
            <a:ext cx="857238" cy="881053"/>
          </a:xfrm>
          <a:prstGeom prst="rect">
            <a:avLst/>
          </a:prstGeom>
          <a:effectLst>
            <a:reflection blurRad="6350" stA="50000" endA="300" endPos="90000" dir="5400000" sy="-100000" algn="bl" rotWithShape="0"/>
          </a:effectLst>
        </p:spPr>
      </p:pic>
      <p:pic>
        <p:nvPicPr>
          <p:cNvPr id="8" name="7 Imagen" descr="circular-shape-for-design-logo-8874BE76E2-seeklogo.com.png"/>
          <p:cNvPicPr>
            <a:picLocks noChangeAspect="1"/>
          </p:cNvPicPr>
          <p:nvPr/>
        </p:nvPicPr>
        <p:blipFill>
          <a:blip r:embed="rId3" cstate="print">
            <a:duotone>
              <a:prstClr val="black"/>
              <a:srgbClr val="FFCCFF">
                <a:tint val="45000"/>
                <a:satMod val="400000"/>
              </a:srgbClr>
            </a:duotone>
          </a:blip>
          <a:stretch>
            <a:fillRect/>
          </a:stretch>
        </p:blipFill>
        <p:spPr>
          <a:xfrm>
            <a:off x="2000232" y="2119307"/>
            <a:ext cx="857238" cy="881053"/>
          </a:xfrm>
          <a:prstGeom prst="rect">
            <a:avLst/>
          </a:prstGeom>
          <a:effectLst>
            <a:reflection blurRad="6350" stA="50000" endA="300" endPos="90000" dir="5400000" sy="-100000" algn="bl" rotWithShape="0"/>
          </a:effectLst>
        </p:spPr>
      </p:pic>
      <p:pic>
        <p:nvPicPr>
          <p:cNvPr id="9" name="8 Imagen" descr="circular-shape-for-design-logo-8874BE76E2-seeklogo.com.png"/>
          <p:cNvPicPr>
            <a:picLocks noChangeAspect="1"/>
          </p:cNvPicPr>
          <p:nvPr/>
        </p:nvPicPr>
        <p:blipFill>
          <a:blip r:embed="rId3" cstate="print">
            <a:duotone>
              <a:prstClr val="black"/>
              <a:schemeClr val="accent4">
                <a:tint val="45000"/>
                <a:satMod val="400000"/>
              </a:schemeClr>
            </a:duotone>
            <a:lum bright="-30000" contrast="40000"/>
          </a:blip>
          <a:stretch>
            <a:fillRect/>
          </a:stretch>
        </p:blipFill>
        <p:spPr>
          <a:xfrm>
            <a:off x="2786050" y="2476497"/>
            <a:ext cx="857238" cy="881053"/>
          </a:xfrm>
          <a:prstGeom prst="rect">
            <a:avLst/>
          </a:prstGeom>
          <a:effectLst>
            <a:reflection blurRad="6350" stA="50000" endA="300" endPos="90000" dir="5400000" sy="-100000" algn="bl" rotWithShape="0"/>
          </a:effectLst>
        </p:spPr>
      </p:pic>
      <p:pic>
        <p:nvPicPr>
          <p:cNvPr id="10" name="9 Imagen" descr="circular-shape-for-design-logo-8874BE76E2-seeklogo.com.png"/>
          <p:cNvPicPr>
            <a:picLocks noChangeAspect="1"/>
          </p:cNvPicPr>
          <p:nvPr/>
        </p:nvPicPr>
        <p:blipFill>
          <a:blip r:embed="rId3" cstate="print">
            <a:duotone>
              <a:prstClr val="black"/>
              <a:srgbClr val="FFCCFF">
                <a:tint val="45000"/>
                <a:satMod val="400000"/>
              </a:srgbClr>
            </a:duotone>
          </a:blip>
          <a:stretch>
            <a:fillRect/>
          </a:stretch>
        </p:blipFill>
        <p:spPr>
          <a:xfrm>
            <a:off x="3571868" y="2976563"/>
            <a:ext cx="857238" cy="881053"/>
          </a:xfrm>
          <a:prstGeom prst="rect">
            <a:avLst/>
          </a:prstGeom>
          <a:effectLst>
            <a:reflection blurRad="6350" stA="50000" endA="300" endPos="90000" dir="5400000" sy="-100000" algn="bl" rotWithShape="0"/>
          </a:effectLst>
        </p:spPr>
      </p:pic>
      <p:pic>
        <p:nvPicPr>
          <p:cNvPr id="11" name="10 Imagen" descr="circular-shape-for-design-logo-8874BE76E2-seeklogo.com.png"/>
          <p:cNvPicPr>
            <a:picLocks noChangeAspect="1"/>
          </p:cNvPicPr>
          <p:nvPr/>
        </p:nvPicPr>
        <p:blipFill>
          <a:blip r:embed="rId3" cstate="print">
            <a:duotone>
              <a:prstClr val="black"/>
              <a:schemeClr val="accent4">
                <a:tint val="45000"/>
                <a:satMod val="400000"/>
              </a:schemeClr>
            </a:duotone>
            <a:lum bright="-30000" contrast="40000"/>
          </a:blip>
          <a:stretch>
            <a:fillRect/>
          </a:stretch>
        </p:blipFill>
        <p:spPr>
          <a:xfrm>
            <a:off x="4357686" y="3333753"/>
            <a:ext cx="857238" cy="881053"/>
          </a:xfrm>
          <a:prstGeom prst="rect">
            <a:avLst/>
          </a:prstGeom>
          <a:effectLst>
            <a:reflection blurRad="6350" stA="50000" endA="300" endPos="90000" dir="5400000" sy="-100000" algn="bl" rotWithShape="0"/>
          </a:effectLst>
        </p:spPr>
      </p:pic>
      <p:pic>
        <p:nvPicPr>
          <p:cNvPr id="12" name="11 Imagen" descr="circular-shape-for-design-logo-8874BE76E2-seeklogo.com.png"/>
          <p:cNvPicPr>
            <a:picLocks noChangeAspect="1"/>
          </p:cNvPicPr>
          <p:nvPr/>
        </p:nvPicPr>
        <p:blipFill>
          <a:blip r:embed="rId3" cstate="print">
            <a:duotone>
              <a:prstClr val="black"/>
              <a:srgbClr val="FFCCFF">
                <a:tint val="45000"/>
                <a:satMod val="400000"/>
              </a:srgbClr>
            </a:duotone>
          </a:blip>
          <a:stretch>
            <a:fillRect/>
          </a:stretch>
        </p:blipFill>
        <p:spPr>
          <a:xfrm>
            <a:off x="5214942" y="3548067"/>
            <a:ext cx="857238" cy="881053"/>
          </a:xfrm>
          <a:prstGeom prst="rect">
            <a:avLst/>
          </a:prstGeom>
          <a:effectLst>
            <a:reflection blurRad="6350" stA="50000" endA="300" endPos="90000" dir="5400000" sy="-100000" algn="bl" rotWithShape="0"/>
          </a:effectLst>
        </p:spPr>
      </p:pic>
      <p:pic>
        <p:nvPicPr>
          <p:cNvPr id="13" name="12 Imagen" descr="circular-shape-for-design-logo-8874BE76E2-seeklogo.com.png"/>
          <p:cNvPicPr>
            <a:picLocks noChangeAspect="1"/>
          </p:cNvPicPr>
          <p:nvPr/>
        </p:nvPicPr>
        <p:blipFill>
          <a:blip r:embed="rId3" cstate="print">
            <a:duotone>
              <a:prstClr val="black"/>
              <a:schemeClr val="accent4">
                <a:tint val="45000"/>
                <a:satMod val="400000"/>
              </a:schemeClr>
            </a:duotone>
            <a:lum bright="-30000" contrast="40000"/>
          </a:blip>
          <a:stretch>
            <a:fillRect/>
          </a:stretch>
        </p:blipFill>
        <p:spPr>
          <a:xfrm>
            <a:off x="6072198" y="3690943"/>
            <a:ext cx="857238" cy="881053"/>
          </a:xfrm>
          <a:prstGeom prst="rect">
            <a:avLst/>
          </a:prstGeom>
          <a:effectLst>
            <a:reflection blurRad="6350" stA="50000" endA="300" endPos="90000" dir="5400000" sy="-100000" algn="bl" rotWithShape="0"/>
          </a:effectLst>
        </p:spPr>
      </p:pic>
      <p:pic>
        <p:nvPicPr>
          <p:cNvPr id="14" name="13 Imagen" descr="circular-shape-for-design-logo-8874BE76E2-seeklogo.com.png"/>
          <p:cNvPicPr>
            <a:picLocks noChangeAspect="1"/>
          </p:cNvPicPr>
          <p:nvPr/>
        </p:nvPicPr>
        <p:blipFill>
          <a:blip r:embed="rId3" cstate="print">
            <a:duotone>
              <a:prstClr val="black"/>
              <a:srgbClr val="FFCCFF">
                <a:tint val="45000"/>
                <a:satMod val="400000"/>
              </a:srgbClr>
            </a:duotone>
          </a:blip>
          <a:stretch>
            <a:fillRect/>
          </a:stretch>
        </p:blipFill>
        <p:spPr>
          <a:xfrm>
            <a:off x="7000892" y="3762381"/>
            <a:ext cx="857238" cy="881053"/>
          </a:xfrm>
          <a:prstGeom prst="rect">
            <a:avLst/>
          </a:prstGeom>
          <a:effectLst>
            <a:reflection blurRad="6350" stA="50000" endA="300" endPos="90000" dir="5400000" sy="-100000" algn="bl" rotWithShape="0"/>
          </a:effectLst>
        </p:spPr>
      </p:pic>
      <p:pic>
        <p:nvPicPr>
          <p:cNvPr id="15" name="14 Imagen" descr="circular-shape-for-design-logo-8874BE76E2-seeklogo.com.png"/>
          <p:cNvPicPr>
            <a:picLocks noChangeAspect="1"/>
          </p:cNvPicPr>
          <p:nvPr/>
        </p:nvPicPr>
        <p:blipFill>
          <a:blip r:embed="rId3" cstate="print">
            <a:duotone>
              <a:prstClr val="black"/>
              <a:schemeClr val="accent4">
                <a:tint val="45000"/>
                <a:satMod val="400000"/>
              </a:schemeClr>
            </a:duotone>
            <a:lum bright="-30000" contrast="40000"/>
          </a:blip>
          <a:stretch>
            <a:fillRect/>
          </a:stretch>
        </p:blipFill>
        <p:spPr>
          <a:xfrm>
            <a:off x="8001024" y="3976695"/>
            <a:ext cx="857238" cy="881053"/>
          </a:xfrm>
          <a:prstGeom prst="rect">
            <a:avLst/>
          </a:prstGeom>
          <a:effectLst>
            <a:reflection blurRad="6350" stA="50000" endA="300" endPos="90000" dir="5400000" sy="-100000" algn="bl" rotWithShape="0"/>
          </a:effectLst>
        </p:spPr>
      </p:pic>
      <p:sp>
        <p:nvSpPr>
          <p:cNvPr id="16" name="15 Rectángulo"/>
          <p:cNvSpPr/>
          <p:nvPr/>
        </p:nvSpPr>
        <p:spPr>
          <a:xfrm>
            <a:off x="-428660" y="-428646"/>
            <a:ext cx="9787006" cy="5857916"/>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8" presetClass="emph" presetSubtype="0"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11"/>
                                        </p:tgtEl>
                                        <p:attrNameLst>
                                          <p:attrName>r</p:attrName>
                                        </p:attrNameLst>
                                      </p:cBhvr>
                                    </p:animRot>
                                  </p:childTnLst>
                                </p:cTn>
                              </p:par>
                              <p:par>
                                <p:cTn id="71" presetID="8" presetClass="emph" presetSubtype="0" fill="hold"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fill="hold"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14"/>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15"/>
                                        </p:tgtEl>
                                        <p:attrNameLst>
                                          <p:attrName>r</p:attrName>
                                        </p:attrNameLst>
                                      </p:cBhvr>
                                    </p:animRot>
                                  </p:childTnLst>
                                </p:cTn>
                              </p:par>
                            </p:childTnLst>
                          </p:cTn>
                        </p:par>
                        <p:par>
                          <p:cTn id="79" fill="hold">
                            <p:stCondLst>
                              <p:cond delay="2000"/>
                            </p:stCondLst>
                            <p:childTnLst>
                              <p:par>
                                <p:cTn id="80" presetID="2" presetClass="exit" presetSubtype="6" fill="hold"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1+ppt_w/2"/>
                                          </p:val>
                                        </p:tav>
                                      </p:tavLst>
                                    </p:anim>
                                    <p:anim calcmode="lin" valueType="num">
                                      <p:cBhvr additive="base">
                                        <p:cTn id="82" dur="2000"/>
                                        <p:tgtEl>
                                          <p:spTgt spid="4"/>
                                        </p:tgtEl>
                                        <p:attrNameLst>
                                          <p:attrName>ppt_y</p:attrName>
                                        </p:attrNameLst>
                                      </p:cBhvr>
                                      <p:tavLst>
                                        <p:tav tm="0">
                                          <p:val>
                                            <p:strVal val="ppt_y"/>
                                          </p:val>
                                        </p:tav>
                                        <p:tav tm="100000">
                                          <p:val>
                                            <p:strVal val="1+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1+ppt_w/2"/>
                                          </p:val>
                                        </p:tav>
                                      </p:tavLst>
                                    </p:anim>
                                    <p:anim calcmode="lin" valueType="num">
                                      <p:cBhvr additive="base">
                                        <p:cTn id="86" dur="2000"/>
                                        <p:tgtEl>
                                          <p:spTgt spid="5"/>
                                        </p:tgtEl>
                                        <p:attrNameLst>
                                          <p:attrName>ppt_y</p:attrName>
                                        </p:attrNameLst>
                                      </p:cBhvr>
                                      <p:tavLst>
                                        <p:tav tm="0">
                                          <p:val>
                                            <p:strVal val="ppt_y"/>
                                          </p:val>
                                        </p:tav>
                                        <p:tav tm="100000">
                                          <p:val>
                                            <p:strVal val="1+ppt_h/2"/>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2000"/>
                                        <p:tgtEl>
                                          <p:spTgt spid="6"/>
                                        </p:tgtEl>
                                        <p:attrNameLst>
                                          <p:attrName>ppt_x</p:attrName>
                                        </p:attrNameLst>
                                      </p:cBhvr>
                                      <p:tavLst>
                                        <p:tav tm="0">
                                          <p:val>
                                            <p:strVal val="ppt_x"/>
                                          </p:val>
                                        </p:tav>
                                        <p:tav tm="100000">
                                          <p:val>
                                            <p:strVal val="1+ppt_w/2"/>
                                          </p:val>
                                        </p:tav>
                                      </p:tavLst>
                                    </p:anim>
                                    <p:anim calcmode="lin" valueType="num">
                                      <p:cBhvr additive="base">
                                        <p:cTn id="90" dur="2000"/>
                                        <p:tgtEl>
                                          <p:spTgt spid="6"/>
                                        </p:tgtEl>
                                        <p:attrNameLst>
                                          <p:attrName>ppt_y</p:attrName>
                                        </p:attrNameLst>
                                      </p:cBhvr>
                                      <p:tavLst>
                                        <p:tav tm="0">
                                          <p:val>
                                            <p:strVal val="ppt_y"/>
                                          </p:val>
                                        </p:tav>
                                        <p:tav tm="100000">
                                          <p:val>
                                            <p:strVal val="1+ppt_h/2"/>
                                          </p:val>
                                        </p:tav>
                                      </p:tavLst>
                                    </p:anim>
                                    <p:set>
                                      <p:cBhvr>
                                        <p:cTn id="91" dur="1" fill="hold">
                                          <p:stCondLst>
                                            <p:cond delay="1999"/>
                                          </p:stCondLst>
                                        </p:cTn>
                                        <p:tgtEl>
                                          <p:spTgt spid="6"/>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2000"/>
                                        <p:tgtEl>
                                          <p:spTgt spid="7"/>
                                        </p:tgtEl>
                                        <p:attrNameLst>
                                          <p:attrName>ppt_x</p:attrName>
                                        </p:attrNameLst>
                                      </p:cBhvr>
                                      <p:tavLst>
                                        <p:tav tm="0">
                                          <p:val>
                                            <p:strVal val="ppt_x"/>
                                          </p:val>
                                        </p:tav>
                                        <p:tav tm="100000">
                                          <p:val>
                                            <p:strVal val="1+ppt_w/2"/>
                                          </p:val>
                                        </p:tav>
                                      </p:tavLst>
                                    </p:anim>
                                    <p:anim calcmode="lin" valueType="num">
                                      <p:cBhvr additive="base">
                                        <p:cTn id="94" dur="2000"/>
                                        <p:tgtEl>
                                          <p:spTgt spid="7"/>
                                        </p:tgtEl>
                                        <p:attrNameLst>
                                          <p:attrName>ppt_y</p:attrName>
                                        </p:attrNameLst>
                                      </p:cBhvr>
                                      <p:tavLst>
                                        <p:tav tm="0">
                                          <p:val>
                                            <p:strVal val="ppt_y"/>
                                          </p:val>
                                        </p:tav>
                                        <p:tav tm="100000">
                                          <p:val>
                                            <p:strVal val="1+ppt_h/2"/>
                                          </p:val>
                                        </p:tav>
                                      </p:tavLst>
                                    </p:anim>
                                    <p:set>
                                      <p:cBhvr>
                                        <p:cTn id="95" dur="1" fill="hold">
                                          <p:stCondLst>
                                            <p:cond delay="1999"/>
                                          </p:stCondLst>
                                        </p:cTn>
                                        <p:tgtEl>
                                          <p:spTgt spid="7"/>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1+ppt_w/2"/>
                                          </p:val>
                                        </p:tav>
                                      </p:tavLst>
                                    </p:anim>
                                    <p:anim calcmode="lin" valueType="num">
                                      <p:cBhvr additive="base">
                                        <p:cTn id="98" dur="2000"/>
                                        <p:tgtEl>
                                          <p:spTgt spid="8"/>
                                        </p:tgtEl>
                                        <p:attrNameLst>
                                          <p:attrName>ppt_y</p:attrName>
                                        </p:attrNameLst>
                                      </p:cBhvr>
                                      <p:tavLst>
                                        <p:tav tm="0">
                                          <p:val>
                                            <p:strVal val="ppt_y"/>
                                          </p:val>
                                        </p:tav>
                                        <p:tav tm="100000">
                                          <p:val>
                                            <p:strVal val="1+ppt_h/2"/>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9"/>
                                        </p:tgtEl>
                                        <p:attrNameLst>
                                          <p:attrName>ppt_x</p:attrName>
                                        </p:attrNameLst>
                                      </p:cBhvr>
                                      <p:tavLst>
                                        <p:tav tm="0">
                                          <p:val>
                                            <p:strVal val="ppt_x"/>
                                          </p:val>
                                        </p:tav>
                                        <p:tav tm="100000">
                                          <p:val>
                                            <p:strVal val="1+ppt_w/2"/>
                                          </p:val>
                                        </p:tav>
                                      </p:tavLst>
                                    </p:anim>
                                    <p:anim calcmode="lin" valueType="num">
                                      <p:cBhvr additive="base">
                                        <p:cTn id="102" dur="2000"/>
                                        <p:tgtEl>
                                          <p:spTgt spid="9"/>
                                        </p:tgtEl>
                                        <p:attrNameLst>
                                          <p:attrName>ppt_y</p:attrName>
                                        </p:attrNameLst>
                                      </p:cBhvr>
                                      <p:tavLst>
                                        <p:tav tm="0">
                                          <p:val>
                                            <p:strVal val="ppt_y"/>
                                          </p:val>
                                        </p:tav>
                                        <p:tav tm="100000">
                                          <p:val>
                                            <p:strVal val="1+ppt_h/2"/>
                                          </p:val>
                                        </p:tav>
                                      </p:tavLst>
                                    </p:anim>
                                    <p:set>
                                      <p:cBhvr>
                                        <p:cTn id="103" dur="1" fill="hold">
                                          <p:stCondLst>
                                            <p:cond delay="1999"/>
                                          </p:stCondLst>
                                        </p:cTn>
                                        <p:tgtEl>
                                          <p:spTgt spid="9"/>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1+ppt_w/2"/>
                                          </p:val>
                                        </p:tav>
                                      </p:tavLst>
                                    </p:anim>
                                    <p:anim calcmode="lin" valueType="num">
                                      <p:cBhvr additive="base">
                                        <p:cTn id="106" dur="2000"/>
                                        <p:tgtEl>
                                          <p:spTgt spid="10"/>
                                        </p:tgtEl>
                                        <p:attrNameLst>
                                          <p:attrName>ppt_y</p:attrName>
                                        </p:attrNameLst>
                                      </p:cBhvr>
                                      <p:tavLst>
                                        <p:tav tm="0">
                                          <p:val>
                                            <p:strVal val="ppt_y"/>
                                          </p:val>
                                        </p:tav>
                                        <p:tav tm="100000">
                                          <p:val>
                                            <p:strVal val="1+ppt_h/2"/>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1+ppt_w/2"/>
                                          </p:val>
                                        </p:tav>
                                      </p:tavLst>
                                    </p:anim>
                                    <p:anim calcmode="lin" valueType="num">
                                      <p:cBhvr additive="base">
                                        <p:cTn id="110" dur="2000"/>
                                        <p:tgtEl>
                                          <p:spTgt spid="11"/>
                                        </p:tgtEl>
                                        <p:attrNameLst>
                                          <p:attrName>ppt_y</p:attrName>
                                        </p:attrNameLst>
                                      </p:cBhvr>
                                      <p:tavLst>
                                        <p:tav tm="0">
                                          <p:val>
                                            <p:strVal val="ppt_y"/>
                                          </p:val>
                                        </p:tav>
                                        <p:tav tm="100000">
                                          <p:val>
                                            <p:strVal val="1+ppt_h/2"/>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12"/>
                                        </p:tgtEl>
                                        <p:attrNameLst>
                                          <p:attrName>ppt_x</p:attrName>
                                        </p:attrNameLst>
                                      </p:cBhvr>
                                      <p:tavLst>
                                        <p:tav tm="0">
                                          <p:val>
                                            <p:strVal val="ppt_x"/>
                                          </p:val>
                                        </p:tav>
                                        <p:tav tm="100000">
                                          <p:val>
                                            <p:strVal val="1+ppt_w/2"/>
                                          </p:val>
                                        </p:tav>
                                      </p:tavLst>
                                    </p:anim>
                                    <p:anim calcmode="lin" valueType="num">
                                      <p:cBhvr additive="base">
                                        <p:cTn id="114" dur="2000"/>
                                        <p:tgtEl>
                                          <p:spTgt spid="12"/>
                                        </p:tgtEl>
                                        <p:attrNameLst>
                                          <p:attrName>ppt_y</p:attrName>
                                        </p:attrNameLst>
                                      </p:cBhvr>
                                      <p:tavLst>
                                        <p:tav tm="0">
                                          <p:val>
                                            <p:strVal val="ppt_y"/>
                                          </p:val>
                                        </p:tav>
                                        <p:tav tm="100000">
                                          <p:val>
                                            <p:strVal val="1+ppt_h/2"/>
                                          </p:val>
                                        </p:tav>
                                      </p:tavLst>
                                    </p:anim>
                                    <p:set>
                                      <p:cBhvr>
                                        <p:cTn id="115" dur="1" fill="hold">
                                          <p:stCondLst>
                                            <p:cond delay="1999"/>
                                          </p:stCondLst>
                                        </p:cTn>
                                        <p:tgtEl>
                                          <p:spTgt spid="12"/>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3"/>
                                        </p:tgtEl>
                                        <p:attrNameLst>
                                          <p:attrName>ppt_x</p:attrName>
                                        </p:attrNameLst>
                                      </p:cBhvr>
                                      <p:tavLst>
                                        <p:tav tm="0">
                                          <p:val>
                                            <p:strVal val="ppt_x"/>
                                          </p:val>
                                        </p:tav>
                                        <p:tav tm="100000">
                                          <p:val>
                                            <p:strVal val="1+ppt_w/2"/>
                                          </p:val>
                                        </p:tav>
                                      </p:tavLst>
                                    </p:anim>
                                    <p:anim calcmode="lin" valueType="num">
                                      <p:cBhvr additive="base">
                                        <p:cTn id="118" dur="2000"/>
                                        <p:tgtEl>
                                          <p:spTgt spid="13"/>
                                        </p:tgtEl>
                                        <p:attrNameLst>
                                          <p:attrName>ppt_y</p:attrName>
                                        </p:attrNameLst>
                                      </p:cBhvr>
                                      <p:tavLst>
                                        <p:tav tm="0">
                                          <p:val>
                                            <p:strVal val="ppt_y"/>
                                          </p:val>
                                        </p:tav>
                                        <p:tav tm="100000">
                                          <p:val>
                                            <p:strVal val="1+ppt_h/2"/>
                                          </p:val>
                                        </p:tav>
                                      </p:tavLst>
                                    </p:anim>
                                    <p:set>
                                      <p:cBhvr>
                                        <p:cTn id="119" dur="1" fill="hold">
                                          <p:stCondLst>
                                            <p:cond delay="1999"/>
                                          </p:stCondLst>
                                        </p:cTn>
                                        <p:tgtEl>
                                          <p:spTgt spid="13"/>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14"/>
                                        </p:tgtEl>
                                        <p:attrNameLst>
                                          <p:attrName>ppt_x</p:attrName>
                                        </p:attrNameLst>
                                      </p:cBhvr>
                                      <p:tavLst>
                                        <p:tav tm="0">
                                          <p:val>
                                            <p:strVal val="ppt_x"/>
                                          </p:val>
                                        </p:tav>
                                        <p:tav tm="100000">
                                          <p:val>
                                            <p:strVal val="1+ppt_w/2"/>
                                          </p:val>
                                        </p:tav>
                                      </p:tavLst>
                                    </p:anim>
                                    <p:anim calcmode="lin" valueType="num">
                                      <p:cBhvr additive="base">
                                        <p:cTn id="122" dur="2000"/>
                                        <p:tgtEl>
                                          <p:spTgt spid="14"/>
                                        </p:tgtEl>
                                        <p:attrNameLst>
                                          <p:attrName>ppt_y</p:attrName>
                                        </p:attrNameLst>
                                      </p:cBhvr>
                                      <p:tavLst>
                                        <p:tav tm="0">
                                          <p:val>
                                            <p:strVal val="ppt_y"/>
                                          </p:val>
                                        </p:tav>
                                        <p:tav tm="100000">
                                          <p:val>
                                            <p:strVal val="1+ppt_h/2"/>
                                          </p:val>
                                        </p:tav>
                                      </p:tavLst>
                                    </p:anim>
                                    <p:set>
                                      <p:cBhvr>
                                        <p:cTn id="123" dur="1" fill="hold">
                                          <p:stCondLst>
                                            <p:cond delay="1999"/>
                                          </p:stCondLst>
                                        </p:cTn>
                                        <p:tgtEl>
                                          <p:spTgt spid="14"/>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5"/>
                                        </p:tgtEl>
                                        <p:attrNameLst>
                                          <p:attrName>ppt_x</p:attrName>
                                        </p:attrNameLst>
                                      </p:cBhvr>
                                      <p:tavLst>
                                        <p:tav tm="0">
                                          <p:val>
                                            <p:strVal val="ppt_x"/>
                                          </p:val>
                                        </p:tav>
                                        <p:tav tm="100000">
                                          <p:val>
                                            <p:strVal val="1+ppt_w/2"/>
                                          </p:val>
                                        </p:tav>
                                      </p:tavLst>
                                    </p:anim>
                                    <p:anim calcmode="lin" valueType="num">
                                      <p:cBhvr additive="base">
                                        <p:cTn id="126" dur="2000"/>
                                        <p:tgtEl>
                                          <p:spTgt spid="15"/>
                                        </p:tgtEl>
                                        <p:attrNameLst>
                                          <p:attrName>ppt_y</p:attrName>
                                        </p:attrNameLst>
                                      </p:cBhvr>
                                      <p:tavLst>
                                        <p:tav tm="0">
                                          <p:val>
                                            <p:strVal val="ppt_y"/>
                                          </p:val>
                                        </p:tav>
                                        <p:tav tm="100000">
                                          <p:val>
                                            <p:strVal val="1+ppt_h/2"/>
                                          </p:val>
                                        </p:tav>
                                      </p:tavLst>
                                    </p:anim>
                                    <p:set>
                                      <p:cBhvr>
                                        <p:cTn id="127" dur="1" fill="hold">
                                          <p:stCondLst>
                                            <p:cond delay="1999"/>
                                          </p:stCondLst>
                                        </p:cTn>
                                        <p:tgtEl>
                                          <p:spTgt spid="15"/>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4"/>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5"/>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6"/>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7"/>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8"/>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9"/>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10"/>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11"/>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12"/>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3"/>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4"/>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5"/>
                                        </p:tgtEl>
                                        <p:attrNameLst>
                                          <p:attrName>r</p:attrName>
                                        </p:attrNameLst>
                                      </p:cBhvr>
                                    </p:animRot>
                                  </p:childTnLst>
                                </p:cTn>
                              </p:par>
                              <p:par>
                                <p:cTn id="152" presetID="2" presetClass="entr" presetSubtype="9"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additive="base">
                                        <p:cTn id="154" dur="2000" fill="hold"/>
                                        <p:tgtEl>
                                          <p:spTgt spid="2"/>
                                        </p:tgtEl>
                                        <p:attrNameLst>
                                          <p:attrName>ppt_x</p:attrName>
                                        </p:attrNameLst>
                                      </p:cBhvr>
                                      <p:tavLst>
                                        <p:tav tm="0">
                                          <p:val>
                                            <p:strVal val="0-#ppt_w/2"/>
                                          </p:val>
                                        </p:tav>
                                        <p:tav tm="100000">
                                          <p:val>
                                            <p:strVal val="#ppt_x"/>
                                          </p:val>
                                        </p:tav>
                                      </p:tavLst>
                                    </p:anim>
                                    <p:anim calcmode="lin" valueType="num">
                                      <p:cBhvr additive="base">
                                        <p:cTn id="155"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50000"/>
              </a:schemeClr>
            </a:gs>
            <a:gs pos="50000">
              <a:schemeClr val="accent2">
                <a:lumMod val="20000"/>
                <a:lumOff val="80000"/>
                <a:shade val="67500"/>
                <a:satMod val="115000"/>
              </a:schemeClr>
            </a:gs>
            <a:gs pos="100000">
              <a:schemeClr val="accent2">
                <a:lumMod val="20000"/>
                <a:lumOff val="8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3" name="2 Imagen" descr="f2b97225.png"/>
          <p:cNvPicPr>
            <a:picLocks noChangeAspect="1"/>
          </p:cNvPicPr>
          <p:nvPr/>
        </p:nvPicPr>
        <p:blipFill>
          <a:blip r:embed="rId2"/>
          <a:stretch>
            <a:fillRect/>
          </a:stretch>
        </p:blipFill>
        <p:spPr>
          <a:xfrm>
            <a:off x="1857356" y="0"/>
            <a:ext cx="5442857" cy="5143500"/>
          </a:xfrm>
          <a:prstGeom prst="rect">
            <a:avLst/>
          </a:prstGeom>
        </p:spPr>
      </p:pic>
      <p:sp>
        <p:nvSpPr>
          <p:cNvPr id="5" name="4 CuadroTexto"/>
          <p:cNvSpPr txBox="1"/>
          <p:nvPr/>
        </p:nvSpPr>
        <p:spPr>
          <a:xfrm>
            <a:off x="3500430" y="1643056"/>
            <a:ext cx="3286148" cy="1077218"/>
          </a:xfrm>
          <a:prstGeom prst="rect">
            <a:avLst/>
          </a:prstGeom>
          <a:noFill/>
        </p:spPr>
        <p:txBody>
          <a:bodyPr wrap="square" rtlCol="0">
            <a:spAutoFit/>
          </a:bodyPr>
          <a:lstStyle/>
          <a:p>
            <a:pPr algn="ctr"/>
            <a:r>
              <a:rPr lang="es-PE" sz="1600" dirty="0" smtClean="0"/>
              <a:t>No hay mayor privilegio que ese!.. al final del día, al final de la vida, entonces tendrás convicción absoluta de que es así !.. </a:t>
            </a:r>
          </a:p>
          <a:p>
            <a:pPr algn="ctr"/>
            <a:endParaRPr lang="es-PE" sz="1600" dirty="0"/>
          </a:p>
        </p:txBody>
      </p:sp>
      <p:sp>
        <p:nvSpPr>
          <p:cNvPr id="4" name="3 Rectángulo"/>
          <p:cNvSpPr/>
          <p:nvPr/>
        </p:nvSpPr>
        <p:spPr>
          <a:xfrm>
            <a:off x="-285784" y="-285770"/>
            <a:ext cx="9644130" cy="571504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00B050">
                <a:shade val="67500"/>
                <a:satMod val="115000"/>
              </a:srgbClr>
            </a:gs>
            <a:gs pos="100000">
              <a:srgbClr val="00B05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01902114.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22" name="21 Imagen" descr="796c01cbb749081d9feb5ba3cf3711d5.png"/>
          <p:cNvPicPr>
            <a:picLocks noChangeAspect="1"/>
          </p:cNvPicPr>
          <p:nvPr/>
        </p:nvPicPr>
        <p:blipFill>
          <a:blip r:embed="rId4" cstate="print">
            <a:duotone>
              <a:prstClr val="black"/>
              <a:srgbClr val="34B240">
                <a:tint val="45000"/>
                <a:satMod val="400000"/>
              </a:srgbClr>
            </a:duotone>
            <a:lum contrast="20000"/>
          </a:blip>
          <a:stretch>
            <a:fillRect/>
          </a:stretch>
        </p:blipFill>
        <p:spPr>
          <a:xfrm>
            <a:off x="4572000" y="0"/>
            <a:ext cx="1164393" cy="998051"/>
          </a:xfrm>
          <a:prstGeom prst="rect">
            <a:avLst/>
          </a:prstGeom>
          <a:effectLst>
            <a:reflection blurRad="6350" stA="50000" endA="300" endPos="90000" dir="5400000" sy="-100000" algn="bl" rotWithShape="0"/>
          </a:effectLst>
        </p:spPr>
      </p:pic>
      <p:pic>
        <p:nvPicPr>
          <p:cNvPr id="23" name="22 Imagen" descr="796c01cbb749081d9feb5ba3cf3711d5.png"/>
          <p:cNvPicPr>
            <a:picLocks noChangeAspect="1"/>
          </p:cNvPicPr>
          <p:nvPr/>
        </p:nvPicPr>
        <p:blipFill>
          <a:blip r:embed="rId5" cstate="print">
            <a:duotone>
              <a:prstClr val="black"/>
              <a:srgbClr val="34B240">
                <a:tint val="45000"/>
                <a:satMod val="400000"/>
              </a:srgbClr>
            </a:duotone>
            <a:lum contrast="20000"/>
          </a:blip>
          <a:stretch>
            <a:fillRect/>
          </a:stretch>
        </p:blipFill>
        <p:spPr>
          <a:xfrm flipH="1">
            <a:off x="3357554" y="0"/>
            <a:ext cx="1214447" cy="998051"/>
          </a:xfrm>
          <a:prstGeom prst="rect">
            <a:avLst/>
          </a:prstGeom>
          <a:effectLst>
            <a:reflection blurRad="6350" stA="50000" endA="300" endPos="90000" dir="5400000" sy="-100000" algn="bl" rotWithShape="0"/>
          </a:effectLst>
        </p:spPr>
      </p:pic>
      <p:pic>
        <p:nvPicPr>
          <p:cNvPr id="24" name="23 Imagen" descr="796c01cbb749081d9feb5ba3cf3711d5.png"/>
          <p:cNvPicPr>
            <a:picLocks noChangeAspect="1"/>
          </p:cNvPicPr>
          <p:nvPr/>
        </p:nvPicPr>
        <p:blipFill>
          <a:blip r:embed="rId4" cstate="print">
            <a:duotone>
              <a:prstClr val="black"/>
              <a:srgbClr val="34B240">
                <a:tint val="45000"/>
                <a:satMod val="400000"/>
              </a:srgbClr>
            </a:duotone>
            <a:lum contrast="20000"/>
          </a:blip>
          <a:stretch>
            <a:fillRect/>
          </a:stretch>
        </p:blipFill>
        <p:spPr>
          <a:xfrm>
            <a:off x="4572000" y="428610"/>
            <a:ext cx="1164393" cy="998051"/>
          </a:xfrm>
          <a:prstGeom prst="rect">
            <a:avLst/>
          </a:prstGeom>
          <a:effectLst>
            <a:reflection blurRad="6350" stA="50000" endA="300" endPos="90000" dir="5400000" sy="-100000" algn="bl" rotWithShape="0"/>
          </a:effectLst>
        </p:spPr>
      </p:pic>
      <p:pic>
        <p:nvPicPr>
          <p:cNvPr id="25" name="24 Imagen" descr="796c01cbb749081d9feb5ba3cf3711d5.png"/>
          <p:cNvPicPr>
            <a:picLocks noChangeAspect="1"/>
          </p:cNvPicPr>
          <p:nvPr/>
        </p:nvPicPr>
        <p:blipFill>
          <a:blip r:embed="rId5" cstate="print">
            <a:duotone>
              <a:prstClr val="black"/>
              <a:srgbClr val="34B240">
                <a:tint val="45000"/>
                <a:satMod val="400000"/>
              </a:srgbClr>
            </a:duotone>
            <a:lum contrast="20000"/>
          </a:blip>
          <a:stretch>
            <a:fillRect/>
          </a:stretch>
        </p:blipFill>
        <p:spPr>
          <a:xfrm flipH="1">
            <a:off x="3357554" y="428610"/>
            <a:ext cx="1214447" cy="998051"/>
          </a:xfrm>
          <a:prstGeom prst="rect">
            <a:avLst/>
          </a:prstGeom>
          <a:effectLst>
            <a:reflection blurRad="6350" stA="50000" endA="300" endPos="90000" dir="5400000" sy="-100000" algn="bl" rotWithShape="0"/>
          </a:effectLst>
        </p:spPr>
      </p:pic>
      <p:pic>
        <p:nvPicPr>
          <p:cNvPr id="26" name="25 Imagen" descr="796c01cbb749081d9feb5ba3cf3711d5.png"/>
          <p:cNvPicPr>
            <a:picLocks noChangeAspect="1"/>
          </p:cNvPicPr>
          <p:nvPr/>
        </p:nvPicPr>
        <p:blipFill>
          <a:blip r:embed="rId4" cstate="print">
            <a:duotone>
              <a:prstClr val="black"/>
              <a:srgbClr val="34B240">
                <a:tint val="45000"/>
                <a:satMod val="400000"/>
              </a:srgbClr>
            </a:duotone>
            <a:lum contrast="20000"/>
          </a:blip>
          <a:stretch>
            <a:fillRect/>
          </a:stretch>
        </p:blipFill>
        <p:spPr>
          <a:xfrm>
            <a:off x="4572000" y="857256"/>
            <a:ext cx="1164393" cy="998051"/>
          </a:xfrm>
          <a:prstGeom prst="rect">
            <a:avLst/>
          </a:prstGeom>
          <a:effectLst>
            <a:reflection blurRad="6350" stA="50000" endA="300" endPos="90000" dir="5400000" sy="-100000" algn="bl" rotWithShape="0"/>
          </a:effectLst>
        </p:spPr>
      </p:pic>
      <p:pic>
        <p:nvPicPr>
          <p:cNvPr id="27" name="26 Imagen" descr="796c01cbb749081d9feb5ba3cf3711d5.png"/>
          <p:cNvPicPr>
            <a:picLocks noChangeAspect="1"/>
          </p:cNvPicPr>
          <p:nvPr/>
        </p:nvPicPr>
        <p:blipFill>
          <a:blip r:embed="rId5" cstate="print">
            <a:duotone>
              <a:prstClr val="black"/>
              <a:srgbClr val="34B240">
                <a:tint val="45000"/>
                <a:satMod val="400000"/>
              </a:srgbClr>
            </a:duotone>
            <a:lum contrast="20000"/>
          </a:blip>
          <a:stretch>
            <a:fillRect/>
          </a:stretch>
        </p:blipFill>
        <p:spPr>
          <a:xfrm flipH="1">
            <a:off x="3357554" y="857256"/>
            <a:ext cx="1214447" cy="998051"/>
          </a:xfrm>
          <a:prstGeom prst="rect">
            <a:avLst/>
          </a:prstGeom>
          <a:effectLst>
            <a:reflection blurRad="6350" stA="50000" endA="300" endPos="90000" dir="5400000" sy="-100000" algn="bl" rotWithShape="0"/>
          </a:effectLst>
        </p:spPr>
      </p:pic>
      <p:pic>
        <p:nvPicPr>
          <p:cNvPr id="28" name="27 Imagen" descr="796c01cbb749081d9feb5ba3cf3711d5.png"/>
          <p:cNvPicPr>
            <a:picLocks noChangeAspect="1"/>
          </p:cNvPicPr>
          <p:nvPr/>
        </p:nvPicPr>
        <p:blipFill>
          <a:blip r:embed="rId4" cstate="print">
            <a:duotone>
              <a:prstClr val="black"/>
              <a:srgbClr val="34B240">
                <a:tint val="45000"/>
                <a:satMod val="400000"/>
              </a:srgbClr>
            </a:duotone>
            <a:lum contrast="20000"/>
          </a:blip>
          <a:stretch>
            <a:fillRect/>
          </a:stretch>
        </p:blipFill>
        <p:spPr>
          <a:xfrm>
            <a:off x="4572000" y="1285866"/>
            <a:ext cx="1164393" cy="998051"/>
          </a:xfrm>
          <a:prstGeom prst="rect">
            <a:avLst/>
          </a:prstGeom>
          <a:effectLst>
            <a:reflection blurRad="6350" stA="50000" endA="300" endPos="90000" dir="5400000" sy="-100000" algn="bl" rotWithShape="0"/>
          </a:effectLst>
        </p:spPr>
      </p:pic>
      <p:pic>
        <p:nvPicPr>
          <p:cNvPr id="29" name="28 Imagen" descr="796c01cbb749081d9feb5ba3cf3711d5.png"/>
          <p:cNvPicPr>
            <a:picLocks noChangeAspect="1"/>
          </p:cNvPicPr>
          <p:nvPr/>
        </p:nvPicPr>
        <p:blipFill>
          <a:blip r:embed="rId5" cstate="print">
            <a:duotone>
              <a:prstClr val="black"/>
              <a:srgbClr val="34B240">
                <a:tint val="45000"/>
                <a:satMod val="400000"/>
              </a:srgbClr>
            </a:duotone>
            <a:lum contrast="20000"/>
          </a:blip>
          <a:stretch>
            <a:fillRect/>
          </a:stretch>
        </p:blipFill>
        <p:spPr>
          <a:xfrm flipH="1">
            <a:off x="3357554" y="1285866"/>
            <a:ext cx="1214447" cy="998051"/>
          </a:xfrm>
          <a:prstGeom prst="rect">
            <a:avLst/>
          </a:prstGeom>
          <a:effectLst>
            <a:reflection blurRad="6350" stA="50000" endA="300" endPos="90000" dir="5400000" sy="-100000" algn="bl" rotWithShape="0"/>
          </a:effectLst>
        </p:spPr>
      </p:pic>
      <p:pic>
        <p:nvPicPr>
          <p:cNvPr id="30" name="29 Imagen" descr="796c01cbb749081d9feb5ba3cf3711d5.png"/>
          <p:cNvPicPr>
            <a:picLocks noChangeAspect="1"/>
          </p:cNvPicPr>
          <p:nvPr/>
        </p:nvPicPr>
        <p:blipFill>
          <a:blip r:embed="rId4" cstate="print">
            <a:duotone>
              <a:prstClr val="black"/>
              <a:srgbClr val="34B240">
                <a:tint val="45000"/>
                <a:satMod val="400000"/>
              </a:srgbClr>
            </a:duotone>
            <a:lum contrast="20000"/>
          </a:blip>
          <a:stretch>
            <a:fillRect/>
          </a:stretch>
        </p:blipFill>
        <p:spPr>
          <a:xfrm>
            <a:off x="4572000" y="1571636"/>
            <a:ext cx="1164393" cy="998051"/>
          </a:xfrm>
          <a:prstGeom prst="rect">
            <a:avLst/>
          </a:prstGeom>
          <a:effectLst>
            <a:reflection blurRad="6350" stA="50000" endA="300" endPos="90000" dir="5400000" sy="-100000" algn="bl" rotWithShape="0"/>
          </a:effectLst>
        </p:spPr>
      </p:pic>
      <p:pic>
        <p:nvPicPr>
          <p:cNvPr id="31" name="30 Imagen" descr="796c01cbb749081d9feb5ba3cf3711d5.png"/>
          <p:cNvPicPr>
            <a:picLocks noChangeAspect="1"/>
          </p:cNvPicPr>
          <p:nvPr/>
        </p:nvPicPr>
        <p:blipFill>
          <a:blip r:embed="rId5" cstate="print">
            <a:duotone>
              <a:prstClr val="black"/>
              <a:srgbClr val="34B240">
                <a:tint val="45000"/>
                <a:satMod val="400000"/>
              </a:srgbClr>
            </a:duotone>
            <a:lum contrast="20000"/>
          </a:blip>
          <a:stretch>
            <a:fillRect/>
          </a:stretch>
        </p:blipFill>
        <p:spPr>
          <a:xfrm flipH="1">
            <a:off x="3357554" y="1571636"/>
            <a:ext cx="1214447" cy="998051"/>
          </a:xfrm>
          <a:prstGeom prst="rect">
            <a:avLst/>
          </a:prstGeom>
          <a:effectLst>
            <a:reflection blurRad="6350" stA="50000" endA="300" endPos="90000" dir="5400000" sy="-100000" algn="bl" rotWithShape="0"/>
          </a:effectLst>
        </p:spPr>
      </p:pic>
      <p:pic>
        <p:nvPicPr>
          <p:cNvPr id="32" name="31 Imagen" descr="796c01cbb749081d9feb5ba3cf3711d5.png"/>
          <p:cNvPicPr>
            <a:picLocks noChangeAspect="1"/>
          </p:cNvPicPr>
          <p:nvPr/>
        </p:nvPicPr>
        <p:blipFill>
          <a:blip r:embed="rId4" cstate="print">
            <a:duotone>
              <a:prstClr val="black"/>
              <a:srgbClr val="34B240">
                <a:tint val="45000"/>
                <a:satMod val="400000"/>
              </a:srgbClr>
            </a:duotone>
            <a:lum contrast="20000"/>
          </a:blip>
          <a:stretch>
            <a:fillRect/>
          </a:stretch>
        </p:blipFill>
        <p:spPr>
          <a:xfrm>
            <a:off x="4572000" y="2000246"/>
            <a:ext cx="1164393" cy="998051"/>
          </a:xfrm>
          <a:prstGeom prst="rect">
            <a:avLst/>
          </a:prstGeom>
          <a:effectLst>
            <a:reflection blurRad="6350" stA="50000" endA="300" endPos="90000" dir="5400000" sy="-100000" algn="bl" rotWithShape="0"/>
          </a:effectLst>
        </p:spPr>
      </p:pic>
      <p:pic>
        <p:nvPicPr>
          <p:cNvPr id="33" name="32 Imagen" descr="796c01cbb749081d9feb5ba3cf3711d5.png"/>
          <p:cNvPicPr>
            <a:picLocks noChangeAspect="1"/>
          </p:cNvPicPr>
          <p:nvPr/>
        </p:nvPicPr>
        <p:blipFill>
          <a:blip r:embed="rId5" cstate="print">
            <a:duotone>
              <a:prstClr val="black"/>
              <a:srgbClr val="34B240">
                <a:tint val="45000"/>
                <a:satMod val="400000"/>
              </a:srgbClr>
            </a:duotone>
            <a:lum contrast="20000"/>
          </a:blip>
          <a:stretch>
            <a:fillRect/>
          </a:stretch>
        </p:blipFill>
        <p:spPr>
          <a:xfrm flipH="1">
            <a:off x="3357554" y="2000246"/>
            <a:ext cx="1214447" cy="998051"/>
          </a:xfrm>
          <a:prstGeom prst="rect">
            <a:avLst/>
          </a:prstGeom>
          <a:effectLst>
            <a:reflection blurRad="6350" stA="50000" endA="300" endPos="90000" dir="5400000" sy="-100000" algn="bl" rotWithShape="0"/>
          </a:effectLst>
        </p:spPr>
      </p:pic>
      <p:pic>
        <p:nvPicPr>
          <p:cNvPr id="34" name="33 Imagen" descr="796c01cbb749081d9feb5ba3cf3711d5.png"/>
          <p:cNvPicPr>
            <a:picLocks noChangeAspect="1"/>
          </p:cNvPicPr>
          <p:nvPr/>
        </p:nvPicPr>
        <p:blipFill>
          <a:blip r:embed="rId4" cstate="print">
            <a:duotone>
              <a:prstClr val="black"/>
              <a:srgbClr val="34B240">
                <a:tint val="45000"/>
                <a:satMod val="400000"/>
              </a:srgbClr>
            </a:duotone>
            <a:lum contrast="20000"/>
          </a:blip>
          <a:stretch>
            <a:fillRect/>
          </a:stretch>
        </p:blipFill>
        <p:spPr>
          <a:xfrm>
            <a:off x="4572000" y="2357454"/>
            <a:ext cx="1164393" cy="998051"/>
          </a:xfrm>
          <a:prstGeom prst="rect">
            <a:avLst/>
          </a:prstGeom>
          <a:effectLst>
            <a:reflection blurRad="6350" stA="50000" endA="300" endPos="90000" dir="5400000" sy="-100000" algn="bl" rotWithShape="0"/>
          </a:effectLst>
        </p:spPr>
      </p:pic>
      <p:pic>
        <p:nvPicPr>
          <p:cNvPr id="35" name="34 Imagen" descr="796c01cbb749081d9feb5ba3cf3711d5.png"/>
          <p:cNvPicPr>
            <a:picLocks noChangeAspect="1"/>
          </p:cNvPicPr>
          <p:nvPr/>
        </p:nvPicPr>
        <p:blipFill>
          <a:blip r:embed="rId5" cstate="print">
            <a:duotone>
              <a:prstClr val="black"/>
              <a:srgbClr val="34B240">
                <a:tint val="45000"/>
                <a:satMod val="400000"/>
              </a:srgbClr>
            </a:duotone>
            <a:lum contrast="20000"/>
          </a:blip>
          <a:stretch>
            <a:fillRect/>
          </a:stretch>
        </p:blipFill>
        <p:spPr>
          <a:xfrm flipH="1">
            <a:off x="3357554" y="2357454"/>
            <a:ext cx="1214447" cy="998051"/>
          </a:xfrm>
          <a:prstGeom prst="rect">
            <a:avLst/>
          </a:prstGeom>
          <a:effectLst>
            <a:reflection blurRad="6350" stA="50000" endA="300" endPos="90000" dir="5400000" sy="-100000" algn="bl" rotWithShape="0"/>
          </a:effectLst>
        </p:spPr>
      </p:pic>
      <p:pic>
        <p:nvPicPr>
          <p:cNvPr id="36" name="35 Imagen" descr="796c01cbb749081d9feb5ba3cf3711d5.png"/>
          <p:cNvPicPr>
            <a:picLocks noChangeAspect="1"/>
          </p:cNvPicPr>
          <p:nvPr/>
        </p:nvPicPr>
        <p:blipFill>
          <a:blip r:embed="rId4" cstate="print">
            <a:duotone>
              <a:prstClr val="black"/>
              <a:srgbClr val="34B240">
                <a:tint val="45000"/>
                <a:satMod val="400000"/>
              </a:srgbClr>
            </a:duotone>
            <a:lum contrast="20000"/>
          </a:blip>
          <a:stretch>
            <a:fillRect/>
          </a:stretch>
        </p:blipFill>
        <p:spPr>
          <a:xfrm>
            <a:off x="4572000" y="2786064"/>
            <a:ext cx="1164393" cy="998051"/>
          </a:xfrm>
          <a:prstGeom prst="rect">
            <a:avLst/>
          </a:prstGeom>
          <a:effectLst>
            <a:reflection blurRad="6350" stA="50000" endA="300" endPos="90000" dir="5400000" sy="-100000" algn="bl" rotWithShape="0"/>
          </a:effectLst>
        </p:spPr>
      </p:pic>
      <p:pic>
        <p:nvPicPr>
          <p:cNvPr id="37" name="36 Imagen" descr="796c01cbb749081d9feb5ba3cf3711d5.png"/>
          <p:cNvPicPr>
            <a:picLocks noChangeAspect="1"/>
          </p:cNvPicPr>
          <p:nvPr/>
        </p:nvPicPr>
        <p:blipFill>
          <a:blip r:embed="rId5" cstate="print">
            <a:duotone>
              <a:prstClr val="black"/>
              <a:srgbClr val="34B240">
                <a:tint val="45000"/>
                <a:satMod val="400000"/>
              </a:srgbClr>
            </a:duotone>
            <a:lum contrast="20000"/>
          </a:blip>
          <a:stretch>
            <a:fillRect/>
          </a:stretch>
        </p:blipFill>
        <p:spPr>
          <a:xfrm flipH="1">
            <a:off x="3357554" y="2786064"/>
            <a:ext cx="1214447" cy="998051"/>
          </a:xfrm>
          <a:prstGeom prst="rect">
            <a:avLst/>
          </a:prstGeom>
          <a:effectLst>
            <a:reflection blurRad="6350" stA="50000" endA="300" endPos="90000" dir="5400000" sy="-100000" algn="bl" rotWithShape="0"/>
          </a:effectLst>
        </p:spPr>
      </p:pic>
      <p:pic>
        <p:nvPicPr>
          <p:cNvPr id="38" name="37 Imagen" descr="796c01cbb749081d9feb5ba3cf3711d5.png"/>
          <p:cNvPicPr>
            <a:picLocks noChangeAspect="1"/>
          </p:cNvPicPr>
          <p:nvPr/>
        </p:nvPicPr>
        <p:blipFill>
          <a:blip r:embed="rId4" cstate="print">
            <a:duotone>
              <a:prstClr val="black"/>
              <a:srgbClr val="34B240">
                <a:tint val="45000"/>
                <a:satMod val="400000"/>
              </a:srgbClr>
            </a:duotone>
            <a:lum contrast="20000"/>
          </a:blip>
          <a:stretch>
            <a:fillRect/>
          </a:stretch>
        </p:blipFill>
        <p:spPr>
          <a:xfrm>
            <a:off x="4572000" y="3214710"/>
            <a:ext cx="1164393" cy="998051"/>
          </a:xfrm>
          <a:prstGeom prst="rect">
            <a:avLst/>
          </a:prstGeom>
          <a:effectLst>
            <a:reflection blurRad="6350" stA="50000" endA="300" endPos="90000" dir="5400000" sy="-100000" algn="bl" rotWithShape="0"/>
          </a:effectLst>
        </p:spPr>
      </p:pic>
      <p:pic>
        <p:nvPicPr>
          <p:cNvPr id="39" name="38 Imagen" descr="796c01cbb749081d9feb5ba3cf3711d5.png"/>
          <p:cNvPicPr>
            <a:picLocks noChangeAspect="1"/>
          </p:cNvPicPr>
          <p:nvPr/>
        </p:nvPicPr>
        <p:blipFill>
          <a:blip r:embed="rId5" cstate="print">
            <a:duotone>
              <a:prstClr val="black"/>
              <a:srgbClr val="34B240">
                <a:tint val="45000"/>
                <a:satMod val="400000"/>
              </a:srgbClr>
            </a:duotone>
            <a:lum contrast="20000"/>
          </a:blip>
          <a:stretch>
            <a:fillRect/>
          </a:stretch>
        </p:blipFill>
        <p:spPr>
          <a:xfrm flipH="1">
            <a:off x="3357554" y="3214710"/>
            <a:ext cx="1214447" cy="998051"/>
          </a:xfrm>
          <a:prstGeom prst="rect">
            <a:avLst/>
          </a:prstGeom>
          <a:effectLst>
            <a:reflection blurRad="6350" stA="50000" endA="300" endPos="90000" dir="5400000" sy="-100000" algn="bl" rotWithShape="0"/>
          </a:effectLst>
        </p:spPr>
      </p:pic>
      <p:pic>
        <p:nvPicPr>
          <p:cNvPr id="40" name="39 Imagen" descr="796c01cbb749081d9feb5ba3cf3711d5.png"/>
          <p:cNvPicPr>
            <a:picLocks noChangeAspect="1"/>
          </p:cNvPicPr>
          <p:nvPr/>
        </p:nvPicPr>
        <p:blipFill>
          <a:blip r:embed="rId4" cstate="print">
            <a:duotone>
              <a:prstClr val="black"/>
              <a:srgbClr val="34B240">
                <a:tint val="45000"/>
                <a:satMod val="400000"/>
              </a:srgbClr>
            </a:duotone>
            <a:lum contrast="20000"/>
          </a:blip>
          <a:stretch>
            <a:fillRect/>
          </a:stretch>
        </p:blipFill>
        <p:spPr>
          <a:xfrm>
            <a:off x="4572000" y="3643320"/>
            <a:ext cx="1164393" cy="998051"/>
          </a:xfrm>
          <a:prstGeom prst="rect">
            <a:avLst/>
          </a:prstGeom>
          <a:effectLst>
            <a:reflection blurRad="6350" stA="50000" endA="300" endPos="90000" dir="5400000" sy="-100000" algn="bl" rotWithShape="0"/>
          </a:effectLst>
        </p:spPr>
      </p:pic>
      <p:pic>
        <p:nvPicPr>
          <p:cNvPr id="41" name="40 Imagen" descr="796c01cbb749081d9feb5ba3cf3711d5.png"/>
          <p:cNvPicPr>
            <a:picLocks noChangeAspect="1"/>
          </p:cNvPicPr>
          <p:nvPr/>
        </p:nvPicPr>
        <p:blipFill>
          <a:blip r:embed="rId5" cstate="print">
            <a:duotone>
              <a:prstClr val="black"/>
              <a:srgbClr val="34B240">
                <a:tint val="45000"/>
                <a:satMod val="400000"/>
              </a:srgbClr>
            </a:duotone>
            <a:lum contrast="20000"/>
          </a:blip>
          <a:stretch>
            <a:fillRect/>
          </a:stretch>
        </p:blipFill>
        <p:spPr>
          <a:xfrm flipH="1">
            <a:off x="3357554" y="3643320"/>
            <a:ext cx="1214447" cy="998051"/>
          </a:xfrm>
          <a:prstGeom prst="rect">
            <a:avLst/>
          </a:prstGeom>
          <a:effectLst>
            <a:reflection blurRad="6350" stA="50000" endA="300" endPos="90000" dir="5400000" sy="-100000" algn="bl" rotWithShape="0"/>
          </a:effectLst>
        </p:spPr>
      </p:pic>
      <p:pic>
        <p:nvPicPr>
          <p:cNvPr id="42" name="41 Imagen" descr="796c01cbb749081d9feb5ba3cf3711d5.png"/>
          <p:cNvPicPr>
            <a:picLocks noChangeAspect="1"/>
          </p:cNvPicPr>
          <p:nvPr/>
        </p:nvPicPr>
        <p:blipFill>
          <a:blip r:embed="rId4" cstate="print">
            <a:duotone>
              <a:prstClr val="black"/>
              <a:srgbClr val="34B240">
                <a:tint val="45000"/>
                <a:satMod val="400000"/>
              </a:srgbClr>
            </a:duotone>
            <a:lum contrast="20000"/>
          </a:blip>
          <a:stretch>
            <a:fillRect/>
          </a:stretch>
        </p:blipFill>
        <p:spPr>
          <a:xfrm>
            <a:off x="4572000" y="3929090"/>
            <a:ext cx="1164393" cy="998051"/>
          </a:xfrm>
          <a:prstGeom prst="rect">
            <a:avLst/>
          </a:prstGeom>
          <a:effectLst>
            <a:reflection blurRad="6350" stA="50000" endA="300" endPos="90000" dir="5400000" sy="-100000" algn="bl" rotWithShape="0"/>
          </a:effectLst>
        </p:spPr>
      </p:pic>
      <p:pic>
        <p:nvPicPr>
          <p:cNvPr id="43" name="42 Imagen" descr="796c01cbb749081d9feb5ba3cf3711d5.png"/>
          <p:cNvPicPr>
            <a:picLocks noChangeAspect="1"/>
          </p:cNvPicPr>
          <p:nvPr/>
        </p:nvPicPr>
        <p:blipFill>
          <a:blip r:embed="rId5" cstate="print">
            <a:duotone>
              <a:prstClr val="black"/>
              <a:srgbClr val="34B240">
                <a:tint val="45000"/>
                <a:satMod val="400000"/>
              </a:srgbClr>
            </a:duotone>
            <a:lum contrast="20000"/>
          </a:blip>
          <a:stretch>
            <a:fillRect/>
          </a:stretch>
        </p:blipFill>
        <p:spPr>
          <a:xfrm flipH="1">
            <a:off x="3357554" y="3929090"/>
            <a:ext cx="1214447" cy="998051"/>
          </a:xfrm>
          <a:prstGeom prst="rect">
            <a:avLst/>
          </a:prstGeom>
          <a:effectLst>
            <a:reflection blurRad="6350" stA="50000" endA="300" endPos="90000" dir="5400000" sy="-100000" algn="bl" rotWithShape="0"/>
          </a:effectLst>
        </p:spPr>
      </p:pic>
      <p:pic>
        <p:nvPicPr>
          <p:cNvPr id="44" name="43 Imagen" descr="796c01cbb749081d9feb5ba3cf3711d5.png"/>
          <p:cNvPicPr>
            <a:picLocks noChangeAspect="1"/>
          </p:cNvPicPr>
          <p:nvPr/>
        </p:nvPicPr>
        <p:blipFill>
          <a:blip r:embed="rId4" cstate="print">
            <a:duotone>
              <a:prstClr val="black"/>
              <a:srgbClr val="34B240">
                <a:tint val="45000"/>
                <a:satMod val="400000"/>
              </a:srgbClr>
            </a:duotone>
            <a:lum contrast="20000"/>
          </a:blip>
          <a:stretch>
            <a:fillRect/>
          </a:stretch>
        </p:blipFill>
        <p:spPr>
          <a:xfrm>
            <a:off x="4572000" y="4357700"/>
            <a:ext cx="1164393" cy="998051"/>
          </a:xfrm>
          <a:prstGeom prst="rect">
            <a:avLst/>
          </a:prstGeom>
          <a:effectLst>
            <a:reflection blurRad="6350" stA="50000" endA="300" endPos="90000" dir="5400000" sy="-100000" algn="bl" rotWithShape="0"/>
          </a:effectLst>
        </p:spPr>
      </p:pic>
      <p:pic>
        <p:nvPicPr>
          <p:cNvPr id="45" name="44 Imagen" descr="796c01cbb749081d9feb5ba3cf3711d5.png"/>
          <p:cNvPicPr>
            <a:picLocks noChangeAspect="1"/>
          </p:cNvPicPr>
          <p:nvPr/>
        </p:nvPicPr>
        <p:blipFill>
          <a:blip r:embed="rId5" cstate="print">
            <a:duotone>
              <a:prstClr val="black"/>
              <a:srgbClr val="34B240">
                <a:tint val="45000"/>
                <a:satMod val="400000"/>
              </a:srgbClr>
            </a:duotone>
            <a:lum contrast="20000"/>
          </a:blip>
          <a:stretch>
            <a:fillRect/>
          </a:stretch>
        </p:blipFill>
        <p:spPr>
          <a:xfrm flipH="1">
            <a:off x="3357554" y="4357700"/>
            <a:ext cx="1214447" cy="998051"/>
          </a:xfrm>
          <a:prstGeom prst="rect">
            <a:avLst/>
          </a:prstGeom>
          <a:effectLst>
            <a:reflection blurRad="6350" stA="50000" endA="300" endPos="90000" dir="5400000" sy="-100000" algn="bl" rotWithShape="0"/>
          </a:effectLst>
        </p:spPr>
      </p:pic>
      <p:sp>
        <p:nvSpPr>
          <p:cNvPr id="46" name="45 Rectángulo"/>
          <p:cNvSpPr/>
          <p:nvPr/>
        </p:nvSpPr>
        <p:spPr>
          <a:xfrm>
            <a:off x="-285784" y="-285770"/>
            <a:ext cx="9644130" cy="6286544"/>
          </a:xfrm>
          <a:prstGeom prst="rect">
            <a:avLst/>
          </a:prstGeom>
          <a:blipFill dpi="0" rotWithShape="1">
            <a:blip r:embed="rId6"/>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6"/>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22"/>
                                        </p:tgtEl>
                                        <p:attrNameLst>
                                          <p:attrName>style.visibility</p:attrName>
                                        </p:attrNameLst>
                                      </p:cBhvr>
                                      <p:to>
                                        <p:strVal val="visible"/>
                                      </p:to>
                                    </p:set>
                                    <p:anim calcmode="lin" valueType="num">
                                      <p:cBhvr additive="base">
                                        <p:cTn id="9" dur="2000" fill="hold"/>
                                        <p:tgtEl>
                                          <p:spTgt spid="22"/>
                                        </p:tgtEl>
                                        <p:attrNameLst>
                                          <p:attrName>ppt_x</p:attrName>
                                        </p:attrNameLst>
                                      </p:cBhvr>
                                      <p:tavLst>
                                        <p:tav tm="0">
                                          <p:val>
                                            <p:strVal val="#ppt_x"/>
                                          </p:val>
                                        </p:tav>
                                        <p:tav tm="100000">
                                          <p:val>
                                            <p:strVal val="#ppt_x"/>
                                          </p:val>
                                        </p:tav>
                                      </p:tavLst>
                                    </p:anim>
                                    <p:anim calcmode="lin" valueType="num">
                                      <p:cBhvr additive="base">
                                        <p:cTn id="10" dur="2000" fill="hold"/>
                                        <p:tgtEl>
                                          <p:spTgt spid="22"/>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additive="base">
                                        <p:cTn id="13" dur="2000" fill="hold"/>
                                        <p:tgtEl>
                                          <p:spTgt spid="23"/>
                                        </p:tgtEl>
                                        <p:attrNameLst>
                                          <p:attrName>ppt_x</p:attrName>
                                        </p:attrNameLst>
                                      </p:cBhvr>
                                      <p:tavLst>
                                        <p:tav tm="0">
                                          <p:val>
                                            <p:strVal val="#ppt_x"/>
                                          </p:val>
                                        </p:tav>
                                        <p:tav tm="100000">
                                          <p:val>
                                            <p:strVal val="#ppt_x"/>
                                          </p:val>
                                        </p:tav>
                                      </p:tavLst>
                                    </p:anim>
                                    <p:anim calcmode="lin" valueType="num">
                                      <p:cBhvr additive="base">
                                        <p:cTn id="14" dur="2000" fill="hold"/>
                                        <p:tgtEl>
                                          <p:spTgt spid="23"/>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2000" fill="hold"/>
                                        <p:tgtEl>
                                          <p:spTgt spid="24"/>
                                        </p:tgtEl>
                                        <p:attrNameLst>
                                          <p:attrName>ppt_x</p:attrName>
                                        </p:attrNameLst>
                                      </p:cBhvr>
                                      <p:tavLst>
                                        <p:tav tm="0">
                                          <p:val>
                                            <p:strVal val="#ppt_x"/>
                                          </p:val>
                                        </p:tav>
                                        <p:tav tm="100000">
                                          <p:val>
                                            <p:strVal val="#ppt_x"/>
                                          </p:val>
                                        </p:tav>
                                      </p:tavLst>
                                    </p:anim>
                                    <p:anim calcmode="lin" valueType="num">
                                      <p:cBhvr additive="base">
                                        <p:cTn id="18" dur="2000" fill="hold"/>
                                        <p:tgtEl>
                                          <p:spTgt spid="24"/>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5"/>
                                        </p:tgtEl>
                                        <p:attrNameLst>
                                          <p:attrName>style.visibility</p:attrName>
                                        </p:attrNameLst>
                                      </p:cBhvr>
                                      <p:to>
                                        <p:strVal val="visible"/>
                                      </p:to>
                                    </p:set>
                                    <p:anim calcmode="lin" valueType="num">
                                      <p:cBhvr additive="base">
                                        <p:cTn id="21" dur="2000" fill="hold"/>
                                        <p:tgtEl>
                                          <p:spTgt spid="25"/>
                                        </p:tgtEl>
                                        <p:attrNameLst>
                                          <p:attrName>ppt_x</p:attrName>
                                        </p:attrNameLst>
                                      </p:cBhvr>
                                      <p:tavLst>
                                        <p:tav tm="0">
                                          <p:val>
                                            <p:strVal val="#ppt_x"/>
                                          </p:val>
                                        </p:tav>
                                        <p:tav tm="100000">
                                          <p:val>
                                            <p:strVal val="#ppt_x"/>
                                          </p:val>
                                        </p:tav>
                                      </p:tavLst>
                                    </p:anim>
                                    <p:anim calcmode="lin" valueType="num">
                                      <p:cBhvr additive="base">
                                        <p:cTn id="22" dur="2000" fill="hold"/>
                                        <p:tgtEl>
                                          <p:spTgt spid="25"/>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additive="base">
                                        <p:cTn id="25" dur="2000" fill="hold"/>
                                        <p:tgtEl>
                                          <p:spTgt spid="26"/>
                                        </p:tgtEl>
                                        <p:attrNameLst>
                                          <p:attrName>ppt_x</p:attrName>
                                        </p:attrNameLst>
                                      </p:cBhvr>
                                      <p:tavLst>
                                        <p:tav tm="0">
                                          <p:val>
                                            <p:strVal val="#ppt_x"/>
                                          </p:val>
                                        </p:tav>
                                        <p:tav tm="100000">
                                          <p:val>
                                            <p:strVal val="#ppt_x"/>
                                          </p:val>
                                        </p:tav>
                                      </p:tavLst>
                                    </p:anim>
                                    <p:anim calcmode="lin" valueType="num">
                                      <p:cBhvr additive="base">
                                        <p:cTn id="26" dur="2000" fill="hold"/>
                                        <p:tgtEl>
                                          <p:spTgt spid="26"/>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27"/>
                                        </p:tgtEl>
                                        <p:attrNameLst>
                                          <p:attrName>style.visibility</p:attrName>
                                        </p:attrNameLst>
                                      </p:cBhvr>
                                      <p:to>
                                        <p:strVal val="visible"/>
                                      </p:to>
                                    </p:set>
                                    <p:anim calcmode="lin" valueType="num">
                                      <p:cBhvr additive="base">
                                        <p:cTn id="29" dur="2000" fill="hold"/>
                                        <p:tgtEl>
                                          <p:spTgt spid="27"/>
                                        </p:tgtEl>
                                        <p:attrNameLst>
                                          <p:attrName>ppt_x</p:attrName>
                                        </p:attrNameLst>
                                      </p:cBhvr>
                                      <p:tavLst>
                                        <p:tav tm="0">
                                          <p:val>
                                            <p:strVal val="#ppt_x"/>
                                          </p:val>
                                        </p:tav>
                                        <p:tav tm="100000">
                                          <p:val>
                                            <p:strVal val="#ppt_x"/>
                                          </p:val>
                                        </p:tav>
                                      </p:tavLst>
                                    </p:anim>
                                    <p:anim calcmode="lin" valueType="num">
                                      <p:cBhvr additive="base">
                                        <p:cTn id="30" dur="2000" fill="hold"/>
                                        <p:tgtEl>
                                          <p:spTgt spid="27"/>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2000" fill="hold"/>
                                        <p:tgtEl>
                                          <p:spTgt spid="28"/>
                                        </p:tgtEl>
                                        <p:attrNameLst>
                                          <p:attrName>ppt_x</p:attrName>
                                        </p:attrNameLst>
                                      </p:cBhvr>
                                      <p:tavLst>
                                        <p:tav tm="0">
                                          <p:val>
                                            <p:strVal val="#ppt_x"/>
                                          </p:val>
                                        </p:tav>
                                        <p:tav tm="100000">
                                          <p:val>
                                            <p:strVal val="#ppt_x"/>
                                          </p:val>
                                        </p:tav>
                                      </p:tavLst>
                                    </p:anim>
                                    <p:anim calcmode="lin" valueType="num">
                                      <p:cBhvr additive="base">
                                        <p:cTn id="34" dur="2000" fill="hold"/>
                                        <p:tgtEl>
                                          <p:spTgt spid="28"/>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additive="base">
                                        <p:cTn id="37" dur="2000" fill="hold"/>
                                        <p:tgtEl>
                                          <p:spTgt spid="29"/>
                                        </p:tgtEl>
                                        <p:attrNameLst>
                                          <p:attrName>ppt_x</p:attrName>
                                        </p:attrNameLst>
                                      </p:cBhvr>
                                      <p:tavLst>
                                        <p:tav tm="0">
                                          <p:val>
                                            <p:strVal val="#ppt_x"/>
                                          </p:val>
                                        </p:tav>
                                        <p:tav tm="100000">
                                          <p:val>
                                            <p:strVal val="#ppt_x"/>
                                          </p:val>
                                        </p:tav>
                                      </p:tavLst>
                                    </p:anim>
                                    <p:anim calcmode="lin" valueType="num">
                                      <p:cBhvr additive="base">
                                        <p:cTn id="38" dur="2000" fill="hold"/>
                                        <p:tgtEl>
                                          <p:spTgt spid="29"/>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30"/>
                                        </p:tgtEl>
                                        <p:attrNameLst>
                                          <p:attrName>style.visibility</p:attrName>
                                        </p:attrNameLst>
                                      </p:cBhvr>
                                      <p:to>
                                        <p:strVal val="visible"/>
                                      </p:to>
                                    </p:set>
                                    <p:anim calcmode="lin" valueType="num">
                                      <p:cBhvr additive="base">
                                        <p:cTn id="41" dur="2000" fill="hold"/>
                                        <p:tgtEl>
                                          <p:spTgt spid="30"/>
                                        </p:tgtEl>
                                        <p:attrNameLst>
                                          <p:attrName>ppt_x</p:attrName>
                                        </p:attrNameLst>
                                      </p:cBhvr>
                                      <p:tavLst>
                                        <p:tav tm="0">
                                          <p:val>
                                            <p:strVal val="#ppt_x"/>
                                          </p:val>
                                        </p:tav>
                                        <p:tav tm="100000">
                                          <p:val>
                                            <p:strVal val="#ppt_x"/>
                                          </p:val>
                                        </p:tav>
                                      </p:tavLst>
                                    </p:anim>
                                    <p:anim calcmode="lin" valueType="num">
                                      <p:cBhvr additive="base">
                                        <p:cTn id="42" dur="2000" fill="hold"/>
                                        <p:tgtEl>
                                          <p:spTgt spid="30"/>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31"/>
                                        </p:tgtEl>
                                        <p:attrNameLst>
                                          <p:attrName>style.visibility</p:attrName>
                                        </p:attrNameLst>
                                      </p:cBhvr>
                                      <p:to>
                                        <p:strVal val="visible"/>
                                      </p:to>
                                    </p:set>
                                    <p:anim calcmode="lin" valueType="num">
                                      <p:cBhvr additive="base">
                                        <p:cTn id="45" dur="2000" fill="hold"/>
                                        <p:tgtEl>
                                          <p:spTgt spid="31"/>
                                        </p:tgtEl>
                                        <p:attrNameLst>
                                          <p:attrName>ppt_x</p:attrName>
                                        </p:attrNameLst>
                                      </p:cBhvr>
                                      <p:tavLst>
                                        <p:tav tm="0">
                                          <p:val>
                                            <p:strVal val="#ppt_x"/>
                                          </p:val>
                                        </p:tav>
                                        <p:tav tm="100000">
                                          <p:val>
                                            <p:strVal val="#ppt_x"/>
                                          </p:val>
                                        </p:tav>
                                      </p:tavLst>
                                    </p:anim>
                                    <p:anim calcmode="lin" valueType="num">
                                      <p:cBhvr additive="base">
                                        <p:cTn id="46" dur="2000" fill="hold"/>
                                        <p:tgtEl>
                                          <p:spTgt spid="31"/>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additive="base">
                                        <p:cTn id="49" dur="2000" fill="hold"/>
                                        <p:tgtEl>
                                          <p:spTgt spid="32"/>
                                        </p:tgtEl>
                                        <p:attrNameLst>
                                          <p:attrName>ppt_x</p:attrName>
                                        </p:attrNameLst>
                                      </p:cBhvr>
                                      <p:tavLst>
                                        <p:tav tm="0">
                                          <p:val>
                                            <p:strVal val="#ppt_x"/>
                                          </p:val>
                                        </p:tav>
                                        <p:tav tm="100000">
                                          <p:val>
                                            <p:strVal val="#ppt_x"/>
                                          </p:val>
                                        </p:tav>
                                      </p:tavLst>
                                    </p:anim>
                                    <p:anim calcmode="lin" valueType="num">
                                      <p:cBhvr additive="base">
                                        <p:cTn id="50" dur="2000" fill="hold"/>
                                        <p:tgtEl>
                                          <p:spTgt spid="32"/>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33"/>
                                        </p:tgtEl>
                                        <p:attrNameLst>
                                          <p:attrName>style.visibility</p:attrName>
                                        </p:attrNameLst>
                                      </p:cBhvr>
                                      <p:to>
                                        <p:strVal val="visible"/>
                                      </p:to>
                                    </p:set>
                                    <p:anim calcmode="lin" valueType="num">
                                      <p:cBhvr additive="base">
                                        <p:cTn id="53" dur="2000" fill="hold"/>
                                        <p:tgtEl>
                                          <p:spTgt spid="33"/>
                                        </p:tgtEl>
                                        <p:attrNameLst>
                                          <p:attrName>ppt_x</p:attrName>
                                        </p:attrNameLst>
                                      </p:cBhvr>
                                      <p:tavLst>
                                        <p:tav tm="0">
                                          <p:val>
                                            <p:strVal val="#ppt_x"/>
                                          </p:val>
                                        </p:tav>
                                        <p:tav tm="100000">
                                          <p:val>
                                            <p:strVal val="#ppt_x"/>
                                          </p:val>
                                        </p:tav>
                                      </p:tavLst>
                                    </p:anim>
                                    <p:anim calcmode="lin" valueType="num">
                                      <p:cBhvr additive="base">
                                        <p:cTn id="54" dur="2000" fill="hold"/>
                                        <p:tgtEl>
                                          <p:spTgt spid="33"/>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additive="base">
                                        <p:cTn id="57" dur="2000" fill="hold"/>
                                        <p:tgtEl>
                                          <p:spTgt spid="34"/>
                                        </p:tgtEl>
                                        <p:attrNameLst>
                                          <p:attrName>ppt_x</p:attrName>
                                        </p:attrNameLst>
                                      </p:cBhvr>
                                      <p:tavLst>
                                        <p:tav tm="0">
                                          <p:val>
                                            <p:strVal val="#ppt_x"/>
                                          </p:val>
                                        </p:tav>
                                        <p:tav tm="100000">
                                          <p:val>
                                            <p:strVal val="#ppt_x"/>
                                          </p:val>
                                        </p:tav>
                                      </p:tavLst>
                                    </p:anim>
                                    <p:anim calcmode="lin" valueType="num">
                                      <p:cBhvr additive="base">
                                        <p:cTn id="58" dur="2000" fill="hold"/>
                                        <p:tgtEl>
                                          <p:spTgt spid="34"/>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35"/>
                                        </p:tgtEl>
                                        <p:attrNameLst>
                                          <p:attrName>style.visibility</p:attrName>
                                        </p:attrNameLst>
                                      </p:cBhvr>
                                      <p:to>
                                        <p:strVal val="visible"/>
                                      </p:to>
                                    </p:set>
                                    <p:anim calcmode="lin" valueType="num">
                                      <p:cBhvr additive="base">
                                        <p:cTn id="61" dur="2000" fill="hold"/>
                                        <p:tgtEl>
                                          <p:spTgt spid="35"/>
                                        </p:tgtEl>
                                        <p:attrNameLst>
                                          <p:attrName>ppt_x</p:attrName>
                                        </p:attrNameLst>
                                      </p:cBhvr>
                                      <p:tavLst>
                                        <p:tav tm="0">
                                          <p:val>
                                            <p:strVal val="#ppt_x"/>
                                          </p:val>
                                        </p:tav>
                                        <p:tav tm="100000">
                                          <p:val>
                                            <p:strVal val="#ppt_x"/>
                                          </p:val>
                                        </p:tav>
                                      </p:tavLst>
                                    </p:anim>
                                    <p:anim calcmode="lin" valueType="num">
                                      <p:cBhvr additive="base">
                                        <p:cTn id="62" dur="2000" fill="hold"/>
                                        <p:tgtEl>
                                          <p:spTgt spid="35"/>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36"/>
                                        </p:tgtEl>
                                        <p:attrNameLst>
                                          <p:attrName>style.visibility</p:attrName>
                                        </p:attrNameLst>
                                      </p:cBhvr>
                                      <p:to>
                                        <p:strVal val="visible"/>
                                      </p:to>
                                    </p:set>
                                    <p:anim calcmode="lin" valueType="num">
                                      <p:cBhvr additive="base">
                                        <p:cTn id="65" dur="2000" fill="hold"/>
                                        <p:tgtEl>
                                          <p:spTgt spid="36"/>
                                        </p:tgtEl>
                                        <p:attrNameLst>
                                          <p:attrName>ppt_x</p:attrName>
                                        </p:attrNameLst>
                                      </p:cBhvr>
                                      <p:tavLst>
                                        <p:tav tm="0">
                                          <p:val>
                                            <p:strVal val="#ppt_x"/>
                                          </p:val>
                                        </p:tav>
                                        <p:tav tm="100000">
                                          <p:val>
                                            <p:strVal val="#ppt_x"/>
                                          </p:val>
                                        </p:tav>
                                      </p:tavLst>
                                    </p:anim>
                                    <p:anim calcmode="lin" valueType="num">
                                      <p:cBhvr additive="base">
                                        <p:cTn id="66" dur="2000" fill="hold"/>
                                        <p:tgtEl>
                                          <p:spTgt spid="36"/>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37"/>
                                        </p:tgtEl>
                                        <p:attrNameLst>
                                          <p:attrName>style.visibility</p:attrName>
                                        </p:attrNameLst>
                                      </p:cBhvr>
                                      <p:to>
                                        <p:strVal val="visible"/>
                                      </p:to>
                                    </p:set>
                                    <p:anim calcmode="lin" valueType="num">
                                      <p:cBhvr additive="base">
                                        <p:cTn id="69" dur="2000" fill="hold"/>
                                        <p:tgtEl>
                                          <p:spTgt spid="37"/>
                                        </p:tgtEl>
                                        <p:attrNameLst>
                                          <p:attrName>ppt_x</p:attrName>
                                        </p:attrNameLst>
                                      </p:cBhvr>
                                      <p:tavLst>
                                        <p:tav tm="0">
                                          <p:val>
                                            <p:strVal val="#ppt_x"/>
                                          </p:val>
                                        </p:tav>
                                        <p:tav tm="100000">
                                          <p:val>
                                            <p:strVal val="#ppt_x"/>
                                          </p:val>
                                        </p:tav>
                                      </p:tavLst>
                                    </p:anim>
                                    <p:anim calcmode="lin" valueType="num">
                                      <p:cBhvr additive="base">
                                        <p:cTn id="70" dur="2000" fill="hold"/>
                                        <p:tgtEl>
                                          <p:spTgt spid="37"/>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38"/>
                                        </p:tgtEl>
                                        <p:attrNameLst>
                                          <p:attrName>style.visibility</p:attrName>
                                        </p:attrNameLst>
                                      </p:cBhvr>
                                      <p:to>
                                        <p:strVal val="visible"/>
                                      </p:to>
                                    </p:set>
                                    <p:anim calcmode="lin" valueType="num">
                                      <p:cBhvr additive="base">
                                        <p:cTn id="73" dur="2000" fill="hold"/>
                                        <p:tgtEl>
                                          <p:spTgt spid="38"/>
                                        </p:tgtEl>
                                        <p:attrNameLst>
                                          <p:attrName>ppt_x</p:attrName>
                                        </p:attrNameLst>
                                      </p:cBhvr>
                                      <p:tavLst>
                                        <p:tav tm="0">
                                          <p:val>
                                            <p:strVal val="#ppt_x"/>
                                          </p:val>
                                        </p:tav>
                                        <p:tav tm="100000">
                                          <p:val>
                                            <p:strVal val="#ppt_x"/>
                                          </p:val>
                                        </p:tav>
                                      </p:tavLst>
                                    </p:anim>
                                    <p:anim calcmode="lin" valueType="num">
                                      <p:cBhvr additive="base">
                                        <p:cTn id="74" dur="2000" fill="hold"/>
                                        <p:tgtEl>
                                          <p:spTgt spid="38"/>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39"/>
                                        </p:tgtEl>
                                        <p:attrNameLst>
                                          <p:attrName>style.visibility</p:attrName>
                                        </p:attrNameLst>
                                      </p:cBhvr>
                                      <p:to>
                                        <p:strVal val="visible"/>
                                      </p:to>
                                    </p:set>
                                    <p:anim calcmode="lin" valueType="num">
                                      <p:cBhvr additive="base">
                                        <p:cTn id="77" dur="2000" fill="hold"/>
                                        <p:tgtEl>
                                          <p:spTgt spid="39"/>
                                        </p:tgtEl>
                                        <p:attrNameLst>
                                          <p:attrName>ppt_x</p:attrName>
                                        </p:attrNameLst>
                                      </p:cBhvr>
                                      <p:tavLst>
                                        <p:tav tm="0">
                                          <p:val>
                                            <p:strVal val="#ppt_x"/>
                                          </p:val>
                                        </p:tav>
                                        <p:tav tm="100000">
                                          <p:val>
                                            <p:strVal val="#ppt_x"/>
                                          </p:val>
                                        </p:tav>
                                      </p:tavLst>
                                    </p:anim>
                                    <p:anim calcmode="lin" valueType="num">
                                      <p:cBhvr additive="base">
                                        <p:cTn id="78" dur="2000" fill="hold"/>
                                        <p:tgtEl>
                                          <p:spTgt spid="39"/>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40"/>
                                        </p:tgtEl>
                                        <p:attrNameLst>
                                          <p:attrName>style.visibility</p:attrName>
                                        </p:attrNameLst>
                                      </p:cBhvr>
                                      <p:to>
                                        <p:strVal val="visible"/>
                                      </p:to>
                                    </p:set>
                                    <p:anim calcmode="lin" valueType="num">
                                      <p:cBhvr additive="base">
                                        <p:cTn id="81" dur="2000" fill="hold"/>
                                        <p:tgtEl>
                                          <p:spTgt spid="40"/>
                                        </p:tgtEl>
                                        <p:attrNameLst>
                                          <p:attrName>ppt_x</p:attrName>
                                        </p:attrNameLst>
                                      </p:cBhvr>
                                      <p:tavLst>
                                        <p:tav tm="0">
                                          <p:val>
                                            <p:strVal val="#ppt_x"/>
                                          </p:val>
                                        </p:tav>
                                        <p:tav tm="100000">
                                          <p:val>
                                            <p:strVal val="#ppt_x"/>
                                          </p:val>
                                        </p:tav>
                                      </p:tavLst>
                                    </p:anim>
                                    <p:anim calcmode="lin" valueType="num">
                                      <p:cBhvr additive="base">
                                        <p:cTn id="82" dur="2000" fill="hold"/>
                                        <p:tgtEl>
                                          <p:spTgt spid="40"/>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41"/>
                                        </p:tgtEl>
                                        <p:attrNameLst>
                                          <p:attrName>style.visibility</p:attrName>
                                        </p:attrNameLst>
                                      </p:cBhvr>
                                      <p:to>
                                        <p:strVal val="visible"/>
                                      </p:to>
                                    </p:set>
                                    <p:anim calcmode="lin" valueType="num">
                                      <p:cBhvr additive="base">
                                        <p:cTn id="85" dur="2000" fill="hold"/>
                                        <p:tgtEl>
                                          <p:spTgt spid="41"/>
                                        </p:tgtEl>
                                        <p:attrNameLst>
                                          <p:attrName>ppt_x</p:attrName>
                                        </p:attrNameLst>
                                      </p:cBhvr>
                                      <p:tavLst>
                                        <p:tav tm="0">
                                          <p:val>
                                            <p:strVal val="#ppt_x"/>
                                          </p:val>
                                        </p:tav>
                                        <p:tav tm="100000">
                                          <p:val>
                                            <p:strVal val="#ppt_x"/>
                                          </p:val>
                                        </p:tav>
                                      </p:tavLst>
                                    </p:anim>
                                    <p:anim calcmode="lin" valueType="num">
                                      <p:cBhvr additive="base">
                                        <p:cTn id="86" dur="2000" fill="hold"/>
                                        <p:tgtEl>
                                          <p:spTgt spid="41"/>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42"/>
                                        </p:tgtEl>
                                        <p:attrNameLst>
                                          <p:attrName>style.visibility</p:attrName>
                                        </p:attrNameLst>
                                      </p:cBhvr>
                                      <p:to>
                                        <p:strVal val="visible"/>
                                      </p:to>
                                    </p:set>
                                    <p:anim calcmode="lin" valueType="num">
                                      <p:cBhvr additive="base">
                                        <p:cTn id="89" dur="2000" fill="hold"/>
                                        <p:tgtEl>
                                          <p:spTgt spid="42"/>
                                        </p:tgtEl>
                                        <p:attrNameLst>
                                          <p:attrName>ppt_x</p:attrName>
                                        </p:attrNameLst>
                                      </p:cBhvr>
                                      <p:tavLst>
                                        <p:tav tm="0">
                                          <p:val>
                                            <p:strVal val="#ppt_x"/>
                                          </p:val>
                                        </p:tav>
                                        <p:tav tm="100000">
                                          <p:val>
                                            <p:strVal val="#ppt_x"/>
                                          </p:val>
                                        </p:tav>
                                      </p:tavLst>
                                    </p:anim>
                                    <p:anim calcmode="lin" valueType="num">
                                      <p:cBhvr additive="base">
                                        <p:cTn id="90" dur="2000" fill="hold"/>
                                        <p:tgtEl>
                                          <p:spTgt spid="42"/>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43"/>
                                        </p:tgtEl>
                                        <p:attrNameLst>
                                          <p:attrName>style.visibility</p:attrName>
                                        </p:attrNameLst>
                                      </p:cBhvr>
                                      <p:to>
                                        <p:strVal val="visible"/>
                                      </p:to>
                                    </p:set>
                                    <p:anim calcmode="lin" valueType="num">
                                      <p:cBhvr additive="base">
                                        <p:cTn id="93" dur="2000" fill="hold"/>
                                        <p:tgtEl>
                                          <p:spTgt spid="43"/>
                                        </p:tgtEl>
                                        <p:attrNameLst>
                                          <p:attrName>ppt_x</p:attrName>
                                        </p:attrNameLst>
                                      </p:cBhvr>
                                      <p:tavLst>
                                        <p:tav tm="0">
                                          <p:val>
                                            <p:strVal val="#ppt_x"/>
                                          </p:val>
                                        </p:tav>
                                        <p:tav tm="100000">
                                          <p:val>
                                            <p:strVal val="#ppt_x"/>
                                          </p:val>
                                        </p:tav>
                                      </p:tavLst>
                                    </p:anim>
                                    <p:anim calcmode="lin" valueType="num">
                                      <p:cBhvr additive="base">
                                        <p:cTn id="94" dur="2000" fill="hold"/>
                                        <p:tgtEl>
                                          <p:spTgt spid="43"/>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44"/>
                                        </p:tgtEl>
                                        <p:attrNameLst>
                                          <p:attrName>style.visibility</p:attrName>
                                        </p:attrNameLst>
                                      </p:cBhvr>
                                      <p:to>
                                        <p:strVal val="visible"/>
                                      </p:to>
                                    </p:set>
                                    <p:anim calcmode="lin" valueType="num">
                                      <p:cBhvr additive="base">
                                        <p:cTn id="97" dur="2000" fill="hold"/>
                                        <p:tgtEl>
                                          <p:spTgt spid="44"/>
                                        </p:tgtEl>
                                        <p:attrNameLst>
                                          <p:attrName>ppt_x</p:attrName>
                                        </p:attrNameLst>
                                      </p:cBhvr>
                                      <p:tavLst>
                                        <p:tav tm="0">
                                          <p:val>
                                            <p:strVal val="#ppt_x"/>
                                          </p:val>
                                        </p:tav>
                                        <p:tav tm="100000">
                                          <p:val>
                                            <p:strVal val="#ppt_x"/>
                                          </p:val>
                                        </p:tav>
                                      </p:tavLst>
                                    </p:anim>
                                    <p:anim calcmode="lin" valueType="num">
                                      <p:cBhvr additive="base">
                                        <p:cTn id="98" dur="2000" fill="hold"/>
                                        <p:tgtEl>
                                          <p:spTgt spid="44"/>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45"/>
                                        </p:tgtEl>
                                        <p:attrNameLst>
                                          <p:attrName>style.visibility</p:attrName>
                                        </p:attrNameLst>
                                      </p:cBhvr>
                                      <p:to>
                                        <p:strVal val="visible"/>
                                      </p:to>
                                    </p:set>
                                    <p:anim calcmode="lin" valueType="num">
                                      <p:cBhvr additive="base">
                                        <p:cTn id="101" dur="2000" fill="hold"/>
                                        <p:tgtEl>
                                          <p:spTgt spid="45"/>
                                        </p:tgtEl>
                                        <p:attrNameLst>
                                          <p:attrName>ppt_x</p:attrName>
                                        </p:attrNameLst>
                                      </p:cBhvr>
                                      <p:tavLst>
                                        <p:tav tm="0">
                                          <p:val>
                                            <p:strVal val="#ppt_x"/>
                                          </p:val>
                                        </p:tav>
                                        <p:tav tm="100000">
                                          <p:val>
                                            <p:strVal val="#ppt_x"/>
                                          </p:val>
                                        </p:tav>
                                      </p:tavLst>
                                    </p:anim>
                                    <p:anim calcmode="lin" valueType="num">
                                      <p:cBhvr additive="base">
                                        <p:cTn id="102" dur="2000" fill="hold"/>
                                        <p:tgtEl>
                                          <p:spTgt spid="45"/>
                                        </p:tgtEl>
                                        <p:attrNameLst>
                                          <p:attrName>ppt_y</p:attrName>
                                        </p:attrNameLst>
                                      </p:cBhvr>
                                      <p:tavLst>
                                        <p:tav tm="0">
                                          <p:val>
                                            <p:strVal val="1+#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23"/>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25"/>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27"/>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29"/>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31"/>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33"/>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35"/>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37"/>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39"/>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41"/>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43"/>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45"/>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22"/>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24"/>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6"/>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8"/>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30"/>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32"/>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34"/>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36"/>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38"/>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40"/>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42"/>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44"/>
                                        </p:tgtEl>
                                        <p:attrNameLst>
                                          <p:attrName>r</p:attrName>
                                        </p:attrNameLst>
                                      </p:cBhvr>
                                    </p:animRot>
                                  </p:childTnLst>
                                </p:cTn>
                              </p:par>
                            </p:childTnLst>
                          </p:cTn>
                        </p:par>
                        <p:par>
                          <p:cTn id="151" fill="hold">
                            <p:stCondLst>
                              <p:cond delay="4000"/>
                            </p:stCondLst>
                            <p:childTnLst>
                              <p:par>
                                <p:cTn id="152" presetID="2" presetClass="exit" presetSubtype="6" fill="hold" nodeType="afterEffect">
                                  <p:stCondLst>
                                    <p:cond delay="0"/>
                                  </p:stCondLst>
                                  <p:childTnLst>
                                    <p:anim calcmode="lin" valueType="num">
                                      <p:cBhvr additive="base">
                                        <p:cTn id="153" dur="2000"/>
                                        <p:tgtEl>
                                          <p:spTgt spid="23"/>
                                        </p:tgtEl>
                                        <p:attrNameLst>
                                          <p:attrName>ppt_x</p:attrName>
                                        </p:attrNameLst>
                                      </p:cBhvr>
                                      <p:tavLst>
                                        <p:tav tm="0">
                                          <p:val>
                                            <p:strVal val="ppt_x"/>
                                          </p:val>
                                        </p:tav>
                                        <p:tav tm="100000">
                                          <p:val>
                                            <p:strVal val="1+ppt_w/2"/>
                                          </p:val>
                                        </p:tav>
                                      </p:tavLst>
                                    </p:anim>
                                    <p:anim calcmode="lin" valueType="num">
                                      <p:cBhvr additive="base">
                                        <p:cTn id="154" dur="2000"/>
                                        <p:tgtEl>
                                          <p:spTgt spid="23"/>
                                        </p:tgtEl>
                                        <p:attrNameLst>
                                          <p:attrName>ppt_y</p:attrName>
                                        </p:attrNameLst>
                                      </p:cBhvr>
                                      <p:tavLst>
                                        <p:tav tm="0">
                                          <p:val>
                                            <p:strVal val="ppt_y"/>
                                          </p:val>
                                        </p:tav>
                                        <p:tav tm="100000">
                                          <p:val>
                                            <p:strVal val="1+ppt_h/2"/>
                                          </p:val>
                                        </p:tav>
                                      </p:tavLst>
                                    </p:anim>
                                    <p:set>
                                      <p:cBhvr>
                                        <p:cTn id="155" dur="1" fill="hold">
                                          <p:stCondLst>
                                            <p:cond delay="1999"/>
                                          </p:stCondLst>
                                        </p:cTn>
                                        <p:tgtEl>
                                          <p:spTgt spid="23"/>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25"/>
                                        </p:tgtEl>
                                        <p:attrNameLst>
                                          <p:attrName>ppt_x</p:attrName>
                                        </p:attrNameLst>
                                      </p:cBhvr>
                                      <p:tavLst>
                                        <p:tav tm="0">
                                          <p:val>
                                            <p:strVal val="ppt_x"/>
                                          </p:val>
                                        </p:tav>
                                        <p:tav tm="100000">
                                          <p:val>
                                            <p:strVal val="1+ppt_w/2"/>
                                          </p:val>
                                        </p:tav>
                                      </p:tavLst>
                                    </p:anim>
                                    <p:anim calcmode="lin" valueType="num">
                                      <p:cBhvr additive="base">
                                        <p:cTn id="158" dur="2000"/>
                                        <p:tgtEl>
                                          <p:spTgt spid="25"/>
                                        </p:tgtEl>
                                        <p:attrNameLst>
                                          <p:attrName>ppt_y</p:attrName>
                                        </p:attrNameLst>
                                      </p:cBhvr>
                                      <p:tavLst>
                                        <p:tav tm="0">
                                          <p:val>
                                            <p:strVal val="ppt_y"/>
                                          </p:val>
                                        </p:tav>
                                        <p:tav tm="100000">
                                          <p:val>
                                            <p:strVal val="1+ppt_h/2"/>
                                          </p:val>
                                        </p:tav>
                                      </p:tavLst>
                                    </p:anim>
                                    <p:set>
                                      <p:cBhvr>
                                        <p:cTn id="159" dur="1" fill="hold">
                                          <p:stCondLst>
                                            <p:cond delay="1999"/>
                                          </p:stCondLst>
                                        </p:cTn>
                                        <p:tgtEl>
                                          <p:spTgt spid="25"/>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27"/>
                                        </p:tgtEl>
                                        <p:attrNameLst>
                                          <p:attrName>ppt_x</p:attrName>
                                        </p:attrNameLst>
                                      </p:cBhvr>
                                      <p:tavLst>
                                        <p:tav tm="0">
                                          <p:val>
                                            <p:strVal val="ppt_x"/>
                                          </p:val>
                                        </p:tav>
                                        <p:tav tm="100000">
                                          <p:val>
                                            <p:strVal val="1+ppt_w/2"/>
                                          </p:val>
                                        </p:tav>
                                      </p:tavLst>
                                    </p:anim>
                                    <p:anim calcmode="lin" valueType="num">
                                      <p:cBhvr additive="base">
                                        <p:cTn id="162" dur="2000"/>
                                        <p:tgtEl>
                                          <p:spTgt spid="27"/>
                                        </p:tgtEl>
                                        <p:attrNameLst>
                                          <p:attrName>ppt_y</p:attrName>
                                        </p:attrNameLst>
                                      </p:cBhvr>
                                      <p:tavLst>
                                        <p:tav tm="0">
                                          <p:val>
                                            <p:strVal val="ppt_y"/>
                                          </p:val>
                                        </p:tav>
                                        <p:tav tm="100000">
                                          <p:val>
                                            <p:strVal val="1+ppt_h/2"/>
                                          </p:val>
                                        </p:tav>
                                      </p:tavLst>
                                    </p:anim>
                                    <p:set>
                                      <p:cBhvr>
                                        <p:cTn id="163" dur="1" fill="hold">
                                          <p:stCondLst>
                                            <p:cond delay="1999"/>
                                          </p:stCondLst>
                                        </p:cTn>
                                        <p:tgtEl>
                                          <p:spTgt spid="27"/>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29"/>
                                        </p:tgtEl>
                                        <p:attrNameLst>
                                          <p:attrName>ppt_x</p:attrName>
                                        </p:attrNameLst>
                                      </p:cBhvr>
                                      <p:tavLst>
                                        <p:tav tm="0">
                                          <p:val>
                                            <p:strVal val="ppt_x"/>
                                          </p:val>
                                        </p:tav>
                                        <p:tav tm="100000">
                                          <p:val>
                                            <p:strVal val="1+ppt_w/2"/>
                                          </p:val>
                                        </p:tav>
                                      </p:tavLst>
                                    </p:anim>
                                    <p:anim calcmode="lin" valueType="num">
                                      <p:cBhvr additive="base">
                                        <p:cTn id="166" dur="2000"/>
                                        <p:tgtEl>
                                          <p:spTgt spid="29"/>
                                        </p:tgtEl>
                                        <p:attrNameLst>
                                          <p:attrName>ppt_y</p:attrName>
                                        </p:attrNameLst>
                                      </p:cBhvr>
                                      <p:tavLst>
                                        <p:tav tm="0">
                                          <p:val>
                                            <p:strVal val="ppt_y"/>
                                          </p:val>
                                        </p:tav>
                                        <p:tav tm="100000">
                                          <p:val>
                                            <p:strVal val="1+ppt_h/2"/>
                                          </p:val>
                                        </p:tav>
                                      </p:tavLst>
                                    </p:anim>
                                    <p:set>
                                      <p:cBhvr>
                                        <p:cTn id="167" dur="1" fill="hold">
                                          <p:stCondLst>
                                            <p:cond delay="1999"/>
                                          </p:stCondLst>
                                        </p:cTn>
                                        <p:tgtEl>
                                          <p:spTgt spid="29"/>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31"/>
                                        </p:tgtEl>
                                        <p:attrNameLst>
                                          <p:attrName>ppt_x</p:attrName>
                                        </p:attrNameLst>
                                      </p:cBhvr>
                                      <p:tavLst>
                                        <p:tav tm="0">
                                          <p:val>
                                            <p:strVal val="ppt_x"/>
                                          </p:val>
                                        </p:tav>
                                        <p:tav tm="100000">
                                          <p:val>
                                            <p:strVal val="1+ppt_w/2"/>
                                          </p:val>
                                        </p:tav>
                                      </p:tavLst>
                                    </p:anim>
                                    <p:anim calcmode="lin" valueType="num">
                                      <p:cBhvr additive="base">
                                        <p:cTn id="170" dur="2000"/>
                                        <p:tgtEl>
                                          <p:spTgt spid="31"/>
                                        </p:tgtEl>
                                        <p:attrNameLst>
                                          <p:attrName>ppt_y</p:attrName>
                                        </p:attrNameLst>
                                      </p:cBhvr>
                                      <p:tavLst>
                                        <p:tav tm="0">
                                          <p:val>
                                            <p:strVal val="ppt_y"/>
                                          </p:val>
                                        </p:tav>
                                        <p:tav tm="100000">
                                          <p:val>
                                            <p:strVal val="1+ppt_h/2"/>
                                          </p:val>
                                        </p:tav>
                                      </p:tavLst>
                                    </p:anim>
                                    <p:set>
                                      <p:cBhvr>
                                        <p:cTn id="171" dur="1" fill="hold">
                                          <p:stCondLst>
                                            <p:cond delay="1999"/>
                                          </p:stCondLst>
                                        </p:cTn>
                                        <p:tgtEl>
                                          <p:spTgt spid="31"/>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33"/>
                                        </p:tgtEl>
                                        <p:attrNameLst>
                                          <p:attrName>ppt_x</p:attrName>
                                        </p:attrNameLst>
                                      </p:cBhvr>
                                      <p:tavLst>
                                        <p:tav tm="0">
                                          <p:val>
                                            <p:strVal val="ppt_x"/>
                                          </p:val>
                                        </p:tav>
                                        <p:tav tm="100000">
                                          <p:val>
                                            <p:strVal val="1+ppt_w/2"/>
                                          </p:val>
                                        </p:tav>
                                      </p:tavLst>
                                    </p:anim>
                                    <p:anim calcmode="lin" valueType="num">
                                      <p:cBhvr additive="base">
                                        <p:cTn id="174" dur="2000"/>
                                        <p:tgtEl>
                                          <p:spTgt spid="33"/>
                                        </p:tgtEl>
                                        <p:attrNameLst>
                                          <p:attrName>ppt_y</p:attrName>
                                        </p:attrNameLst>
                                      </p:cBhvr>
                                      <p:tavLst>
                                        <p:tav tm="0">
                                          <p:val>
                                            <p:strVal val="ppt_y"/>
                                          </p:val>
                                        </p:tav>
                                        <p:tav tm="100000">
                                          <p:val>
                                            <p:strVal val="1+ppt_h/2"/>
                                          </p:val>
                                        </p:tav>
                                      </p:tavLst>
                                    </p:anim>
                                    <p:set>
                                      <p:cBhvr>
                                        <p:cTn id="175" dur="1" fill="hold">
                                          <p:stCondLst>
                                            <p:cond delay="1999"/>
                                          </p:stCondLst>
                                        </p:cTn>
                                        <p:tgtEl>
                                          <p:spTgt spid="33"/>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35"/>
                                        </p:tgtEl>
                                        <p:attrNameLst>
                                          <p:attrName>ppt_x</p:attrName>
                                        </p:attrNameLst>
                                      </p:cBhvr>
                                      <p:tavLst>
                                        <p:tav tm="0">
                                          <p:val>
                                            <p:strVal val="ppt_x"/>
                                          </p:val>
                                        </p:tav>
                                        <p:tav tm="100000">
                                          <p:val>
                                            <p:strVal val="1+ppt_w/2"/>
                                          </p:val>
                                        </p:tav>
                                      </p:tavLst>
                                    </p:anim>
                                    <p:anim calcmode="lin" valueType="num">
                                      <p:cBhvr additive="base">
                                        <p:cTn id="178" dur="2000"/>
                                        <p:tgtEl>
                                          <p:spTgt spid="35"/>
                                        </p:tgtEl>
                                        <p:attrNameLst>
                                          <p:attrName>ppt_y</p:attrName>
                                        </p:attrNameLst>
                                      </p:cBhvr>
                                      <p:tavLst>
                                        <p:tav tm="0">
                                          <p:val>
                                            <p:strVal val="ppt_y"/>
                                          </p:val>
                                        </p:tav>
                                        <p:tav tm="100000">
                                          <p:val>
                                            <p:strVal val="1+ppt_h/2"/>
                                          </p:val>
                                        </p:tav>
                                      </p:tavLst>
                                    </p:anim>
                                    <p:set>
                                      <p:cBhvr>
                                        <p:cTn id="179" dur="1" fill="hold">
                                          <p:stCondLst>
                                            <p:cond delay="1999"/>
                                          </p:stCondLst>
                                        </p:cTn>
                                        <p:tgtEl>
                                          <p:spTgt spid="35"/>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37"/>
                                        </p:tgtEl>
                                        <p:attrNameLst>
                                          <p:attrName>ppt_x</p:attrName>
                                        </p:attrNameLst>
                                      </p:cBhvr>
                                      <p:tavLst>
                                        <p:tav tm="0">
                                          <p:val>
                                            <p:strVal val="ppt_x"/>
                                          </p:val>
                                        </p:tav>
                                        <p:tav tm="100000">
                                          <p:val>
                                            <p:strVal val="1+ppt_w/2"/>
                                          </p:val>
                                        </p:tav>
                                      </p:tavLst>
                                    </p:anim>
                                    <p:anim calcmode="lin" valueType="num">
                                      <p:cBhvr additive="base">
                                        <p:cTn id="182" dur="2000"/>
                                        <p:tgtEl>
                                          <p:spTgt spid="37"/>
                                        </p:tgtEl>
                                        <p:attrNameLst>
                                          <p:attrName>ppt_y</p:attrName>
                                        </p:attrNameLst>
                                      </p:cBhvr>
                                      <p:tavLst>
                                        <p:tav tm="0">
                                          <p:val>
                                            <p:strVal val="ppt_y"/>
                                          </p:val>
                                        </p:tav>
                                        <p:tav tm="100000">
                                          <p:val>
                                            <p:strVal val="1+ppt_h/2"/>
                                          </p:val>
                                        </p:tav>
                                      </p:tavLst>
                                    </p:anim>
                                    <p:set>
                                      <p:cBhvr>
                                        <p:cTn id="183" dur="1" fill="hold">
                                          <p:stCondLst>
                                            <p:cond delay="1999"/>
                                          </p:stCondLst>
                                        </p:cTn>
                                        <p:tgtEl>
                                          <p:spTgt spid="37"/>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39"/>
                                        </p:tgtEl>
                                        <p:attrNameLst>
                                          <p:attrName>ppt_x</p:attrName>
                                        </p:attrNameLst>
                                      </p:cBhvr>
                                      <p:tavLst>
                                        <p:tav tm="0">
                                          <p:val>
                                            <p:strVal val="ppt_x"/>
                                          </p:val>
                                        </p:tav>
                                        <p:tav tm="100000">
                                          <p:val>
                                            <p:strVal val="1+ppt_w/2"/>
                                          </p:val>
                                        </p:tav>
                                      </p:tavLst>
                                    </p:anim>
                                    <p:anim calcmode="lin" valueType="num">
                                      <p:cBhvr additive="base">
                                        <p:cTn id="186" dur="2000"/>
                                        <p:tgtEl>
                                          <p:spTgt spid="39"/>
                                        </p:tgtEl>
                                        <p:attrNameLst>
                                          <p:attrName>ppt_y</p:attrName>
                                        </p:attrNameLst>
                                      </p:cBhvr>
                                      <p:tavLst>
                                        <p:tav tm="0">
                                          <p:val>
                                            <p:strVal val="ppt_y"/>
                                          </p:val>
                                        </p:tav>
                                        <p:tav tm="100000">
                                          <p:val>
                                            <p:strVal val="1+ppt_h/2"/>
                                          </p:val>
                                        </p:tav>
                                      </p:tavLst>
                                    </p:anim>
                                    <p:set>
                                      <p:cBhvr>
                                        <p:cTn id="187" dur="1" fill="hold">
                                          <p:stCondLst>
                                            <p:cond delay="1999"/>
                                          </p:stCondLst>
                                        </p:cTn>
                                        <p:tgtEl>
                                          <p:spTgt spid="39"/>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41"/>
                                        </p:tgtEl>
                                        <p:attrNameLst>
                                          <p:attrName>ppt_x</p:attrName>
                                        </p:attrNameLst>
                                      </p:cBhvr>
                                      <p:tavLst>
                                        <p:tav tm="0">
                                          <p:val>
                                            <p:strVal val="ppt_x"/>
                                          </p:val>
                                        </p:tav>
                                        <p:tav tm="100000">
                                          <p:val>
                                            <p:strVal val="1+ppt_w/2"/>
                                          </p:val>
                                        </p:tav>
                                      </p:tavLst>
                                    </p:anim>
                                    <p:anim calcmode="lin" valueType="num">
                                      <p:cBhvr additive="base">
                                        <p:cTn id="190" dur="2000"/>
                                        <p:tgtEl>
                                          <p:spTgt spid="41"/>
                                        </p:tgtEl>
                                        <p:attrNameLst>
                                          <p:attrName>ppt_y</p:attrName>
                                        </p:attrNameLst>
                                      </p:cBhvr>
                                      <p:tavLst>
                                        <p:tav tm="0">
                                          <p:val>
                                            <p:strVal val="ppt_y"/>
                                          </p:val>
                                        </p:tav>
                                        <p:tav tm="100000">
                                          <p:val>
                                            <p:strVal val="1+ppt_h/2"/>
                                          </p:val>
                                        </p:tav>
                                      </p:tavLst>
                                    </p:anim>
                                    <p:set>
                                      <p:cBhvr>
                                        <p:cTn id="191" dur="1" fill="hold">
                                          <p:stCondLst>
                                            <p:cond delay="1999"/>
                                          </p:stCondLst>
                                        </p:cTn>
                                        <p:tgtEl>
                                          <p:spTgt spid="41"/>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43"/>
                                        </p:tgtEl>
                                        <p:attrNameLst>
                                          <p:attrName>ppt_x</p:attrName>
                                        </p:attrNameLst>
                                      </p:cBhvr>
                                      <p:tavLst>
                                        <p:tav tm="0">
                                          <p:val>
                                            <p:strVal val="ppt_x"/>
                                          </p:val>
                                        </p:tav>
                                        <p:tav tm="100000">
                                          <p:val>
                                            <p:strVal val="1+ppt_w/2"/>
                                          </p:val>
                                        </p:tav>
                                      </p:tavLst>
                                    </p:anim>
                                    <p:anim calcmode="lin" valueType="num">
                                      <p:cBhvr additive="base">
                                        <p:cTn id="194" dur="2000"/>
                                        <p:tgtEl>
                                          <p:spTgt spid="43"/>
                                        </p:tgtEl>
                                        <p:attrNameLst>
                                          <p:attrName>ppt_y</p:attrName>
                                        </p:attrNameLst>
                                      </p:cBhvr>
                                      <p:tavLst>
                                        <p:tav tm="0">
                                          <p:val>
                                            <p:strVal val="ppt_y"/>
                                          </p:val>
                                        </p:tav>
                                        <p:tav tm="100000">
                                          <p:val>
                                            <p:strVal val="1+ppt_h/2"/>
                                          </p:val>
                                        </p:tav>
                                      </p:tavLst>
                                    </p:anim>
                                    <p:set>
                                      <p:cBhvr>
                                        <p:cTn id="195" dur="1" fill="hold">
                                          <p:stCondLst>
                                            <p:cond delay="1999"/>
                                          </p:stCondLst>
                                        </p:cTn>
                                        <p:tgtEl>
                                          <p:spTgt spid="43"/>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45"/>
                                        </p:tgtEl>
                                        <p:attrNameLst>
                                          <p:attrName>ppt_x</p:attrName>
                                        </p:attrNameLst>
                                      </p:cBhvr>
                                      <p:tavLst>
                                        <p:tav tm="0">
                                          <p:val>
                                            <p:strVal val="ppt_x"/>
                                          </p:val>
                                        </p:tav>
                                        <p:tav tm="100000">
                                          <p:val>
                                            <p:strVal val="1+ppt_w/2"/>
                                          </p:val>
                                        </p:tav>
                                      </p:tavLst>
                                    </p:anim>
                                    <p:anim calcmode="lin" valueType="num">
                                      <p:cBhvr additive="base">
                                        <p:cTn id="198" dur="2000"/>
                                        <p:tgtEl>
                                          <p:spTgt spid="45"/>
                                        </p:tgtEl>
                                        <p:attrNameLst>
                                          <p:attrName>ppt_y</p:attrName>
                                        </p:attrNameLst>
                                      </p:cBhvr>
                                      <p:tavLst>
                                        <p:tav tm="0">
                                          <p:val>
                                            <p:strVal val="ppt_y"/>
                                          </p:val>
                                        </p:tav>
                                        <p:tav tm="100000">
                                          <p:val>
                                            <p:strVal val="1+ppt_h/2"/>
                                          </p:val>
                                        </p:tav>
                                      </p:tavLst>
                                    </p:anim>
                                    <p:set>
                                      <p:cBhvr>
                                        <p:cTn id="199" dur="1" fill="hold">
                                          <p:stCondLst>
                                            <p:cond delay="1999"/>
                                          </p:stCondLst>
                                        </p:cTn>
                                        <p:tgtEl>
                                          <p:spTgt spid="45"/>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22"/>
                                        </p:tgtEl>
                                        <p:attrNameLst>
                                          <p:attrName>ppt_x</p:attrName>
                                        </p:attrNameLst>
                                      </p:cBhvr>
                                      <p:tavLst>
                                        <p:tav tm="0">
                                          <p:val>
                                            <p:strVal val="ppt_x"/>
                                          </p:val>
                                        </p:tav>
                                        <p:tav tm="100000">
                                          <p:val>
                                            <p:strVal val="0-ppt_w/2"/>
                                          </p:val>
                                        </p:tav>
                                      </p:tavLst>
                                    </p:anim>
                                    <p:anim calcmode="lin" valueType="num">
                                      <p:cBhvr additive="base">
                                        <p:cTn id="202" dur="2000"/>
                                        <p:tgtEl>
                                          <p:spTgt spid="22"/>
                                        </p:tgtEl>
                                        <p:attrNameLst>
                                          <p:attrName>ppt_y</p:attrName>
                                        </p:attrNameLst>
                                      </p:cBhvr>
                                      <p:tavLst>
                                        <p:tav tm="0">
                                          <p:val>
                                            <p:strVal val="ppt_y"/>
                                          </p:val>
                                        </p:tav>
                                        <p:tav tm="100000">
                                          <p:val>
                                            <p:strVal val="1+ppt_h/2"/>
                                          </p:val>
                                        </p:tav>
                                      </p:tavLst>
                                    </p:anim>
                                    <p:set>
                                      <p:cBhvr>
                                        <p:cTn id="203" dur="1" fill="hold">
                                          <p:stCondLst>
                                            <p:cond delay="1999"/>
                                          </p:stCondLst>
                                        </p:cTn>
                                        <p:tgtEl>
                                          <p:spTgt spid="22"/>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24"/>
                                        </p:tgtEl>
                                        <p:attrNameLst>
                                          <p:attrName>ppt_x</p:attrName>
                                        </p:attrNameLst>
                                      </p:cBhvr>
                                      <p:tavLst>
                                        <p:tav tm="0">
                                          <p:val>
                                            <p:strVal val="ppt_x"/>
                                          </p:val>
                                        </p:tav>
                                        <p:tav tm="100000">
                                          <p:val>
                                            <p:strVal val="0-ppt_w/2"/>
                                          </p:val>
                                        </p:tav>
                                      </p:tavLst>
                                    </p:anim>
                                    <p:anim calcmode="lin" valueType="num">
                                      <p:cBhvr additive="base">
                                        <p:cTn id="206" dur="2000"/>
                                        <p:tgtEl>
                                          <p:spTgt spid="24"/>
                                        </p:tgtEl>
                                        <p:attrNameLst>
                                          <p:attrName>ppt_y</p:attrName>
                                        </p:attrNameLst>
                                      </p:cBhvr>
                                      <p:tavLst>
                                        <p:tav tm="0">
                                          <p:val>
                                            <p:strVal val="ppt_y"/>
                                          </p:val>
                                        </p:tav>
                                        <p:tav tm="100000">
                                          <p:val>
                                            <p:strVal val="1+ppt_h/2"/>
                                          </p:val>
                                        </p:tav>
                                      </p:tavLst>
                                    </p:anim>
                                    <p:set>
                                      <p:cBhvr>
                                        <p:cTn id="207" dur="1" fill="hold">
                                          <p:stCondLst>
                                            <p:cond delay="1999"/>
                                          </p:stCondLst>
                                        </p:cTn>
                                        <p:tgtEl>
                                          <p:spTgt spid="24"/>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26"/>
                                        </p:tgtEl>
                                        <p:attrNameLst>
                                          <p:attrName>ppt_x</p:attrName>
                                        </p:attrNameLst>
                                      </p:cBhvr>
                                      <p:tavLst>
                                        <p:tav tm="0">
                                          <p:val>
                                            <p:strVal val="ppt_x"/>
                                          </p:val>
                                        </p:tav>
                                        <p:tav tm="100000">
                                          <p:val>
                                            <p:strVal val="0-ppt_w/2"/>
                                          </p:val>
                                        </p:tav>
                                      </p:tavLst>
                                    </p:anim>
                                    <p:anim calcmode="lin" valueType="num">
                                      <p:cBhvr additive="base">
                                        <p:cTn id="210" dur="2000"/>
                                        <p:tgtEl>
                                          <p:spTgt spid="26"/>
                                        </p:tgtEl>
                                        <p:attrNameLst>
                                          <p:attrName>ppt_y</p:attrName>
                                        </p:attrNameLst>
                                      </p:cBhvr>
                                      <p:tavLst>
                                        <p:tav tm="0">
                                          <p:val>
                                            <p:strVal val="ppt_y"/>
                                          </p:val>
                                        </p:tav>
                                        <p:tav tm="100000">
                                          <p:val>
                                            <p:strVal val="1+ppt_h/2"/>
                                          </p:val>
                                        </p:tav>
                                      </p:tavLst>
                                    </p:anim>
                                    <p:set>
                                      <p:cBhvr>
                                        <p:cTn id="211" dur="1" fill="hold">
                                          <p:stCondLst>
                                            <p:cond delay="1999"/>
                                          </p:stCondLst>
                                        </p:cTn>
                                        <p:tgtEl>
                                          <p:spTgt spid="26"/>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28"/>
                                        </p:tgtEl>
                                        <p:attrNameLst>
                                          <p:attrName>ppt_x</p:attrName>
                                        </p:attrNameLst>
                                      </p:cBhvr>
                                      <p:tavLst>
                                        <p:tav tm="0">
                                          <p:val>
                                            <p:strVal val="ppt_x"/>
                                          </p:val>
                                        </p:tav>
                                        <p:tav tm="100000">
                                          <p:val>
                                            <p:strVal val="0-ppt_w/2"/>
                                          </p:val>
                                        </p:tav>
                                      </p:tavLst>
                                    </p:anim>
                                    <p:anim calcmode="lin" valueType="num">
                                      <p:cBhvr additive="base">
                                        <p:cTn id="214" dur="2000"/>
                                        <p:tgtEl>
                                          <p:spTgt spid="28"/>
                                        </p:tgtEl>
                                        <p:attrNameLst>
                                          <p:attrName>ppt_y</p:attrName>
                                        </p:attrNameLst>
                                      </p:cBhvr>
                                      <p:tavLst>
                                        <p:tav tm="0">
                                          <p:val>
                                            <p:strVal val="ppt_y"/>
                                          </p:val>
                                        </p:tav>
                                        <p:tav tm="100000">
                                          <p:val>
                                            <p:strVal val="1+ppt_h/2"/>
                                          </p:val>
                                        </p:tav>
                                      </p:tavLst>
                                    </p:anim>
                                    <p:set>
                                      <p:cBhvr>
                                        <p:cTn id="215" dur="1" fill="hold">
                                          <p:stCondLst>
                                            <p:cond delay="1999"/>
                                          </p:stCondLst>
                                        </p:cTn>
                                        <p:tgtEl>
                                          <p:spTgt spid="28"/>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30"/>
                                        </p:tgtEl>
                                        <p:attrNameLst>
                                          <p:attrName>ppt_x</p:attrName>
                                        </p:attrNameLst>
                                      </p:cBhvr>
                                      <p:tavLst>
                                        <p:tav tm="0">
                                          <p:val>
                                            <p:strVal val="ppt_x"/>
                                          </p:val>
                                        </p:tav>
                                        <p:tav tm="100000">
                                          <p:val>
                                            <p:strVal val="0-ppt_w/2"/>
                                          </p:val>
                                        </p:tav>
                                      </p:tavLst>
                                    </p:anim>
                                    <p:anim calcmode="lin" valueType="num">
                                      <p:cBhvr additive="base">
                                        <p:cTn id="218" dur="2000"/>
                                        <p:tgtEl>
                                          <p:spTgt spid="30"/>
                                        </p:tgtEl>
                                        <p:attrNameLst>
                                          <p:attrName>ppt_y</p:attrName>
                                        </p:attrNameLst>
                                      </p:cBhvr>
                                      <p:tavLst>
                                        <p:tav tm="0">
                                          <p:val>
                                            <p:strVal val="ppt_y"/>
                                          </p:val>
                                        </p:tav>
                                        <p:tav tm="100000">
                                          <p:val>
                                            <p:strVal val="1+ppt_h/2"/>
                                          </p:val>
                                        </p:tav>
                                      </p:tavLst>
                                    </p:anim>
                                    <p:set>
                                      <p:cBhvr>
                                        <p:cTn id="219" dur="1" fill="hold">
                                          <p:stCondLst>
                                            <p:cond delay="1999"/>
                                          </p:stCondLst>
                                        </p:cTn>
                                        <p:tgtEl>
                                          <p:spTgt spid="30"/>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32"/>
                                        </p:tgtEl>
                                        <p:attrNameLst>
                                          <p:attrName>ppt_x</p:attrName>
                                        </p:attrNameLst>
                                      </p:cBhvr>
                                      <p:tavLst>
                                        <p:tav tm="0">
                                          <p:val>
                                            <p:strVal val="ppt_x"/>
                                          </p:val>
                                        </p:tav>
                                        <p:tav tm="100000">
                                          <p:val>
                                            <p:strVal val="0-ppt_w/2"/>
                                          </p:val>
                                        </p:tav>
                                      </p:tavLst>
                                    </p:anim>
                                    <p:anim calcmode="lin" valueType="num">
                                      <p:cBhvr additive="base">
                                        <p:cTn id="222" dur="2000"/>
                                        <p:tgtEl>
                                          <p:spTgt spid="32"/>
                                        </p:tgtEl>
                                        <p:attrNameLst>
                                          <p:attrName>ppt_y</p:attrName>
                                        </p:attrNameLst>
                                      </p:cBhvr>
                                      <p:tavLst>
                                        <p:tav tm="0">
                                          <p:val>
                                            <p:strVal val="ppt_y"/>
                                          </p:val>
                                        </p:tav>
                                        <p:tav tm="100000">
                                          <p:val>
                                            <p:strVal val="1+ppt_h/2"/>
                                          </p:val>
                                        </p:tav>
                                      </p:tavLst>
                                    </p:anim>
                                    <p:set>
                                      <p:cBhvr>
                                        <p:cTn id="223" dur="1" fill="hold">
                                          <p:stCondLst>
                                            <p:cond delay="1999"/>
                                          </p:stCondLst>
                                        </p:cTn>
                                        <p:tgtEl>
                                          <p:spTgt spid="32"/>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34"/>
                                        </p:tgtEl>
                                        <p:attrNameLst>
                                          <p:attrName>ppt_x</p:attrName>
                                        </p:attrNameLst>
                                      </p:cBhvr>
                                      <p:tavLst>
                                        <p:tav tm="0">
                                          <p:val>
                                            <p:strVal val="ppt_x"/>
                                          </p:val>
                                        </p:tav>
                                        <p:tav tm="100000">
                                          <p:val>
                                            <p:strVal val="0-ppt_w/2"/>
                                          </p:val>
                                        </p:tav>
                                      </p:tavLst>
                                    </p:anim>
                                    <p:anim calcmode="lin" valueType="num">
                                      <p:cBhvr additive="base">
                                        <p:cTn id="226" dur="2000"/>
                                        <p:tgtEl>
                                          <p:spTgt spid="34"/>
                                        </p:tgtEl>
                                        <p:attrNameLst>
                                          <p:attrName>ppt_y</p:attrName>
                                        </p:attrNameLst>
                                      </p:cBhvr>
                                      <p:tavLst>
                                        <p:tav tm="0">
                                          <p:val>
                                            <p:strVal val="ppt_y"/>
                                          </p:val>
                                        </p:tav>
                                        <p:tav tm="100000">
                                          <p:val>
                                            <p:strVal val="1+ppt_h/2"/>
                                          </p:val>
                                        </p:tav>
                                      </p:tavLst>
                                    </p:anim>
                                    <p:set>
                                      <p:cBhvr>
                                        <p:cTn id="227" dur="1" fill="hold">
                                          <p:stCondLst>
                                            <p:cond delay="1999"/>
                                          </p:stCondLst>
                                        </p:cTn>
                                        <p:tgtEl>
                                          <p:spTgt spid="34"/>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36"/>
                                        </p:tgtEl>
                                        <p:attrNameLst>
                                          <p:attrName>ppt_x</p:attrName>
                                        </p:attrNameLst>
                                      </p:cBhvr>
                                      <p:tavLst>
                                        <p:tav tm="0">
                                          <p:val>
                                            <p:strVal val="ppt_x"/>
                                          </p:val>
                                        </p:tav>
                                        <p:tav tm="100000">
                                          <p:val>
                                            <p:strVal val="0-ppt_w/2"/>
                                          </p:val>
                                        </p:tav>
                                      </p:tavLst>
                                    </p:anim>
                                    <p:anim calcmode="lin" valueType="num">
                                      <p:cBhvr additive="base">
                                        <p:cTn id="230" dur="2000"/>
                                        <p:tgtEl>
                                          <p:spTgt spid="36"/>
                                        </p:tgtEl>
                                        <p:attrNameLst>
                                          <p:attrName>ppt_y</p:attrName>
                                        </p:attrNameLst>
                                      </p:cBhvr>
                                      <p:tavLst>
                                        <p:tav tm="0">
                                          <p:val>
                                            <p:strVal val="ppt_y"/>
                                          </p:val>
                                        </p:tav>
                                        <p:tav tm="100000">
                                          <p:val>
                                            <p:strVal val="1+ppt_h/2"/>
                                          </p:val>
                                        </p:tav>
                                      </p:tavLst>
                                    </p:anim>
                                    <p:set>
                                      <p:cBhvr>
                                        <p:cTn id="231" dur="1" fill="hold">
                                          <p:stCondLst>
                                            <p:cond delay="1999"/>
                                          </p:stCondLst>
                                        </p:cTn>
                                        <p:tgtEl>
                                          <p:spTgt spid="36"/>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38"/>
                                        </p:tgtEl>
                                        <p:attrNameLst>
                                          <p:attrName>ppt_x</p:attrName>
                                        </p:attrNameLst>
                                      </p:cBhvr>
                                      <p:tavLst>
                                        <p:tav tm="0">
                                          <p:val>
                                            <p:strVal val="ppt_x"/>
                                          </p:val>
                                        </p:tav>
                                        <p:tav tm="100000">
                                          <p:val>
                                            <p:strVal val="0-ppt_w/2"/>
                                          </p:val>
                                        </p:tav>
                                      </p:tavLst>
                                    </p:anim>
                                    <p:anim calcmode="lin" valueType="num">
                                      <p:cBhvr additive="base">
                                        <p:cTn id="234" dur="2000"/>
                                        <p:tgtEl>
                                          <p:spTgt spid="38"/>
                                        </p:tgtEl>
                                        <p:attrNameLst>
                                          <p:attrName>ppt_y</p:attrName>
                                        </p:attrNameLst>
                                      </p:cBhvr>
                                      <p:tavLst>
                                        <p:tav tm="0">
                                          <p:val>
                                            <p:strVal val="ppt_y"/>
                                          </p:val>
                                        </p:tav>
                                        <p:tav tm="100000">
                                          <p:val>
                                            <p:strVal val="1+ppt_h/2"/>
                                          </p:val>
                                        </p:tav>
                                      </p:tavLst>
                                    </p:anim>
                                    <p:set>
                                      <p:cBhvr>
                                        <p:cTn id="235" dur="1" fill="hold">
                                          <p:stCondLst>
                                            <p:cond delay="1999"/>
                                          </p:stCondLst>
                                        </p:cTn>
                                        <p:tgtEl>
                                          <p:spTgt spid="38"/>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40"/>
                                        </p:tgtEl>
                                        <p:attrNameLst>
                                          <p:attrName>ppt_x</p:attrName>
                                        </p:attrNameLst>
                                      </p:cBhvr>
                                      <p:tavLst>
                                        <p:tav tm="0">
                                          <p:val>
                                            <p:strVal val="ppt_x"/>
                                          </p:val>
                                        </p:tav>
                                        <p:tav tm="100000">
                                          <p:val>
                                            <p:strVal val="0-ppt_w/2"/>
                                          </p:val>
                                        </p:tav>
                                      </p:tavLst>
                                    </p:anim>
                                    <p:anim calcmode="lin" valueType="num">
                                      <p:cBhvr additive="base">
                                        <p:cTn id="238" dur="2000"/>
                                        <p:tgtEl>
                                          <p:spTgt spid="40"/>
                                        </p:tgtEl>
                                        <p:attrNameLst>
                                          <p:attrName>ppt_y</p:attrName>
                                        </p:attrNameLst>
                                      </p:cBhvr>
                                      <p:tavLst>
                                        <p:tav tm="0">
                                          <p:val>
                                            <p:strVal val="ppt_y"/>
                                          </p:val>
                                        </p:tav>
                                        <p:tav tm="100000">
                                          <p:val>
                                            <p:strVal val="1+ppt_h/2"/>
                                          </p:val>
                                        </p:tav>
                                      </p:tavLst>
                                    </p:anim>
                                    <p:set>
                                      <p:cBhvr>
                                        <p:cTn id="239" dur="1" fill="hold">
                                          <p:stCondLst>
                                            <p:cond delay="1999"/>
                                          </p:stCondLst>
                                        </p:cTn>
                                        <p:tgtEl>
                                          <p:spTgt spid="40"/>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42"/>
                                        </p:tgtEl>
                                        <p:attrNameLst>
                                          <p:attrName>ppt_x</p:attrName>
                                        </p:attrNameLst>
                                      </p:cBhvr>
                                      <p:tavLst>
                                        <p:tav tm="0">
                                          <p:val>
                                            <p:strVal val="ppt_x"/>
                                          </p:val>
                                        </p:tav>
                                        <p:tav tm="100000">
                                          <p:val>
                                            <p:strVal val="0-ppt_w/2"/>
                                          </p:val>
                                        </p:tav>
                                      </p:tavLst>
                                    </p:anim>
                                    <p:anim calcmode="lin" valueType="num">
                                      <p:cBhvr additive="base">
                                        <p:cTn id="242" dur="2000"/>
                                        <p:tgtEl>
                                          <p:spTgt spid="42"/>
                                        </p:tgtEl>
                                        <p:attrNameLst>
                                          <p:attrName>ppt_y</p:attrName>
                                        </p:attrNameLst>
                                      </p:cBhvr>
                                      <p:tavLst>
                                        <p:tav tm="0">
                                          <p:val>
                                            <p:strVal val="ppt_y"/>
                                          </p:val>
                                        </p:tav>
                                        <p:tav tm="100000">
                                          <p:val>
                                            <p:strVal val="1+ppt_h/2"/>
                                          </p:val>
                                        </p:tav>
                                      </p:tavLst>
                                    </p:anim>
                                    <p:set>
                                      <p:cBhvr>
                                        <p:cTn id="243" dur="1" fill="hold">
                                          <p:stCondLst>
                                            <p:cond delay="1999"/>
                                          </p:stCondLst>
                                        </p:cTn>
                                        <p:tgtEl>
                                          <p:spTgt spid="42"/>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44"/>
                                        </p:tgtEl>
                                        <p:attrNameLst>
                                          <p:attrName>ppt_x</p:attrName>
                                        </p:attrNameLst>
                                      </p:cBhvr>
                                      <p:tavLst>
                                        <p:tav tm="0">
                                          <p:val>
                                            <p:strVal val="ppt_x"/>
                                          </p:val>
                                        </p:tav>
                                        <p:tav tm="100000">
                                          <p:val>
                                            <p:strVal val="0-ppt_w/2"/>
                                          </p:val>
                                        </p:tav>
                                      </p:tavLst>
                                    </p:anim>
                                    <p:anim calcmode="lin" valueType="num">
                                      <p:cBhvr additive="base">
                                        <p:cTn id="246" dur="2000"/>
                                        <p:tgtEl>
                                          <p:spTgt spid="44"/>
                                        </p:tgtEl>
                                        <p:attrNameLst>
                                          <p:attrName>ppt_y</p:attrName>
                                        </p:attrNameLst>
                                      </p:cBhvr>
                                      <p:tavLst>
                                        <p:tav tm="0">
                                          <p:val>
                                            <p:strVal val="ppt_y"/>
                                          </p:val>
                                        </p:tav>
                                        <p:tav tm="100000">
                                          <p:val>
                                            <p:strVal val="1+ppt_h/2"/>
                                          </p:val>
                                        </p:tav>
                                      </p:tavLst>
                                    </p:anim>
                                    <p:set>
                                      <p:cBhvr>
                                        <p:cTn id="247" dur="1" fill="hold">
                                          <p:stCondLst>
                                            <p:cond delay="1999"/>
                                          </p:stCondLst>
                                        </p:cTn>
                                        <p:tgtEl>
                                          <p:spTgt spid="44"/>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22"/>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24"/>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26"/>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28"/>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30"/>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32"/>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34"/>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36"/>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38"/>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40"/>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42"/>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44"/>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23"/>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25"/>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27"/>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29"/>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31"/>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33"/>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35"/>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37"/>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39"/>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41"/>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43"/>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45"/>
                                        </p:tgtEl>
                                        <p:attrNameLst>
                                          <p:attrName>r</p:attrName>
                                        </p:attrNameLst>
                                      </p:cBhvr>
                                    </p:animRot>
                                  </p:childTnLst>
                                </p:cTn>
                              </p:par>
                              <p:par>
                                <p:cTn id="296" presetID="23" presetClass="entr" presetSubtype="288"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ppt_w</p:attrName>
                                        </p:attrNameLst>
                                      </p:cBhvr>
                                      <p:tavLst>
                                        <p:tav tm="0">
                                          <p:val>
                                            <p:strVal val="4/3*#ppt_w"/>
                                          </p:val>
                                        </p:tav>
                                        <p:tav tm="100000">
                                          <p:val>
                                            <p:strVal val="#ppt_w"/>
                                          </p:val>
                                        </p:tav>
                                      </p:tavLst>
                                    </p:anim>
                                    <p:anim calcmode="lin" valueType="num">
                                      <p:cBhvr>
                                        <p:cTn id="299" dur="2000" fill="hold"/>
                                        <p:tgtEl>
                                          <p:spTgt spid="2"/>
                                        </p:tgtEl>
                                        <p:attrNameLst>
                                          <p:attrName>ppt_h</p:attrName>
                                        </p:attrNameLst>
                                      </p:cBhvr>
                                      <p:tavLst>
                                        <p:tav tm="0">
                                          <p:val>
                                            <p:strVal val="4/3*#ppt_h"/>
                                          </p:val>
                                        </p:tav>
                                        <p:tav tm="100000">
                                          <p:val>
                                            <p:strVal val="#ppt_h"/>
                                          </p:val>
                                        </p:tav>
                                      </p:tavLst>
                                    </p:anim>
                                  </p:childTnLst>
                                </p:cTn>
                              </p:par>
                              <p:par>
                                <p:cTn id="300" presetID="16" presetClass="entr" presetSubtype="37"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Effect transition="in" filter="barn(outVertical)">
                                      <p:cBhvr>
                                        <p:cTn id="30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50000">
              <a:srgbClr val="CCCCFF">
                <a:shade val="67500"/>
                <a:satMod val="115000"/>
              </a:srgbClr>
            </a:gs>
            <a:gs pos="100000">
              <a:srgbClr val="CCCCFF">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stock-photo-2243258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JGiFb7pRYOdMkb1CVn2e241JcQ.png"/>
          <p:cNvPicPr>
            <a:picLocks noChangeAspect="1"/>
          </p:cNvPicPr>
          <p:nvPr/>
        </p:nvPicPr>
        <p:blipFill>
          <a:blip r:embed="rId3" cstate="print">
            <a:duotone>
              <a:schemeClr val="accent4">
                <a:shade val="45000"/>
                <a:satMod val="135000"/>
              </a:schemeClr>
              <a:prstClr val="white"/>
            </a:duotone>
            <a:lum bright="-20000" contrast="40000"/>
          </a:blip>
          <a:stretch>
            <a:fillRect/>
          </a:stretch>
        </p:blipFill>
        <p:spPr>
          <a:xfrm>
            <a:off x="6500826" y="2143122"/>
            <a:ext cx="928662" cy="925567"/>
          </a:xfrm>
          <a:prstGeom prst="rect">
            <a:avLst/>
          </a:prstGeom>
        </p:spPr>
      </p:pic>
      <p:pic>
        <p:nvPicPr>
          <p:cNvPr id="5" name="4 Imagen" descr="cJGiFb7pRYOdMkb1CVn2e241JcQ.png"/>
          <p:cNvPicPr>
            <a:picLocks noChangeAspect="1"/>
          </p:cNvPicPr>
          <p:nvPr/>
        </p:nvPicPr>
        <p:blipFill>
          <a:blip r:embed="rId3" cstate="print">
            <a:duotone>
              <a:schemeClr val="accent4">
                <a:shade val="45000"/>
                <a:satMod val="135000"/>
              </a:schemeClr>
              <a:prstClr val="white"/>
            </a:duotone>
            <a:lum bright="-20000" contrast="40000"/>
          </a:blip>
          <a:stretch>
            <a:fillRect/>
          </a:stretch>
        </p:blipFill>
        <p:spPr>
          <a:xfrm>
            <a:off x="4572000" y="0"/>
            <a:ext cx="928662" cy="925567"/>
          </a:xfrm>
          <a:prstGeom prst="rect">
            <a:avLst/>
          </a:prstGeom>
        </p:spPr>
      </p:pic>
      <p:pic>
        <p:nvPicPr>
          <p:cNvPr id="6" name="5 Imagen" descr="cJGiFb7pRYOdMkb1CVn2e241JcQ.png"/>
          <p:cNvPicPr>
            <a:picLocks noChangeAspect="1"/>
          </p:cNvPicPr>
          <p:nvPr/>
        </p:nvPicPr>
        <p:blipFill>
          <a:blip r:embed="rId3" cstate="print">
            <a:duotone>
              <a:schemeClr val="accent4">
                <a:shade val="45000"/>
                <a:satMod val="135000"/>
              </a:schemeClr>
              <a:prstClr val="white"/>
            </a:duotone>
            <a:lum bright="-20000" contrast="40000"/>
          </a:blip>
          <a:stretch>
            <a:fillRect/>
          </a:stretch>
        </p:blipFill>
        <p:spPr>
          <a:xfrm>
            <a:off x="5286380" y="642924"/>
            <a:ext cx="928662" cy="925567"/>
          </a:xfrm>
          <a:prstGeom prst="rect">
            <a:avLst/>
          </a:prstGeom>
        </p:spPr>
      </p:pic>
      <p:pic>
        <p:nvPicPr>
          <p:cNvPr id="7" name="6 Imagen" descr="cJGiFb7pRYOdMkb1CVn2e241JcQ.png"/>
          <p:cNvPicPr>
            <a:picLocks noChangeAspect="1"/>
          </p:cNvPicPr>
          <p:nvPr/>
        </p:nvPicPr>
        <p:blipFill>
          <a:blip r:embed="rId3" cstate="print">
            <a:duotone>
              <a:schemeClr val="accent4">
                <a:shade val="45000"/>
                <a:satMod val="135000"/>
              </a:schemeClr>
              <a:prstClr val="white"/>
            </a:duotone>
            <a:lum bright="-20000" contrast="40000"/>
          </a:blip>
          <a:stretch>
            <a:fillRect/>
          </a:stretch>
        </p:blipFill>
        <p:spPr>
          <a:xfrm>
            <a:off x="6000760" y="1285866"/>
            <a:ext cx="928662" cy="925567"/>
          </a:xfrm>
          <a:prstGeom prst="rect">
            <a:avLst/>
          </a:prstGeom>
        </p:spPr>
      </p:pic>
      <p:pic>
        <p:nvPicPr>
          <p:cNvPr id="8" name="7 Imagen" descr="cJGiFb7pRYOdMkb1CVn2e241JcQ.png"/>
          <p:cNvPicPr>
            <a:picLocks noChangeAspect="1"/>
          </p:cNvPicPr>
          <p:nvPr/>
        </p:nvPicPr>
        <p:blipFill>
          <a:blip r:embed="rId3" cstate="print">
            <a:duotone>
              <a:schemeClr val="accent4">
                <a:shade val="45000"/>
                <a:satMod val="135000"/>
              </a:schemeClr>
              <a:prstClr val="white"/>
            </a:duotone>
            <a:lum bright="-20000" contrast="40000"/>
          </a:blip>
          <a:stretch>
            <a:fillRect/>
          </a:stretch>
        </p:blipFill>
        <p:spPr>
          <a:xfrm>
            <a:off x="5786446" y="2857502"/>
            <a:ext cx="928662" cy="925567"/>
          </a:xfrm>
          <a:prstGeom prst="rect">
            <a:avLst/>
          </a:prstGeom>
        </p:spPr>
      </p:pic>
      <p:pic>
        <p:nvPicPr>
          <p:cNvPr id="9" name="8 Imagen" descr="cJGiFb7pRYOdMkb1CVn2e241JcQ.png"/>
          <p:cNvPicPr>
            <a:picLocks noChangeAspect="1"/>
          </p:cNvPicPr>
          <p:nvPr/>
        </p:nvPicPr>
        <p:blipFill>
          <a:blip r:embed="rId3" cstate="print">
            <a:duotone>
              <a:schemeClr val="accent4">
                <a:shade val="45000"/>
                <a:satMod val="135000"/>
              </a:schemeClr>
              <a:prstClr val="white"/>
            </a:duotone>
            <a:lum bright="-20000" contrast="40000"/>
          </a:blip>
          <a:stretch>
            <a:fillRect/>
          </a:stretch>
        </p:blipFill>
        <p:spPr>
          <a:xfrm>
            <a:off x="5143504" y="3571882"/>
            <a:ext cx="928662" cy="925567"/>
          </a:xfrm>
          <a:prstGeom prst="rect">
            <a:avLst/>
          </a:prstGeom>
        </p:spPr>
      </p:pic>
      <p:pic>
        <p:nvPicPr>
          <p:cNvPr id="10" name="9 Imagen" descr="cJGiFb7pRYOdMkb1CVn2e241JcQ.png"/>
          <p:cNvPicPr>
            <a:picLocks noChangeAspect="1"/>
          </p:cNvPicPr>
          <p:nvPr/>
        </p:nvPicPr>
        <p:blipFill>
          <a:blip r:embed="rId3" cstate="print">
            <a:duotone>
              <a:schemeClr val="accent4">
                <a:shade val="45000"/>
                <a:satMod val="135000"/>
              </a:schemeClr>
              <a:prstClr val="white"/>
            </a:duotone>
            <a:lum bright="-20000" contrast="40000"/>
          </a:blip>
          <a:stretch>
            <a:fillRect/>
          </a:stretch>
        </p:blipFill>
        <p:spPr>
          <a:xfrm>
            <a:off x="4572000" y="4217933"/>
            <a:ext cx="928662" cy="925567"/>
          </a:xfrm>
          <a:prstGeom prst="rect">
            <a:avLst/>
          </a:prstGeom>
        </p:spPr>
      </p:pic>
      <p:pic>
        <p:nvPicPr>
          <p:cNvPr id="11" name="10 Imagen" descr="cJGiFb7pRYOdMkb1CVn2e241JcQ.png"/>
          <p:cNvPicPr>
            <a:picLocks noChangeAspect="1"/>
          </p:cNvPicPr>
          <p:nvPr/>
        </p:nvPicPr>
        <p:blipFill>
          <a:blip r:embed="rId3" cstate="print">
            <a:duotone>
              <a:schemeClr val="accent4">
                <a:shade val="45000"/>
                <a:satMod val="135000"/>
              </a:schemeClr>
              <a:prstClr val="white"/>
            </a:duotone>
            <a:lum bright="-20000" contrast="40000"/>
          </a:blip>
          <a:stretch>
            <a:fillRect/>
          </a:stretch>
        </p:blipFill>
        <p:spPr>
          <a:xfrm>
            <a:off x="1785918" y="2071684"/>
            <a:ext cx="928662" cy="925567"/>
          </a:xfrm>
          <a:prstGeom prst="rect">
            <a:avLst/>
          </a:prstGeom>
        </p:spPr>
      </p:pic>
      <p:pic>
        <p:nvPicPr>
          <p:cNvPr id="12" name="11 Imagen" descr="cJGiFb7pRYOdMkb1CVn2e241JcQ.png"/>
          <p:cNvPicPr>
            <a:picLocks noChangeAspect="1"/>
          </p:cNvPicPr>
          <p:nvPr/>
        </p:nvPicPr>
        <p:blipFill>
          <a:blip r:embed="rId3" cstate="print">
            <a:duotone>
              <a:schemeClr val="accent4">
                <a:shade val="45000"/>
                <a:satMod val="135000"/>
              </a:schemeClr>
              <a:prstClr val="white"/>
            </a:duotone>
            <a:lum bright="-20000" contrast="40000"/>
          </a:blip>
          <a:stretch>
            <a:fillRect/>
          </a:stretch>
        </p:blipFill>
        <p:spPr>
          <a:xfrm>
            <a:off x="3714744" y="0"/>
            <a:ext cx="928662" cy="925567"/>
          </a:xfrm>
          <a:prstGeom prst="rect">
            <a:avLst/>
          </a:prstGeom>
        </p:spPr>
      </p:pic>
      <p:pic>
        <p:nvPicPr>
          <p:cNvPr id="13" name="12 Imagen" descr="cJGiFb7pRYOdMkb1CVn2e241JcQ.png"/>
          <p:cNvPicPr>
            <a:picLocks noChangeAspect="1"/>
          </p:cNvPicPr>
          <p:nvPr/>
        </p:nvPicPr>
        <p:blipFill>
          <a:blip r:embed="rId3" cstate="print">
            <a:duotone>
              <a:schemeClr val="accent4">
                <a:shade val="45000"/>
                <a:satMod val="135000"/>
              </a:schemeClr>
              <a:prstClr val="white"/>
            </a:duotone>
            <a:lum bright="-20000" contrast="40000"/>
          </a:blip>
          <a:stretch>
            <a:fillRect/>
          </a:stretch>
        </p:blipFill>
        <p:spPr>
          <a:xfrm>
            <a:off x="3000364" y="642924"/>
            <a:ext cx="928662" cy="925567"/>
          </a:xfrm>
          <a:prstGeom prst="rect">
            <a:avLst/>
          </a:prstGeom>
        </p:spPr>
      </p:pic>
      <p:pic>
        <p:nvPicPr>
          <p:cNvPr id="14" name="13 Imagen" descr="cJGiFb7pRYOdMkb1CVn2e241JcQ.png"/>
          <p:cNvPicPr>
            <a:picLocks noChangeAspect="1"/>
          </p:cNvPicPr>
          <p:nvPr/>
        </p:nvPicPr>
        <p:blipFill>
          <a:blip r:embed="rId3" cstate="print">
            <a:duotone>
              <a:schemeClr val="accent4">
                <a:shade val="45000"/>
                <a:satMod val="135000"/>
              </a:schemeClr>
              <a:prstClr val="white"/>
            </a:duotone>
            <a:lum bright="-20000" contrast="40000"/>
          </a:blip>
          <a:stretch>
            <a:fillRect/>
          </a:stretch>
        </p:blipFill>
        <p:spPr>
          <a:xfrm>
            <a:off x="2357422" y="1357304"/>
            <a:ext cx="928662" cy="925567"/>
          </a:xfrm>
          <a:prstGeom prst="rect">
            <a:avLst/>
          </a:prstGeom>
        </p:spPr>
      </p:pic>
      <p:pic>
        <p:nvPicPr>
          <p:cNvPr id="15" name="14 Imagen" descr="cJGiFb7pRYOdMkb1CVn2e241JcQ.png"/>
          <p:cNvPicPr>
            <a:picLocks noChangeAspect="1"/>
          </p:cNvPicPr>
          <p:nvPr/>
        </p:nvPicPr>
        <p:blipFill>
          <a:blip r:embed="rId3" cstate="print">
            <a:duotone>
              <a:schemeClr val="accent4">
                <a:shade val="45000"/>
                <a:satMod val="135000"/>
              </a:schemeClr>
              <a:prstClr val="white"/>
            </a:duotone>
            <a:lum bright="-20000" contrast="40000"/>
          </a:blip>
          <a:stretch>
            <a:fillRect/>
          </a:stretch>
        </p:blipFill>
        <p:spPr>
          <a:xfrm>
            <a:off x="2428860" y="2714626"/>
            <a:ext cx="928662" cy="925567"/>
          </a:xfrm>
          <a:prstGeom prst="rect">
            <a:avLst/>
          </a:prstGeom>
        </p:spPr>
      </p:pic>
      <p:pic>
        <p:nvPicPr>
          <p:cNvPr id="16" name="15 Imagen" descr="cJGiFb7pRYOdMkb1CVn2e241JcQ.png"/>
          <p:cNvPicPr>
            <a:picLocks noChangeAspect="1"/>
          </p:cNvPicPr>
          <p:nvPr/>
        </p:nvPicPr>
        <p:blipFill>
          <a:blip r:embed="rId3" cstate="print">
            <a:duotone>
              <a:schemeClr val="accent4">
                <a:shade val="45000"/>
                <a:satMod val="135000"/>
              </a:schemeClr>
              <a:prstClr val="white"/>
            </a:duotone>
            <a:lum bright="-20000" contrast="40000"/>
          </a:blip>
          <a:stretch>
            <a:fillRect/>
          </a:stretch>
        </p:blipFill>
        <p:spPr>
          <a:xfrm>
            <a:off x="3071802" y="3429006"/>
            <a:ext cx="928662" cy="925567"/>
          </a:xfrm>
          <a:prstGeom prst="rect">
            <a:avLst/>
          </a:prstGeom>
        </p:spPr>
      </p:pic>
      <p:pic>
        <p:nvPicPr>
          <p:cNvPr id="17" name="16 Imagen" descr="cJGiFb7pRYOdMkb1CVn2e241JcQ.png"/>
          <p:cNvPicPr>
            <a:picLocks noChangeAspect="1"/>
          </p:cNvPicPr>
          <p:nvPr/>
        </p:nvPicPr>
        <p:blipFill>
          <a:blip r:embed="rId3" cstate="print">
            <a:duotone>
              <a:schemeClr val="accent4">
                <a:shade val="45000"/>
                <a:satMod val="135000"/>
              </a:schemeClr>
              <a:prstClr val="white"/>
            </a:duotone>
            <a:lum bright="-20000" contrast="40000"/>
          </a:blip>
          <a:stretch>
            <a:fillRect/>
          </a:stretch>
        </p:blipFill>
        <p:spPr>
          <a:xfrm>
            <a:off x="3643306" y="4217933"/>
            <a:ext cx="928662" cy="925567"/>
          </a:xfrm>
          <a:prstGeom prst="rect">
            <a:avLst/>
          </a:prstGeom>
        </p:spPr>
      </p:pic>
      <p:sp>
        <p:nvSpPr>
          <p:cNvPr id="18" name="17 Rectángulo"/>
          <p:cNvSpPr/>
          <p:nvPr/>
        </p:nvSpPr>
        <p:spPr>
          <a:xfrm>
            <a:off x="-285784" y="-285770"/>
            <a:ext cx="9644130" cy="571504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15"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2" dur="2000" fill="hold"/>
                                        <p:tgtEl>
                                          <p:spTgt spid="4"/>
                                        </p:tgtEl>
                                        <p:attrNameLst>
                                          <p:attrName>ppt_y</p:attrName>
                                        </p:attrNameLst>
                                      </p:cBhvr>
                                      <p:tavLst>
                                        <p:tav tm="0" fmla="#ppt_y+(sin(-2*pi*(1-$))*-#ppt_x+cos(-2*pi*(1-$))*(1-#ppt_y))*(1-$)">
                                          <p:val>
                                            <p:fltVal val="0"/>
                                          </p:val>
                                        </p:tav>
                                        <p:tav tm="100000">
                                          <p:val>
                                            <p:fltVal val="1"/>
                                          </p:val>
                                        </p:tav>
                                      </p:tavLst>
                                    </p:anim>
                                  </p:childTnLst>
                                </p:cTn>
                              </p:par>
                              <p:par>
                                <p:cTn id="13" presetID="15"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8" dur="2000" fill="hold"/>
                                        <p:tgtEl>
                                          <p:spTgt spid="5"/>
                                        </p:tgtEl>
                                        <p:attrNameLst>
                                          <p:attrName>ppt_y</p:attrName>
                                        </p:attrNameLst>
                                      </p:cBhvr>
                                      <p:tavLst>
                                        <p:tav tm="0" fmla="#ppt_y+(sin(-2*pi*(1-$))*-#ppt_x+cos(-2*pi*(1-$))*(1-#ppt_y))*(1-$)">
                                          <p:val>
                                            <p:fltVal val="0"/>
                                          </p:val>
                                        </p:tav>
                                        <p:tav tm="100000">
                                          <p:val>
                                            <p:fltVal val="1"/>
                                          </p:val>
                                        </p:tav>
                                      </p:tavLst>
                                    </p:anim>
                                  </p:childTnLst>
                                </p:cTn>
                              </p:par>
                              <p:par>
                                <p:cTn id="19" presetID="15"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24" dur="2000" fill="hold"/>
                                        <p:tgtEl>
                                          <p:spTgt spid="6"/>
                                        </p:tgtEl>
                                        <p:attrNameLst>
                                          <p:attrName>ppt_y</p:attrName>
                                        </p:attrNameLst>
                                      </p:cBhvr>
                                      <p:tavLst>
                                        <p:tav tm="0" fmla="#ppt_y+(sin(-2*pi*(1-$))*-#ppt_x+cos(-2*pi*(1-$))*(1-#ppt_y))*(1-$)">
                                          <p:val>
                                            <p:fltVal val="0"/>
                                          </p:val>
                                        </p:tav>
                                        <p:tav tm="100000">
                                          <p:val>
                                            <p:fltVal val="1"/>
                                          </p:val>
                                        </p:tav>
                                      </p:tavLst>
                                    </p:anim>
                                  </p:childTnLst>
                                </p:cTn>
                              </p:par>
                              <p:par>
                                <p:cTn id="25" presetID="15" presetClass="entr" presetSubtype="0"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30" dur="2000" fill="hold"/>
                                        <p:tgtEl>
                                          <p:spTgt spid="7"/>
                                        </p:tgtEl>
                                        <p:attrNameLst>
                                          <p:attrName>ppt_y</p:attrName>
                                        </p:attrNameLst>
                                      </p:cBhvr>
                                      <p:tavLst>
                                        <p:tav tm="0" fmla="#ppt_y+(sin(-2*pi*(1-$))*-#ppt_x+cos(-2*pi*(1-$))*(1-#ppt_y))*(1-$)">
                                          <p:val>
                                            <p:fltVal val="0"/>
                                          </p:val>
                                        </p:tav>
                                        <p:tav tm="100000">
                                          <p:val>
                                            <p:fltVal val="1"/>
                                          </p:val>
                                        </p:tav>
                                      </p:tavLst>
                                    </p:anim>
                                  </p:childTnLst>
                                </p:cTn>
                              </p:par>
                              <p:par>
                                <p:cTn id="31" presetID="15" presetClass="entr" presetSubtype="0"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6" dur="2000" fill="hold"/>
                                        <p:tgtEl>
                                          <p:spTgt spid="8"/>
                                        </p:tgtEl>
                                        <p:attrNameLst>
                                          <p:attrName>ppt_y</p:attrName>
                                        </p:attrNameLst>
                                      </p:cBhvr>
                                      <p:tavLst>
                                        <p:tav tm="0" fmla="#ppt_y+(sin(-2*pi*(1-$))*-#ppt_x+cos(-2*pi*(1-$))*(1-#ppt_y))*(1-$)">
                                          <p:val>
                                            <p:fltVal val="0"/>
                                          </p:val>
                                        </p:tav>
                                        <p:tav tm="100000">
                                          <p:val>
                                            <p:fltVal val="1"/>
                                          </p:val>
                                        </p:tav>
                                      </p:tavLst>
                                    </p:anim>
                                  </p:childTnLst>
                                </p:cTn>
                              </p:par>
                              <p:par>
                                <p:cTn id="37" presetID="15" presetClass="entr" presetSubtype="0"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42" dur="2000" fill="hold"/>
                                        <p:tgtEl>
                                          <p:spTgt spid="9"/>
                                        </p:tgtEl>
                                        <p:attrNameLst>
                                          <p:attrName>ppt_y</p:attrName>
                                        </p:attrNameLst>
                                      </p:cBhvr>
                                      <p:tavLst>
                                        <p:tav tm="0" fmla="#ppt_y+(sin(-2*pi*(1-$))*-#ppt_x+cos(-2*pi*(1-$))*(1-#ppt_y))*(1-$)">
                                          <p:val>
                                            <p:fltVal val="0"/>
                                          </p:val>
                                        </p:tav>
                                        <p:tav tm="100000">
                                          <p:val>
                                            <p:fltVal val="1"/>
                                          </p:val>
                                        </p:tav>
                                      </p:tavLst>
                                    </p:anim>
                                  </p:childTnLst>
                                </p:cTn>
                              </p:par>
                              <p:par>
                                <p:cTn id="43" presetID="15" presetClass="entr" presetSubtype="0"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8" dur="2000" fill="hold"/>
                                        <p:tgtEl>
                                          <p:spTgt spid="10"/>
                                        </p:tgtEl>
                                        <p:attrNameLst>
                                          <p:attrName>ppt_y</p:attrName>
                                        </p:attrNameLst>
                                      </p:cBhvr>
                                      <p:tavLst>
                                        <p:tav tm="0" fmla="#ppt_y+(sin(-2*pi*(1-$))*-#ppt_x+cos(-2*pi*(1-$))*(1-#ppt_y))*(1-$)">
                                          <p:val>
                                            <p:fltVal val="0"/>
                                          </p:val>
                                        </p:tav>
                                        <p:tav tm="100000">
                                          <p:val>
                                            <p:fltVal val="1"/>
                                          </p:val>
                                        </p:tav>
                                      </p:tavLst>
                                    </p:anim>
                                  </p:childTnLst>
                                </p:cTn>
                              </p:par>
                              <p:par>
                                <p:cTn id="49" presetID="15" presetClass="entr" presetSubtype="0"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54" dur="2000" fill="hold"/>
                                        <p:tgtEl>
                                          <p:spTgt spid="11"/>
                                        </p:tgtEl>
                                        <p:attrNameLst>
                                          <p:attrName>ppt_y</p:attrName>
                                        </p:attrNameLst>
                                      </p:cBhvr>
                                      <p:tavLst>
                                        <p:tav tm="0" fmla="#ppt_y+(sin(-2*pi*(1-$))*-#ppt_x+cos(-2*pi*(1-$))*(1-#ppt_y))*(1-$)">
                                          <p:val>
                                            <p:fltVal val="0"/>
                                          </p:val>
                                        </p:tav>
                                        <p:tav tm="100000">
                                          <p:val>
                                            <p:fltVal val="1"/>
                                          </p:val>
                                        </p:tav>
                                      </p:tavLst>
                                    </p:anim>
                                  </p:childTnLst>
                                </p:cTn>
                              </p:par>
                              <p:par>
                                <p:cTn id="55" presetID="15" presetClass="entr" presetSubtype="0"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2000" fill="hold"/>
                                        <p:tgtEl>
                                          <p:spTgt spid="12"/>
                                        </p:tgtEl>
                                        <p:attrNameLst>
                                          <p:attrName>ppt_w</p:attrName>
                                        </p:attrNameLst>
                                      </p:cBhvr>
                                      <p:tavLst>
                                        <p:tav tm="0">
                                          <p:val>
                                            <p:fltVal val="0"/>
                                          </p:val>
                                        </p:tav>
                                        <p:tav tm="100000">
                                          <p:val>
                                            <p:strVal val="#ppt_w"/>
                                          </p:val>
                                        </p:tav>
                                      </p:tavLst>
                                    </p:anim>
                                    <p:anim calcmode="lin" valueType="num">
                                      <p:cBhvr>
                                        <p:cTn id="58" dur="2000" fill="hold"/>
                                        <p:tgtEl>
                                          <p:spTgt spid="12"/>
                                        </p:tgtEl>
                                        <p:attrNameLst>
                                          <p:attrName>ppt_h</p:attrName>
                                        </p:attrNameLst>
                                      </p:cBhvr>
                                      <p:tavLst>
                                        <p:tav tm="0">
                                          <p:val>
                                            <p:fltVal val="0"/>
                                          </p:val>
                                        </p:tav>
                                        <p:tav tm="100000">
                                          <p:val>
                                            <p:strVal val="#ppt_h"/>
                                          </p:val>
                                        </p:tav>
                                      </p:tavLst>
                                    </p:anim>
                                    <p:anim calcmode="lin" valueType="num">
                                      <p:cBhvr>
                                        <p:cTn id="59"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60" dur="2000" fill="hold"/>
                                        <p:tgtEl>
                                          <p:spTgt spid="12"/>
                                        </p:tgtEl>
                                        <p:attrNameLst>
                                          <p:attrName>ppt_y</p:attrName>
                                        </p:attrNameLst>
                                      </p:cBhvr>
                                      <p:tavLst>
                                        <p:tav tm="0" fmla="#ppt_y+(sin(-2*pi*(1-$))*-#ppt_x+cos(-2*pi*(1-$))*(1-#ppt_y))*(1-$)">
                                          <p:val>
                                            <p:fltVal val="0"/>
                                          </p:val>
                                        </p:tav>
                                        <p:tav tm="100000">
                                          <p:val>
                                            <p:fltVal val="1"/>
                                          </p:val>
                                        </p:tav>
                                      </p:tavLst>
                                    </p:anim>
                                  </p:childTnLst>
                                </p:cTn>
                              </p:par>
                              <p:par>
                                <p:cTn id="61" presetID="15" presetClass="entr" presetSubtype="0" fill="hold"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ppt_w</p:attrName>
                                        </p:attrNameLst>
                                      </p:cBhvr>
                                      <p:tavLst>
                                        <p:tav tm="0">
                                          <p:val>
                                            <p:fltVal val="0"/>
                                          </p:val>
                                        </p:tav>
                                        <p:tav tm="100000">
                                          <p:val>
                                            <p:strVal val="#ppt_w"/>
                                          </p:val>
                                        </p:tav>
                                      </p:tavLst>
                                    </p:anim>
                                    <p:anim calcmode="lin" valueType="num">
                                      <p:cBhvr>
                                        <p:cTn id="64" dur="2000" fill="hold"/>
                                        <p:tgtEl>
                                          <p:spTgt spid="13"/>
                                        </p:tgtEl>
                                        <p:attrNameLst>
                                          <p:attrName>ppt_h</p:attrName>
                                        </p:attrNameLst>
                                      </p:cBhvr>
                                      <p:tavLst>
                                        <p:tav tm="0">
                                          <p:val>
                                            <p:fltVal val="0"/>
                                          </p:val>
                                        </p:tav>
                                        <p:tav tm="100000">
                                          <p:val>
                                            <p:strVal val="#ppt_h"/>
                                          </p:val>
                                        </p:tav>
                                      </p:tavLst>
                                    </p:anim>
                                    <p:anim calcmode="lin" valueType="num">
                                      <p:cBhvr>
                                        <p:cTn id="65" dur="2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66" dur="2000" fill="hold"/>
                                        <p:tgtEl>
                                          <p:spTgt spid="13"/>
                                        </p:tgtEl>
                                        <p:attrNameLst>
                                          <p:attrName>ppt_y</p:attrName>
                                        </p:attrNameLst>
                                      </p:cBhvr>
                                      <p:tavLst>
                                        <p:tav tm="0" fmla="#ppt_y+(sin(-2*pi*(1-$))*-#ppt_x+cos(-2*pi*(1-$))*(1-#ppt_y))*(1-$)">
                                          <p:val>
                                            <p:fltVal val="0"/>
                                          </p:val>
                                        </p:tav>
                                        <p:tav tm="100000">
                                          <p:val>
                                            <p:fltVal val="1"/>
                                          </p:val>
                                        </p:tav>
                                      </p:tavLst>
                                    </p:anim>
                                  </p:childTnLst>
                                </p:cTn>
                              </p:par>
                              <p:par>
                                <p:cTn id="67" presetID="15" presetClass="entr" presetSubtype="0"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p:cTn id="69" dur="2000" fill="hold"/>
                                        <p:tgtEl>
                                          <p:spTgt spid="14"/>
                                        </p:tgtEl>
                                        <p:attrNameLst>
                                          <p:attrName>ppt_w</p:attrName>
                                        </p:attrNameLst>
                                      </p:cBhvr>
                                      <p:tavLst>
                                        <p:tav tm="0">
                                          <p:val>
                                            <p:fltVal val="0"/>
                                          </p:val>
                                        </p:tav>
                                        <p:tav tm="100000">
                                          <p:val>
                                            <p:strVal val="#ppt_w"/>
                                          </p:val>
                                        </p:tav>
                                      </p:tavLst>
                                    </p:anim>
                                    <p:anim calcmode="lin" valueType="num">
                                      <p:cBhvr>
                                        <p:cTn id="70" dur="2000" fill="hold"/>
                                        <p:tgtEl>
                                          <p:spTgt spid="14"/>
                                        </p:tgtEl>
                                        <p:attrNameLst>
                                          <p:attrName>ppt_h</p:attrName>
                                        </p:attrNameLst>
                                      </p:cBhvr>
                                      <p:tavLst>
                                        <p:tav tm="0">
                                          <p:val>
                                            <p:fltVal val="0"/>
                                          </p:val>
                                        </p:tav>
                                        <p:tav tm="100000">
                                          <p:val>
                                            <p:strVal val="#ppt_h"/>
                                          </p:val>
                                        </p:tav>
                                      </p:tavLst>
                                    </p:anim>
                                    <p:anim calcmode="lin" valueType="num">
                                      <p:cBhvr>
                                        <p:cTn id="71" dur="2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72" dur="2000" fill="hold"/>
                                        <p:tgtEl>
                                          <p:spTgt spid="14"/>
                                        </p:tgtEl>
                                        <p:attrNameLst>
                                          <p:attrName>ppt_y</p:attrName>
                                        </p:attrNameLst>
                                      </p:cBhvr>
                                      <p:tavLst>
                                        <p:tav tm="0" fmla="#ppt_y+(sin(-2*pi*(1-$))*-#ppt_x+cos(-2*pi*(1-$))*(1-#ppt_y))*(1-$)">
                                          <p:val>
                                            <p:fltVal val="0"/>
                                          </p:val>
                                        </p:tav>
                                        <p:tav tm="100000">
                                          <p:val>
                                            <p:fltVal val="1"/>
                                          </p:val>
                                        </p:tav>
                                      </p:tavLst>
                                    </p:anim>
                                  </p:childTnLst>
                                </p:cTn>
                              </p:par>
                              <p:par>
                                <p:cTn id="73" presetID="15" presetClass="entr" presetSubtype="0" fill="hold" nodeType="withEffect">
                                  <p:stCondLst>
                                    <p:cond delay="0"/>
                                  </p:stCondLst>
                                  <p:childTnLst>
                                    <p:set>
                                      <p:cBhvr>
                                        <p:cTn id="74" dur="1" fill="hold">
                                          <p:stCondLst>
                                            <p:cond delay="0"/>
                                          </p:stCondLst>
                                        </p:cTn>
                                        <p:tgtEl>
                                          <p:spTgt spid="15"/>
                                        </p:tgtEl>
                                        <p:attrNameLst>
                                          <p:attrName>style.visibility</p:attrName>
                                        </p:attrNameLst>
                                      </p:cBhvr>
                                      <p:to>
                                        <p:strVal val="visible"/>
                                      </p:to>
                                    </p:set>
                                    <p:anim calcmode="lin" valueType="num">
                                      <p:cBhvr>
                                        <p:cTn id="75" dur="2000" fill="hold"/>
                                        <p:tgtEl>
                                          <p:spTgt spid="15"/>
                                        </p:tgtEl>
                                        <p:attrNameLst>
                                          <p:attrName>ppt_w</p:attrName>
                                        </p:attrNameLst>
                                      </p:cBhvr>
                                      <p:tavLst>
                                        <p:tav tm="0">
                                          <p:val>
                                            <p:fltVal val="0"/>
                                          </p:val>
                                        </p:tav>
                                        <p:tav tm="100000">
                                          <p:val>
                                            <p:strVal val="#ppt_w"/>
                                          </p:val>
                                        </p:tav>
                                      </p:tavLst>
                                    </p:anim>
                                    <p:anim calcmode="lin" valueType="num">
                                      <p:cBhvr>
                                        <p:cTn id="76" dur="2000" fill="hold"/>
                                        <p:tgtEl>
                                          <p:spTgt spid="15"/>
                                        </p:tgtEl>
                                        <p:attrNameLst>
                                          <p:attrName>ppt_h</p:attrName>
                                        </p:attrNameLst>
                                      </p:cBhvr>
                                      <p:tavLst>
                                        <p:tav tm="0">
                                          <p:val>
                                            <p:fltVal val="0"/>
                                          </p:val>
                                        </p:tav>
                                        <p:tav tm="100000">
                                          <p:val>
                                            <p:strVal val="#ppt_h"/>
                                          </p:val>
                                        </p:tav>
                                      </p:tavLst>
                                    </p:anim>
                                    <p:anim calcmode="lin" valueType="num">
                                      <p:cBhvr>
                                        <p:cTn id="77" dur="2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78" dur="2000" fill="hold"/>
                                        <p:tgtEl>
                                          <p:spTgt spid="15"/>
                                        </p:tgtEl>
                                        <p:attrNameLst>
                                          <p:attrName>ppt_y</p:attrName>
                                        </p:attrNameLst>
                                      </p:cBhvr>
                                      <p:tavLst>
                                        <p:tav tm="0" fmla="#ppt_y+(sin(-2*pi*(1-$))*-#ppt_x+cos(-2*pi*(1-$))*(1-#ppt_y))*(1-$)">
                                          <p:val>
                                            <p:fltVal val="0"/>
                                          </p:val>
                                        </p:tav>
                                        <p:tav tm="100000">
                                          <p:val>
                                            <p:fltVal val="1"/>
                                          </p:val>
                                        </p:tav>
                                      </p:tavLst>
                                    </p:anim>
                                  </p:childTnLst>
                                </p:cTn>
                              </p:par>
                              <p:par>
                                <p:cTn id="79" presetID="15" presetClass="entr" presetSubtype="0" fill="hold" nodeType="with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p:cTn id="81" dur="2000" fill="hold"/>
                                        <p:tgtEl>
                                          <p:spTgt spid="16"/>
                                        </p:tgtEl>
                                        <p:attrNameLst>
                                          <p:attrName>ppt_w</p:attrName>
                                        </p:attrNameLst>
                                      </p:cBhvr>
                                      <p:tavLst>
                                        <p:tav tm="0">
                                          <p:val>
                                            <p:fltVal val="0"/>
                                          </p:val>
                                        </p:tav>
                                        <p:tav tm="100000">
                                          <p:val>
                                            <p:strVal val="#ppt_w"/>
                                          </p:val>
                                        </p:tav>
                                      </p:tavLst>
                                    </p:anim>
                                    <p:anim calcmode="lin" valueType="num">
                                      <p:cBhvr>
                                        <p:cTn id="82" dur="2000" fill="hold"/>
                                        <p:tgtEl>
                                          <p:spTgt spid="16"/>
                                        </p:tgtEl>
                                        <p:attrNameLst>
                                          <p:attrName>ppt_h</p:attrName>
                                        </p:attrNameLst>
                                      </p:cBhvr>
                                      <p:tavLst>
                                        <p:tav tm="0">
                                          <p:val>
                                            <p:fltVal val="0"/>
                                          </p:val>
                                        </p:tav>
                                        <p:tav tm="100000">
                                          <p:val>
                                            <p:strVal val="#ppt_h"/>
                                          </p:val>
                                        </p:tav>
                                      </p:tavLst>
                                    </p:anim>
                                    <p:anim calcmode="lin" valueType="num">
                                      <p:cBhvr>
                                        <p:cTn id="83" dur="2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84" dur="2000" fill="hold"/>
                                        <p:tgtEl>
                                          <p:spTgt spid="16"/>
                                        </p:tgtEl>
                                        <p:attrNameLst>
                                          <p:attrName>ppt_y</p:attrName>
                                        </p:attrNameLst>
                                      </p:cBhvr>
                                      <p:tavLst>
                                        <p:tav tm="0" fmla="#ppt_y+(sin(-2*pi*(1-$))*-#ppt_x+cos(-2*pi*(1-$))*(1-#ppt_y))*(1-$)">
                                          <p:val>
                                            <p:fltVal val="0"/>
                                          </p:val>
                                        </p:tav>
                                        <p:tav tm="100000">
                                          <p:val>
                                            <p:fltVal val="1"/>
                                          </p:val>
                                        </p:tav>
                                      </p:tavLst>
                                    </p:anim>
                                  </p:childTnLst>
                                </p:cTn>
                              </p:par>
                              <p:par>
                                <p:cTn id="85" presetID="15" presetClass="entr" presetSubtype="0" fill="hold" nodeType="withEffect">
                                  <p:stCondLst>
                                    <p:cond delay="0"/>
                                  </p:stCondLst>
                                  <p:childTnLst>
                                    <p:set>
                                      <p:cBhvr>
                                        <p:cTn id="86" dur="1" fill="hold">
                                          <p:stCondLst>
                                            <p:cond delay="0"/>
                                          </p:stCondLst>
                                        </p:cTn>
                                        <p:tgtEl>
                                          <p:spTgt spid="17"/>
                                        </p:tgtEl>
                                        <p:attrNameLst>
                                          <p:attrName>style.visibility</p:attrName>
                                        </p:attrNameLst>
                                      </p:cBhvr>
                                      <p:to>
                                        <p:strVal val="visible"/>
                                      </p:to>
                                    </p:set>
                                    <p:anim calcmode="lin" valueType="num">
                                      <p:cBhvr>
                                        <p:cTn id="87" dur="2000" fill="hold"/>
                                        <p:tgtEl>
                                          <p:spTgt spid="17"/>
                                        </p:tgtEl>
                                        <p:attrNameLst>
                                          <p:attrName>ppt_w</p:attrName>
                                        </p:attrNameLst>
                                      </p:cBhvr>
                                      <p:tavLst>
                                        <p:tav tm="0">
                                          <p:val>
                                            <p:fltVal val="0"/>
                                          </p:val>
                                        </p:tav>
                                        <p:tav tm="100000">
                                          <p:val>
                                            <p:strVal val="#ppt_w"/>
                                          </p:val>
                                        </p:tav>
                                      </p:tavLst>
                                    </p:anim>
                                    <p:anim calcmode="lin" valueType="num">
                                      <p:cBhvr>
                                        <p:cTn id="88" dur="2000" fill="hold"/>
                                        <p:tgtEl>
                                          <p:spTgt spid="17"/>
                                        </p:tgtEl>
                                        <p:attrNameLst>
                                          <p:attrName>ppt_h</p:attrName>
                                        </p:attrNameLst>
                                      </p:cBhvr>
                                      <p:tavLst>
                                        <p:tav tm="0">
                                          <p:val>
                                            <p:fltVal val="0"/>
                                          </p:val>
                                        </p:tav>
                                        <p:tav tm="100000">
                                          <p:val>
                                            <p:strVal val="#ppt_h"/>
                                          </p:val>
                                        </p:tav>
                                      </p:tavLst>
                                    </p:anim>
                                    <p:anim calcmode="lin" valueType="num">
                                      <p:cBhvr>
                                        <p:cTn id="89" dur="2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90" dur="2000" fill="hold"/>
                                        <p:tgtEl>
                                          <p:spTgt spid="17"/>
                                        </p:tgtEl>
                                        <p:attrNameLst>
                                          <p:attrName>ppt_y</p:attrName>
                                        </p:attrNameLst>
                                      </p:cBhvr>
                                      <p:tavLst>
                                        <p:tav tm="0" fmla="#ppt_y+(sin(-2*pi*(1-$))*-#ppt_x+cos(-2*pi*(1-$))*(1-#ppt_y))*(1-$)">
                                          <p:val>
                                            <p:fltVal val="0"/>
                                          </p:val>
                                        </p:tav>
                                        <p:tav tm="100000">
                                          <p:val>
                                            <p:fltVal val="1"/>
                                          </p:val>
                                        </p:tav>
                                      </p:tavLst>
                                    </p:anim>
                                  </p:childTnLst>
                                </p:cTn>
                              </p:par>
                              <p:par>
                                <p:cTn id="91" presetID="8" presetClass="emph" presetSubtype="0" autoRev="1" fill="hold" nodeType="withEffect">
                                  <p:stCondLst>
                                    <p:cond delay="0"/>
                                  </p:stCondLst>
                                  <p:childTnLst>
                                    <p:animRot by="21600000">
                                      <p:cBhvr>
                                        <p:cTn id="92" dur="2000" fill="hold"/>
                                        <p:tgtEl>
                                          <p:spTgt spid="4"/>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5"/>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6"/>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7"/>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0"/>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1"/>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2"/>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3"/>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4"/>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5"/>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6"/>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7"/>
                                        </p:tgtEl>
                                        <p:attrNameLst>
                                          <p:attrName>r</p:attrName>
                                        </p:attrNameLst>
                                      </p:cBhvr>
                                    </p:animRot>
                                  </p:childTnLst>
                                </p:cTn>
                              </p:par>
                            </p:childTnLst>
                          </p:cTn>
                        </p:par>
                        <p:par>
                          <p:cTn id="119" fill="hold">
                            <p:stCondLst>
                              <p:cond delay="4000"/>
                            </p:stCondLst>
                            <p:childTnLst>
                              <p:par>
                                <p:cTn id="120" presetID="2" presetClass="exit" presetSubtype="2" fill="hold" nodeType="afterEffect">
                                  <p:stCondLst>
                                    <p:cond delay="0"/>
                                  </p:stCondLst>
                                  <p:childTnLst>
                                    <p:anim calcmode="lin" valueType="num">
                                      <p:cBhvr additive="base">
                                        <p:cTn id="121" dur="2000"/>
                                        <p:tgtEl>
                                          <p:spTgt spid="4"/>
                                        </p:tgtEl>
                                        <p:attrNameLst>
                                          <p:attrName>ppt_x</p:attrName>
                                        </p:attrNameLst>
                                      </p:cBhvr>
                                      <p:tavLst>
                                        <p:tav tm="0">
                                          <p:val>
                                            <p:strVal val="ppt_x"/>
                                          </p:val>
                                        </p:tav>
                                        <p:tav tm="100000">
                                          <p:val>
                                            <p:strVal val="1+ppt_w/2"/>
                                          </p:val>
                                        </p:tav>
                                      </p:tavLst>
                                    </p:anim>
                                    <p:anim calcmode="lin" valueType="num">
                                      <p:cBhvr additive="base">
                                        <p:cTn id="122" dur="2000"/>
                                        <p:tgtEl>
                                          <p:spTgt spid="4"/>
                                        </p:tgtEl>
                                        <p:attrNameLst>
                                          <p:attrName>ppt_y</p:attrName>
                                        </p:attrNameLst>
                                      </p:cBhvr>
                                      <p:tavLst>
                                        <p:tav tm="0">
                                          <p:val>
                                            <p:strVal val="ppt_y"/>
                                          </p:val>
                                        </p:tav>
                                        <p:tav tm="100000">
                                          <p:val>
                                            <p:strVal val="ppt_y"/>
                                          </p:val>
                                        </p:tav>
                                      </p:tavLst>
                                    </p:anim>
                                    <p:set>
                                      <p:cBhvr>
                                        <p:cTn id="123" dur="1" fill="hold">
                                          <p:stCondLst>
                                            <p:cond delay="1999"/>
                                          </p:stCondLst>
                                        </p:cTn>
                                        <p:tgtEl>
                                          <p:spTgt spid="4"/>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2000"/>
                                        <p:tgtEl>
                                          <p:spTgt spid="5"/>
                                        </p:tgtEl>
                                        <p:attrNameLst>
                                          <p:attrName>ppt_x</p:attrName>
                                        </p:attrNameLst>
                                      </p:cBhvr>
                                      <p:tavLst>
                                        <p:tav tm="0">
                                          <p:val>
                                            <p:strVal val="ppt_x"/>
                                          </p:val>
                                        </p:tav>
                                        <p:tav tm="100000">
                                          <p:val>
                                            <p:strVal val="1+ppt_w/2"/>
                                          </p:val>
                                        </p:tav>
                                      </p:tavLst>
                                    </p:anim>
                                    <p:anim calcmode="lin" valueType="num">
                                      <p:cBhvr additive="base">
                                        <p:cTn id="126" dur="2000"/>
                                        <p:tgtEl>
                                          <p:spTgt spid="5"/>
                                        </p:tgtEl>
                                        <p:attrNameLst>
                                          <p:attrName>ppt_y</p:attrName>
                                        </p:attrNameLst>
                                      </p:cBhvr>
                                      <p:tavLst>
                                        <p:tav tm="0">
                                          <p:val>
                                            <p:strVal val="ppt_y"/>
                                          </p:val>
                                        </p:tav>
                                        <p:tav tm="100000">
                                          <p:val>
                                            <p:strVal val="ppt_y"/>
                                          </p:val>
                                        </p:tav>
                                      </p:tavLst>
                                    </p:anim>
                                    <p:set>
                                      <p:cBhvr>
                                        <p:cTn id="127" dur="1" fill="hold">
                                          <p:stCondLst>
                                            <p:cond delay="1999"/>
                                          </p:stCondLst>
                                        </p:cTn>
                                        <p:tgtEl>
                                          <p:spTgt spid="5"/>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2000"/>
                                        <p:tgtEl>
                                          <p:spTgt spid="6"/>
                                        </p:tgtEl>
                                        <p:attrNameLst>
                                          <p:attrName>ppt_x</p:attrName>
                                        </p:attrNameLst>
                                      </p:cBhvr>
                                      <p:tavLst>
                                        <p:tav tm="0">
                                          <p:val>
                                            <p:strVal val="ppt_x"/>
                                          </p:val>
                                        </p:tav>
                                        <p:tav tm="100000">
                                          <p:val>
                                            <p:strVal val="1+ppt_w/2"/>
                                          </p:val>
                                        </p:tav>
                                      </p:tavLst>
                                    </p:anim>
                                    <p:anim calcmode="lin" valueType="num">
                                      <p:cBhvr additive="base">
                                        <p:cTn id="130" dur="2000"/>
                                        <p:tgtEl>
                                          <p:spTgt spid="6"/>
                                        </p:tgtEl>
                                        <p:attrNameLst>
                                          <p:attrName>ppt_y</p:attrName>
                                        </p:attrNameLst>
                                      </p:cBhvr>
                                      <p:tavLst>
                                        <p:tav tm="0">
                                          <p:val>
                                            <p:strVal val="ppt_y"/>
                                          </p:val>
                                        </p:tav>
                                        <p:tav tm="100000">
                                          <p:val>
                                            <p:strVal val="ppt_y"/>
                                          </p:val>
                                        </p:tav>
                                      </p:tavLst>
                                    </p:anim>
                                    <p:set>
                                      <p:cBhvr>
                                        <p:cTn id="131" dur="1" fill="hold">
                                          <p:stCondLst>
                                            <p:cond delay="1999"/>
                                          </p:stCondLst>
                                        </p:cTn>
                                        <p:tgtEl>
                                          <p:spTgt spid="6"/>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7"/>
                                        </p:tgtEl>
                                        <p:attrNameLst>
                                          <p:attrName>ppt_x</p:attrName>
                                        </p:attrNameLst>
                                      </p:cBhvr>
                                      <p:tavLst>
                                        <p:tav tm="0">
                                          <p:val>
                                            <p:strVal val="ppt_x"/>
                                          </p:val>
                                        </p:tav>
                                        <p:tav tm="100000">
                                          <p:val>
                                            <p:strVal val="1+ppt_w/2"/>
                                          </p:val>
                                        </p:tav>
                                      </p:tavLst>
                                    </p:anim>
                                    <p:anim calcmode="lin" valueType="num">
                                      <p:cBhvr additive="base">
                                        <p:cTn id="134" dur="2000"/>
                                        <p:tgtEl>
                                          <p:spTgt spid="7"/>
                                        </p:tgtEl>
                                        <p:attrNameLst>
                                          <p:attrName>ppt_y</p:attrName>
                                        </p:attrNameLst>
                                      </p:cBhvr>
                                      <p:tavLst>
                                        <p:tav tm="0">
                                          <p:val>
                                            <p:strVal val="ppt_y"/>
                                          </p:val>
                                        </p:tav>
                                        <p:tav tm="100000">
                                          <p:val>
                                            <p:strVal val="ppt_y"/>
                                          </p:val>
                                        </p:tav>
                                      </p:tavLst>
                                    </p:anim>
                                    <p:set>
                                      <p:cBhvr>
                                        <p:cTn id="135" dur="1" fill="hold">
                                          <p:stCondLst>
                                            <p:cond delay="1999"/>
                                          </p:stCondLst>
                                        </p:cTn>
                                        <p:tgtEl>
                                          <p:spTgt spid="7"/>
                                        </p:tgtEl>
                                        <p:attrNameLst>
                                          <p:attrName>style.visibility</p:attrName>
                                        </p:attrNameLst>
                                      </p:cBhvr>
                                      <p:to>
                                        <p:strVal val="hidden"/>
                                      </p:to>
                                    </p:set>
                                  </p:childTnLst>
                                </p:cTn>
                              </p:par>
                              <p:par>
                                <p:cTn id="136" presetID="2" presetClass="exit" presetSubtype="2" fill="hold"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1+ppt_w/2"/>
                                          </p:val>
                                        </p:tav>
                                      </p:tavLst>
                                    </p:anim>
                                    <p:anim calcmode="lin" valueType="num">
                                      <p:cBhvr additive="base">
                                        <p:cTn id="138" dur="2000"/>
                                        <p:tgtEl>
                                          <p:spTgt spid="8"/>
                                        </p:tgtEl>
                                        <p:attrNameLst>
                                          <p:attrName>ppt_y</p:attrName>
                                        </p:attrNameLst>
                                      </p:cBhvr>
                                      <p:tavLst>
                                        <p:tav tm="0">
                                          <p:val>
                                            <p:strVal val="ppt_y"/>
                                          </p:val>
                                        </p:tav>
                                        <p:tav tm="100000">
                                          <p:val>
                                            <p:strVal val="ppt_y"/>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2" fill="hold" nodeType="withEffect">
                                  <p:stCondLst>
                                    <p:cond delay="0"/>
                                  </p:stCondLst>
                                  <p:childTnLst>
                                    <p:anim calcmode="lin" valueType="num">
                                      <p:cBhvr additive="base">
                                        <p:cTn id="141" dur="2000"/>
                                        <p:tgtEl>
                                          <p:spTgt spid="9"/>
                                        </p:tgtEl>
                                        <p:attrNameLst>
                                          <p:attrName>ppt_x</p:attrName>
                                        </p:attrNameLst>
                                      </p:cBhvr>
                                      <p:tavLst>
                                        <p:tav tm="0">
                                          <p:val>
                                            <p:strVal val="ppt_x"/>
                                          </p:val>
                                        </p:tav>
                                        <p:tav tm="100000">
                                          <p:val>
                                            <p:strVal val="1+ppt_w/2"/>
                                          </p:val>
                                        </p:tav>
                                      </p:tavLst>
                                    </p:anim>
                                    <p:anim calcmode="lin" valueType="num">
                                      <p:cBhvr additive="base">
                                        <p:cTn id="142" dur="2000"/>
                                        <p:tgtEl>
                                          <p:spTgt spid="9"/>
                                        </p:tgtEl>
                                        <p:attrNameLst>
                                          <p:attrName>ppt_y</p:attrName>
                                        </p:attrNameLst>
                                      </p:cBhvr>
                                      <p:tavLst>
                                        <p:tav tm="0">
                                          <p:val>
                                            <p:strVal val="ppt_y"/>
                                          </p:val>
                                        </p:tav>
                                        <p:tav tm="100000">
                                          <p:val>
                                            <p:strVal val="ppt_y"/>
                                          </p:val>
                                        </p:tav>
                                      </p:tavLst>
                                    </p:anim>
                                    <p:set>
                                      <p:cBhvr>
                                        <p:cTn id="143" dur="1" fill="hold">
                                          <p:stCondLst>
                                            <p:cond delay="1999"/>
                                          </p:stCondLst>
                                        </p:cTn>
                                        <p:tgtEl>
                                          <p:spTgt spid="9"/>
                                        </p:tgtEl>
                                        <p:attrNameLst>
                                          <p:attrName>style.visibility</p:attrName>
                                        </p:attrNameLst>
                                      </p:cBhvr>
                                      <p:to>
                                        <p:strVal val="hidden"/>
                                      </p:to>
                                    </p:set>
                                  </p:childTnLst>
                                </p:cTn>
                              </p:par>
                              <p:par>
                                <p:cTn id="144" presetID="2" presetClass="exit" presetSubtype="2" fill="hold" nodeType="withEffect">
                                  <p:stCondLst>
                                    <p:cond delay="0"/>
                                  </p:stCondLst>
                                  <p:childTnLst>
                                    <p:anim calcmode="lin" valueType="num">
                                      <p:cBhvr additive="base">
                                        <p:cTn id="145" dur="2000"/>
                                        <p:tgtEl>
                                          <p:spTgt spid="10"/>
                                        </p:tgtEl>
                                        <p:attrNameLst>
                                          <p:attrName>ppt_x</p:attrName>
                                        </p:attrNameLst>
                                      </p:cBhvr>
                                      <p:tavLst>
                                        <p:tav tm="0">
                                          <p:val>
                                            <p:strVal val="ppt_x"/>
                                          </p:val>
                                        </p:tav>
                                        <p:tav tm="100000">
                                          <p:val>
                                            <p:strVal val="1+ppt_w/2"/>
                                          </p:val>
                                        </p:tav>
                                      </p:tavLst>
                                    </p:anim>
                                    <p:anim calcmode="lin" valueType="num">
                                      <p:cBhvr additive="base">
                                        <p:cTn id="146" dur="2000"/>
                                        <p:tgtEl>
                                          <p:spTgt spid="10"/>
                                        </p:tgtEl>
                                        <p:attrNameLst>
                                          <p:attrName>ppt_y</p:attrName>
                                        </p:attrNameLst>
                                      </p:cBhvr>
                                      <p:tavLst>
                                        <p:tav tm="0">
                                          <p:val>
                                            <p:strVal val="ppt_y"/>
                                          </p:val>
                                        </p:tav>
                                        <p:tav tm="100000">
                                          <p:val>
                                            <p:strVal val="ppt_y"/>
                                          </p:val>
                                        </p:tav>
                                      </p:tavLst>
                                    </p:anim>
                                    <p:set>
                                      <p:cBhvr>
                                        <p:cTn id="147" dur="1" fill="hold">
                                          <p:stCondLst>
                                            <p:cond delay="1999"/>
                                          </p:stCondLst>
                                        </p:cTn>
                                        <p:tgtEl>
                                          <p:spTgt spid="10"/>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2000"/>
                                        <p:tgtEl>
                                          <p:spTgt spid="11"/>
                                        </p:tgtEl>
                                        <p:attrNameLst>
                                          <p:attrName>ppt_x</p:attrName>
                                        </p:attrNameLst>
                                      </p:cBhvr>
                                      <p:tavLst>
                                        <p:tav tm="0">
                                          <p:val>
                                            <p:strVal val="ppt_x"/>
                                          </p:val>
                                        </p:tav>
                                        <p:tav tm="100000">
                                          <p:val>
                                            <p:strVal val="0-ppt_w/2"/>
                                          </p:val>
                                        </p:tav>
                                      </p:tavLst>
                                    </p:anim>
                                    <p:anim calcmode="lin" valueType="num">
                                      <p:cBhvr additive="base">
                                        <p:cTn id="150" dur="2000"/>
                                        <p:tgtEl>
                                          <p:spTgt spid="11"/>
                                        </p:tgtEl>
                                        <p:attrNameLst>
                                          <p:attrName>ppt_y</p:attrName>
                                        </p:attrNameLst>
                                      </p:cBhvr>
                                      <p:tavLst>
                                        <p:tav tm="0">
                                          <p:val>
                                            <p:strVal val="ppt_y"/>
                                          </p:val>
                                        </p:tav>
                                        <p:tav tm="100000">
                                          <p:val>
                                            <p:strVal val="ppt_y"/>
                                          </p:val>
                                        </p:tav>
                                      </p:tavLst>
                                    </p:anim>
                                    <p:set>
                                      <p:cBhvr>
                                        <p:cTn id="151" dur="1" fill="hold">
                                          <p:stCondLst>
                                            <p:cond delay="1999"/>
                                          </p:stCondLst>
                                        </p:cTn>
                                        <p:tgtEl>
                                          <p:spTgt spid="11"/>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0-ppt_w/2"/>
                                          </p:val>
                                        </p:tav>
                                      </p:tavLst>
                                    </p:anim>
                                    <p:anim calcmode="lin" valueType="num">
                                      <p:cBhvr additive="base">
                                        <p:cTn id="154" dur="2000"/>
                                        <p:tgtEl>
                                          <p:spTgt spid="12"/>
                                        </p:tgtEl>
                                        <p:attrNameLst>
                                          <p:attrName>ppt_y</p:attrName>
                                        </p:attrNameLst>
                                      </p:cBhvr>
                                      <p:tavLst>
                                        <p:tav tm="0">
                                          <p:val>
                                            <p:strVal val="ppt_y"/>
                                          </p:val>
                                        </p:tav>
                                        <p:tav tm="100000">
                                          <p:val>
                                            <p:strVal val="ppt_y"/>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13"/>
                                        </p:tgtEl>
                                        <p:attrNameLst>
                                          <p:attrName>ppt_x</p:attrName>
                                        </p:attrNameLst>
                                      </p:cBhvr>
                                      <p:tavLst>
                                        <p:tav tm="0">
                                          <p:val>
                                            <p:strVal val="ppt_x"/>
                                          </p:val>
                                        </p:tav>
                                        <p:tav tm="100000">
                                          <p:val>
                                            <p:strVal val="0-ppt_w/2"/>
                                          </p:val>
                                        </p:tav>
                                      </p:tavLst>
                                    </p:anim>
                                    <p:anim calcmode="lin" valueType="num">
                                      <p:cBhvr additive="base">
                                        <p:cTn id="158" dur="2000"/>
                                        <p:tgtEl>
                                          <p:spTgt spid="13"/>
                                        </p:tgtEl>
                                        <p:attrNameLst>
                                          <p:attrName>ppt_y</p:attrName>
                                        </p:attrNameLst>
                                      </p:cBhvr>
                                      <p:tavLst>
                                        <p:tav tm="0">
                                          <p:val>
                                            <p:strVal val="ppt_y"/>
                                          </p:val>
                                        </p:tav>
                                        <p:tav tm="100000">
                                          <p:val>
                                            <p:strVal val="ppt_y"/>
                                          </p:val>
                                        </p:tav>
                                      </p:tavLst>
                                    </p:anim>
                                    <p:set>
                                      <p:cBhvr>
                                        <p:cTn id="159" dur="1" fill="hold">
                                          <p:stCondLst>
                                            <p:cond delay="1999"/>
                                          </p:stCondLst>
                                        </p:cTn>
                                        <p:tgtEl>
                                          <p:spTgt spid="13"/>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0-ppt_w/2"/>
                                          </p:val>
                                        </p:tav>
                                      </p:tavLst>
                                    </p:anim>
                                    <p:anim calcmode="lin" valueType="num">
                                      <p:cBhvr additive="base">
                                        <p:cTn id="162" dur="2000"/>
                                        <p:tgtEl>
                                          <p:spTgt spid="14"/>
                                        </p:tgtEl>
                                        <p:attrNameLst>
                                          <p:attrName>ppt_y</p:attrName>
                                        </p:attrNameLst>
                                      </p:cBhvr>
                                      <p:tavLst>
                                        <p:tav tm="0">
                                          <p:val>
                                            <p:strVal val="ppt_y"/>
                                          </p:val>
                                        </p:tav>
                                        <p:tav tm="100000">
                                          <p:val>
                                            <p:strVal val="ppt_y"/>
                                          </p:val>
                                        </p:tav>
                                      </p:tavLst>
                                    </p:anim>
                                    <p:set>
                                      <p:cBhvr>
                                        <p:cTn id="163" dur="1" fill="hold">
                                          <p:stCondLst>
                                            <p:cond delay="1999"/>
                                          </p:stCondLst>
                                        </p:cTn>
                                        <p:tgtEl>
                                          <p:spTgt spid="14"/>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15"/>
                                        </p:tgtEl>
                                        <p:attrNameLst>
                                          <p:attrName>ppt_x</p:attrName>
                                        </p:attrNameLst>
                                      </p:cBhvr>
                                      <p:tavLst>
                                        <p:tav tm="0">
                                          <p:val>
                                            <p:strVal val="ppt_x"/>
                                          </p:val>
                                        </p:tav>
                                        <p:tav tm="100000">
                                          <p:val>
                                            <p:strVal val="0-ppt_w/2"/>
                                          </p:val>
                                        </p:tav>
                                      </p:tavLst>
                                    </p:anim>
                                    <p:anim calcmode="lin" valueType="num">
                                      <p:cBhvr additive="base">
                                        <p:cTn id="166" dur="2000"/>
                                        <p:tgtEl>
                                          <p:spTgt spid="15"/>
                                        </p:tgtEl>
                                        <p:attrNameLst>
                                          <p:attrName>ppt_y</p:attrName>
                                        </p:attrNameLst>
                                      </p:cBhvr>
                                      <p:tavLst>
                                        <p:tav tm="0">
                                          <p:val>
                                            <p:strVal val="ppt_y"/>
                                          </p:val>
                                        </p:tav>
                                        <p:tav tm="100000">
                                          <p:val>
                                            <p:strVal val="ppt_y"/>
                                          </p:val>
                                        </p:tav>
                                      </p:tavLst>
                                    </p:anim>
                                    <p:set>
                                      <p:cBhvr>
                                        <p:cTn id="167" dur="1" fill="hold">
                                          <p:stCondLst>
                                            <p:cond delay="1999"/>
                                          </p:stCondLst>
                                        </p:cTn>
                                        <p:tgtEl>
                                          <p:spTgt spid="15"/>
                                        </p:tgtEl>
                                        <p:attrNameLst>
                                          <p:attrName>style.visibility</p:attrName>
                                        </p:attrNameLst>
                                      </p:cBhvr>
                                      <p:to>
                                        <p:strVal val="hidden"/>
                                      </p:to>
                                    </p:set>
                                  </p:childTnLst>
                                </p:cTn>
                              </p:par>
                              <p:par>
                                <p:cTn id="168" presetID="2" presetClass="exit" presetSubtype="8" fill="hold" nodeType="withEffect">
                                  <p:stCondLst>
                                    <p:cond delay="0"/>
                                  </p:stCondLst>
                                  <p:childTnLst>
                                    <p:anim calcmode="lin" valueType="num">
                                      <p:cBhvr additive="base">
                                        <p:cTn id="169" dur="2000"/>
                                        <p:tgtEl>
                                          <p:spTgt spid="16"/>
                                        </p:tgtEl>
                                        <p:attrNameLst>
                                          <p:attrName>ppt_x</p:attrName>
                                        </p:attrNameLst>
                                      </p:cBhvr>
                                      <p:tavLst>
                                        <p:tav tm="0">
                                          <p:val>
                                            <p:strVal val="ppt_x"/>
                                          </p:val>
                                        </p:tav>
                                        <p:tav tm="100000">
                                          <p:val>
                                            <p:strVal val="0-ppt_w/2"/>
                                          </p:val>
                                        </p:tav>
                                      </p:tavLst>
                                    </p:anim>
                                    <p:anim calcmode="lin" valueType="num">
                                      <p:cBhvr additive="base">
                                        <p:cTn id="170" dur="2000"/>
                                        <p:tgtEl>
                                          <p:spTgt spid="16"/>
                                        </p:tgtEl>
                                        <p:attrNameLst>
                                          <p:attrName>ppt_y</p:attrName>
                                        </p:attrNameLst>
                                      </p:cBhvr>
                                      <p:tavLst>
                                        <p:tav tm="0">
                                          <p:val>
                                            <p:strVal val="ppt_y"/>
                                          </p:val>
                                        </p:tav>
                                        <p:tav tm="100000">
                                          <p:val>
                                            <p:strVal val="ppt_y"/>
                                          </p:val>
                                        </p:tav>
                                      </p:tavLst>
                                    </p:anim>
                                    <p:set>
                                      <p:cBhvr>
                                        <p:cTn id="171" dur="1" fill="hold">
                                          <p:stCondLst>
                                            <p:cond delay="1999"/>
                                          </p:stCondLst>
                                        </p:cTn>
                                        <p:tgtEl>
                                          <p:spTgt spid="16"/>
                                        </p:tgtEl>
                                        <p:attrNameLst>
                                          <p:attrName>style.visibility</p:attrName>
                                        </p:attrNameLst>
                                      </p:cBhvr>
                                      <p:to>
                                        <p:strVal val="hidden"/>
                                      </p:to>
                                    </p:set>
                                  </p:childTnLst>
                                </p:cTn>
                              </p:par>
                              <p:par>
                                <p:cTn id="172" presetID="2" presetClass="exit" presetSubtype="8" fill="hold" nodeType="withEffect">
                                  <p:stCondLst>
                                    <p:cond delay="0"/>
                                  </p:stCondLst>
                                  <p:childTnLst>
                                    <p:anim calcmode="lin" valueType="num">
                                      <p:cBhvr additive="base">
                                        <p:cTn id="173" dur="2000"/>
                                        <p:tgtEl>
                                          <p:spTgt spid="17"/>
                                        </p:tgtEl>
                                        <p:attrNameLst>
                                          <p:attrName>ppt_x</p:attrName>
                                        </p:attrNameLst>
                                      </p:cBhvr>
                                      <p:tavLst>
                                        <p:tav tm="0">
                                          <p:val>
                                            <p:strVal val="ppt_x"/>
                                          </p:val>
                                        </p:tav>
                                        <p:tav tm="100000">
                                          <p:val>
                                            <p:strVal val="0-ppt_w/2"/>
                                          </p:val>
                                        </p:tav>
                                      </p:tavLst>
                                    </p:anim>
                                    <p:anim calcmode="lin" valueType="num">
                                      <p:cBhvr additive="base">
                                        <p:cTn id="174" dur="2000"/>
                                        <p:tgtEl>
                                          <p:spTgt spid="17"/>
                                        </p:tgtEl>
                                        <p:attrNameLst>
                                          <p:attrName>ppt_y</p:attrName>
                                        </p:attrNameLst>
                                      </p:cBhvr>
                                      <p:tavLst>
                                        <p:tav tm="0">
                                          <p:val>
                                            <p:strVal val="ppt_y"/>
                                          </p:val>
                                        </p:tav>
                                        <p:tav tm="100000">
                                          <p:val>
                                            <p:strVal val="ppt_y"/>
                                          </p:val>
                                        </p:tav>
                                      </p:tavLst>
                                    </p:anim>
                                    <p:set>
                                      <p:cBhvr>
                                        <p:cTn id="175" dur="1" fill="hold">
                                          <p:stCondLst>
                                            <p:cond delay="1999"/>
                                          </p:stCondLst>
                                        </p:cTn>
                                        <p:tgtEl>
                                          <p:spTgt spid="17"/>
                                        </p:tgtEl>
                                        <p:attrNameLst>
                                          <p:attrName>style.visibility</p:attrName>
                                        </p:attrNameLst>
                                      </p:cBhvr>
                                      <p:to>
                                        <p:strVal val="hidden"/>
                                      </p:to>
                                    </p:set>
                                  </p:childTnLst>
                                </p:cTn>
                              </p:par>
                              <p:par>
                                <p:cTn id="176" presetID="8" presetClass="emph" presetSubtype="0" autoRev="1" fill="hold" nodeType="withEffect">
                                  <p:stCondLst>
                                    <p:cond delay="0"/>
                                  </p:stCondLst>
                                  <p:childTnLst>
                                    <p:animRot by="21600000">
                                      <p:cBhvr>
                                        <p:cTn id="177" dur="2000" fill="hold"/>
                                        <p:tgtEl>
                                          <p:spTgt spid="11"/>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2"/>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3"/>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4"/>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15"/>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16"/>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17"/>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4"/>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5"/>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6"/>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7"/>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8"/>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9"/>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0"/>
                                        </p:tgtEl>
                                        <p:attrNameLst>
                                          <p:attrName>r</p:attrName>
                                        </p:attrNameLst>
                                      </p:cBhvr>
                                    </p:animRot>
                                  </p:childTnLst>
                                </p:cTn>
                              </p:par>
                              <p:par>
                                <p:cTn id="204" presetID="17" presetClass="entr" presetSubtype="10"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 calcmode="lin" valueType="num">
                                      <p:cBhvr>
                                        <p:cTn id="206" dur="2000" fill="hold"/>
                                        <p:tgtEl>
                                          <p:spTgt spid="2"/>
                                        </p:tgtEl>
                                        <p:attrNameLst>
                                          <p:attrName>ppt_w</p:attrName>
                                        </p:attrNameLst>
                                      </p:cBhvr>
                                      <p:tavLst>
                                        <p:tav tm="0">
                                          <p:val>
                                            <p:fltVal val="0"/>
                                          </p:val>
                                        </p:tav>
                                        <p:tav tm="100000">
                                          <p:val>
                                            <p:strVal val="#ppt_w"/>
                                          </p:val>
                                        </p:tav>
                                      </p:tavLst>
                                    </p:anim>
                                    <p:anim calcmode="lin" valueType="num">
                                      <p:cBhvr>
                                        <p:cTn id="20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50000"/>
              </a:schemeClr>
            </a:gs>
            <a:gs pos="50000">
              <a:schemeClr val="accent2">
                <a:lumMod val="20000"/>
                <a:lumOff val="80000"/>
                <a:shade val="67500"/>
                <a:satMod val="115000"/>
              </a:schemeClr>
            </a:gs>
            <a:gs pos="100000">
              <a:schemeClr val="accent2">
                <a:lumMod val="20000"/>
                <a:lumOff val="8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3" name="2 Imagen" descr="f2b97225.png"/>
          <p:cNvPicPr>
            <a:picLocks noChangeAspect="1"/>
          </p:cNvPicPr>
          <p:nvPr/>
        </p:nvPicPr>
        <p:blipFill>
          <a:blip r:embed="rId2"/>
          <a:stretch>
            <a:fillRect/>
          </a:stretch>
        </p:blipFill>
        <p:spPr>
          <a:xfrm>
            <a:off x="1857356" y="0"/>
            <a:ext cx="5442857" cy="5143500"/>
          </a:xfrm>
          <a:prstGeom prst="rect">
            <a:avLst/>
          </a:prstGeom>
        </p:spPr>
      </p:pic>
      <p:sp>
        <p:nvSpPr>
          <p:cNvPr id="5" name="4 CuadroTexto"/>
          <p:cNvSpPr txBox="1"/>
          <p:nvPr/>
        </p:nvSpPr>
        <p:spPr>
          <a:xfrm>
            <a:off x="4214810" y="1142990"/>
            <a:ext cx="2571768" cy="1569660"/>
          </a:xfrm>
          <a:prstGeom prst="rect">
            <a:avLst/>
          </a:prstGeom>
          <a:noFill/>
        </p:spPr>
        <p:txBody>
          <a:bodyPr wrap="square" rtlCol="0">
            <a:spAutoFit/>
          </a:bodyPr>
          <a:lstStyle/>
          <a:p>
            <a:pPr algn="ctr"/>
            <a:r>
              <a:rPr lang="es-PE" sz="1600" dirty="0" smtClean="0"/>
              <a:t>No te compliques demasiado pensando, y acciona! No te quedes sin hacer nada, pensando en lo mucho que tienes por hacer, solo hazlo!   ¿Te equivocaste? </a:t>
            </a:r>
          </a:p>
          <a:p>
            <a:pPr algn="ctr"/>
            <a:r>
              <a:rPr lang="es-PE" sz="1600" dirty="0" smtClean="0"/>
              <a:t>¡ Bienvenido al clan de los humanos ! </a:t>
            </a:r>
            <a:endParaRPr lang="es-PE" sz="1600" dirty="0"/>
          </a:p>
        </p:txBody>
      </p:sp>
      <p:sp>
        <p:nvSpPr>
          <p:cNvPr id="4" name="3 Rectángulo"/>
          <p:cNvSpPr/>
          <p:nvPr/>
        </p:nvSpPr>
        <p:spPr>
          <a:xfrm>
            <a:off x="0" y="-214332"/>
            <a:ext cx="9644130" cy="571504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C00000">
                <a:shade val="67500"/>
                <a:satMod val="115000"/>
              </a:srgbClr>
            </a:gs>
            <a:gs pos="100000">
              <a:srgbClr val="C0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1441135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irculo_cromatico.png"/>
          <p:cNvPicPr>
            <a:picLocks noChangeAspect="1"/>
          </p:cNvPicPr>
          <p:nvPr/>
        </p:nvPicPr>
        <p:blipFill>
          <a:blip r:embed="rId3">
            <a:duotone>
              <a:prstClr val="black"/>
              <a:srgbClr val="FF0066">
                <a:tint val="45000"/>
                <a:satMod val="400000"/>
              </a:srgbClr>
            </a:duotone>
            <a:lum bright="20000" contrast="40000"/>
          </a:blip>
          <a:stretch>
            <a:fillRect/>
          </a:stretch>
        </p:blipFill>
        <p:spPr>
          <a:xfrm>
            <a:off x="0" y="1714494"/>
            <a:ext cx="947647" cy="928694"/>
          </a:xfrm>
          <a:prstGeom prst="rect">
            <a:avLst/>
          </a:prstGeom>
        </p:spPr>
      </p:pic>
      <p:pic>
        <p:nvPicPr>
          <p:cNvPr id="5" name="4 Imagen" descr="circulo_cromatico.png"/>
          <p:cNvPicPr>
            <a:picLocks noChangeAspect="1"/>
          </p:cNvPicPr>
          <p:nvPr/>
        </p:nvPicPr>
        <p:blipFill>
          <a:blip r:embed="rId3">
            <a:duotone>
              <a:prstClr val="black"/>
              <a:srgbClr val="FF0066">
                <a:tint val="45000"/>
                <a:satMod val="400000"/>
              </a:srgbClr>
            </a:duotone>
            <a:lum bright="20000" contrast="40000"/>
          </a:blip>
          <a:stretch>
            <a:fillRect/>
          </a:stretch>
        </p:blipFill>
        <p:spPr>
          <a:xfrm>
            <a:off x="0" y="2571750"/>
            <a:ext cx="947647" cy="928694"/>
          </a:xfrm>
          <a:prstGeom prst="rect">
            <a:avLst/>
          </a:prstGeom>
        </p:spPr>
      </p:pic>
      <p:pic>
        <p:nvPicPr>
          <p:cNvPr id="6" name="5 Imagen" descr="circulo_cromatico.png"/>
          <p:cNvPicPr>
            <a:picLocks noChangeAspect="1"/>
          </p:cNvPicPr>
          <p:nvPr/>
        </p:nvPicPr>
        <p:blipFill>
          <a:blip r:embed="rId3">
            <a:duotone>
              <a:prstClr val="black"/>
              <a:srgbClr val="FF0066">
                <a:tint val="45000"/>
                <a:satMod val="400000"/>
              </a:srgbClr>
            </a:duotone>
            <a:lum bright="20000" contrast="40000"/>
          </a:blip>
          <a:stretch>
            <a:fillRect/>
          </a:stretch>
        </p:blipFill>
        <p:spPr>
          <a:xfrm>
            <a:off x="928662" y="1714494"/>
            <a:ext cx="947647" cy="928694"/>
          </a:xfrm>
          <a:prstGeom prst="rect">
            <a:avLst/>
          </a:prstGeom>
        </p:spPr>
      </p:pic>
      <p:pic>
        <p:nvPicPr>
          <p:cNvPr id="7" name="6 Imagen" descr="circulo_cromatico.png"/>
          <p:cNvPicPr>
            <a:picLocks noChangeAspect="1"/>
          </p:cNvPicPr>
          <p:nvPr/>
        </p:nvPicPr>
        <p:blipFill>
          <a:blip r:embed="rId3">
            <a:duotone>
              <a:prstClr val="black"/>
              <a:srgbClr val="FF0066">
                <a:tint val="45000"/>
                <a:satMod val="400000"/>
              </a:srgbClr>
            </a:duotone>
            <a:lum bright="20000" contrast="40000"/>
          </a:blip>
          <a:stretch>
            <a:fillRect/>
          </a:stretch>
        </p:blipFill>
        <p:spPr>
          <a:xfrm>
            <a:off x="928662" y="2571750"/>
            <a:ext cx="947647" cy="928694"/>
          </a:xfrm>
          <a:prstGeom prst="rect">
            <a:avLst/>
          </a:prstGeom>
        </p:spPr>
      </p:pic>
      <p:pic>
        <p:nvPicPr>
          <p:cNvPr id="8" name="7 Imagen" descr="circulo_cromatico.png"/>
          <p:cNvPicPr>
            <a:picLocks noChangeAspect="1"/>
          </p:cNvPicPr>
          <p:nvPr/>
        </p:nvPicPr>
        <p:blipFill>
          <a:blip r:embed="rId3">
            <a:duotone>
              <a:prstClr val="black"/>
              <a:srgbClr val="FF0066">
                <a:tint val="45000"/>
                <a:satMod val="400000"/>
              </a:srgbClr>
            </a:duotone>
            <a:lum bright="20000" contrast="40000"/>
          </a:blip>
          <a:stretch>
            <a:fillRect/>
          </a:stretch>
        </p:blipFill>
        <p:spPr>
          <a:xfrm>
            <a:off x="1857388" y="1714494"/>
            <a:ext cx="947647" cy="928694"/>
          </a:xfrm>
          <a:prstGeom prst="rect">
            <a:avLst/>
          </a:prstGeom>
        </p:spPr>
      </p:pic>
      <p:pic>
        <p:nvPicPr>
          <p:cNvPr id="9" name="8 Imagen" descr="circulo_cromatico.png"/>
          <p:cNvPicPr>
            <a:picLocks noChangeAspect="1"/>
          </p:cNvPicPr>
          <p:nvPr/>
        </p:nvPicPr>
        <p:blipFill>
          <a:blip r:embed="rId3">
            <a:duotone>
              <a:prstClr val="black"/>
              <a:srgbClr val="FF0066">
                <a:tint val="45000"/>
                <a:satMod val="400000"/>
              </a:srgbClr>
            </a:duotone>
            <a:lum bright="20000" contrast="40000"/>
          </a:blip>
          <a:stretch>
            <a:fillRect/>
          </a:stretch>
        </p:blipFill>
        <p:spPr>
          <a:xfrm>
            <a:off x="1857388" y="2571750"/>
            <a:ext cx="947647" cy="928694"/>
          </a:xfrm>
          <a:prstGeom prst="rect">
            <a:avLst/>
          </a:prstGeom>
        </p:spPr>
      </p:pic>
      <p:pic>
        <p:nvPicPr>
          <p:cNvPr id="10" name="9 Imagen" descr="circulo_cromatico.png"/>
          <p:cNvPicPr>
            <a:picLocks noChangeAspect="1"/>
          </p:cNvPicPr>
          <p:nvPr/>
        </p:nvPicPr>
        <p:blipFill>
          <a:blip r:embed="rId3">
            <a:duotone>
              <a:prstClr val="black"/>
              <a:srgbClr val="FF0066">
                <a:tint val="45000"/>
                <a:satMod val="400000"/>
              </a:srgbClr>
            </a:duotone>
            <a:lum bright="20000" contrast="40000"/>
          </a:blip>
          <a:stretch>
            <a:fillRect/>
          </a:stretch>
        </p:blipFill>
        <p:spPr>
          <a:xfrm>
            <a:off x="2786050" y="1714494"/>
            <a:ext cx="947647" cy="928694"/>
          </a:xfrm>
          <a:prstGeom prst="rect">
            <a:avLst/>
          </a:prstGeom>
        </p:spPr>
      </p:pic>
      <p:pic>
        <p:nvPicPr>
          <p:cNvPr id="11" name="10 Imagen" descr="circulo_cromatico.png"/>
          <p:cNvPicPr>
            <a:picLocks noChangeAspect="1"/>
          </p:cNvPicPr>
          <p:nvPr/>
        </p:nvPicPr>
        <p:blipFill>
          <a:blip r:embed="rId3">
            <a:duotone>
              <a:prstClr val="black"/>
              <a:srgbClr val="FF0066">
                <a:tint val="45000"/>
                <a:satMod val="400000"/>
              </a:srgbClr>
            </a:duotone>
            <a:lum bright="20000" contrast="40000"/>
          </a:blip>
          <a:stretch>
            <a:fillRect/>
          </a:stretch>
        </p:blipFill>
        <p:spPr>
          <a:xfrm>
            <a:off x="2786050" y="2571750"/>
            <a:ext cx="947647" cy="928694"/>
          </a:xfrm>
          <a:prstGeom prst="rect">
            <a:avLst/>
          </a:prstGeom>
        </p:spPr>
      </p:pic>
      <p:pic>
        <p:nvPicPr>
          <p:cNvPr id="12" name="11 Imagen" descr="circulo_cromatico.png"/>
          <p:cNvPicPr>
            <a:picLocks noChangeAspect="1"/>
          </p:cNvPicPr>
          <p:nvPr/>
        </p:nvPicPr>
        <p:blipFill>
          <a:blip r:embed="rId3">
            <a:duotone>
              <a:prstClr val="black"/>
              <a:srgbClr val="FF0066">
                <a:tint val="45000"/>
                <a:satMod val="400000"/>
              </a:srgbClr>
            </a:duotone>
            <a:lum bright="20000" contrast="40000"/>
          </a:blip>
          <a:stretch>
            <a:fillRect/>
          </a:stretch>
        </p:blipFill>
        <p:spPr>
          <a:xfrm>
            <a:off x="3714776" y="1714494"/>
            <a:ext cx="947647" cy="928694"/>
          </a:xfrm>
          <a:prstGeom prst="rect">
            <a:avLst/>
          </a:prstGeom>
        </p:spPr>
      </p:pic>
      <p:pic>
        <p:nvPicPr>
          <p:cNvPr id="13" name="12 Imagen" descr="circulo_cromatico.png"/>
          <p:cNvPicPr>
            <a:picLocks noChangeAspect="1"/>
          </p:cNvPicPr>
          <p:nvPr/>
        </p:nvPicPr>
        <p:blipFill>
          <a:blip r:embed="rId3">
            <a:duotone>
              <a:prstClr val="black"/>
              <a:srgbClr val="FF0066">
                <a:tint val="45000"/>
                <a:satMod val="400000"/>
              </a:srgbClr>
            </a:duotone>
            <a:lum bright="20000" contrast="40000"/>
          </a:blip>
          <a:stretch>
            <a:fillRect/>
          </a:stretch>
        </p:blipFill>
        <p:spPr>
          <a:xfrm>
            <a:off x="3714776" y="2571750"/>
            <a:ext cx="947647" cy="928694"/>
          </a:xfrm>
          <a:prstGeom prst="rect">
            <a:avLst/>
          </a:prstGeom>
        </p:spPr>
      </p:pic>
      <p:pic>
        <p:nvPicPr>
          <p:cNvPr id="14" name="13 Imagen" descr="circulo_cromatico.png"/>
          <p:cNvPicPr>
            <a:picLocks noChangeAspect="1"/>
          </p:cNvPicPr>
          <p:nvPr/>
        </p:nvPicPr>
        <p:blipFill>
          <a:blip r:embed="rId3">
            <a:duotone>
              <a:prstClr val="black"/>
              <a:srgbClr val="FF0066">
                <a:tint val="45000"/>
                <a:satMod val="400000"/>
              </a:srgbClr>
            </a:duotone>
            <a:lum bright="20000" contrast="40000"/>
          </a:blip>
          <a:stretch>
            <a:fillRect/>
          </a:stretch>
        </p:blipFill>
        <p:spPr>
          <a:xfrm>
            <a:off x="4643438" y="1714494"/>
            <a:ext cx="947647" cy="928694"/>
          </a:xfrm>
          <a:prstGeom prst="rect">
            <a:avLst/>
          </a:prstGeom>
        </p:spPr>
      </p:pic>
      <p:pic>
        <p:nvPicPr>
          <p:cNvPr id="15" name="14 Imagen" descr="circulo_cromatico.png"/>
          <p:cNvPicPr>
            <a:picLocks noChangeAspect="1"/>
          </p:cNvPicPr>
          <p:nvPr/>
        </p:nvPicPr>
        <p:blipFill>
          <a:blip r:embed="rId3">
            <a:duotone>
              <a:prstClr val="black"/>
              <a:srgbClr val="FF0066">
                <a:tint val="45000"/>
                <a:satMod val="400000"/>
              </a:srgbClr>
            </a:duotone>
            <a:lum bright="20000" contrast="40000"/>
          </a:blip>
          <a:stretch>
            <a:fillRect/>
          </a:stretch>
        </p:blipFill>
        <p:spPr>
          <a:xfrm>
            <a:off x="4643438" y="2571750"/>
            <a:ext cx="947647" cy="928694"/>
          </a:xfrm>
          <a:prstGeom prst="rect">
            <a:avLst/>
          </a:prstGeom>
        </p:spPr>
      </p:pic>
      <p:pic>
        <p:nvPicPr>
          <p:cNvPr id="16" name="15 Imagen" descr="circulo_cromatico.png"/>
          <p:cNvPicPr>
            <a:picLocks noChangeAspect="1"/>
          </p:cNvPicPr>
          <p:nvPr/>
        </p:nvPicPr>
        <p:blipFill>
          <a:blip r:embed="rId3">
            <a:duotone>
              <a:prstClr val="black"/>
              <a:srgbClr val="FF0066">
                <a:tint val="45000"/>
                <a:satMod val="400000"/>
              </a:srgbClr>
            </a:duotone>
            <a:lum bright="20000" contrast="40000"/>
          </a:blip>
          <a:stretch>
            <a:fillRect/>
          </a:stretch>
        </p:blipFill>
        <p:spPr>
          <a:xfrm>
            <a:off x="5572164" y="1714494"/>
            <a:ext cx="947647" cy="928694"/>
          </a:xfrm>
          <a:prstGeom prst="rect">
            <a:avLst/>
          </a:prstGeom>
        </p:spPr>
      </p:pic>
      <p:pic>
        <p:nvPicPr>
          <p:cNvPr id="17" name="16 Imagen" descr="circulo_cromatico.png"/>
          <p:cNvPicPr>
            <a:picLocks noChangeAspect="1"/>
          </p:cNvPicPr>
          <p:nvPr/>
        </p:nvPicPr>
        <p:blipFill>
          <a:blip r:embed="rId3">
            <a:duotone>
              <a:prstClr val="black"/>
              <a:srgbClr val="FF0066">
                <a:tint val="45000"/>
                <a:satMod val="400000"/>
              </a:srgbClr>
            </a:duotone>
            <a:lum bright="20000" contrast="40000"/>
          </a:blip>
          <a:stretch>
            <a:fillRect/>
          </a:stretch>
        </p:blipFill>
        <p:spPr>
          <a:xfrm>
            <a:off x="5572164" y="2571750"/>
            <a:ext cx="947647" cy="928694"/>
          </a:xfrm>
          <a:prstGeom prst="rect">
            <a:avLst/>
          </a:prstGeom>
        </p:spPr>
      </p:pic>
      <p:pic>
        <p:nvPicPr>
          <p:cNvPr id="18" name="17 Imagen" descr="circulo_cromatico.png"/>
          <p:cNvPicPr>
            <a:picLocks noChangeAspect="1"/>
          </p:cNvPicPr>
          <p:nvPr/>
        </p:nvPicPr>
        <p:blipFill>
          <a:blip r:embed="rId3">
            <a:duotone>
              <a:prstClr val="black"/>
              <a:srgbClr val="FF0066">
                <a:tint val="45000"/>
                <a:satMod val="400000"/>
              </a:srgbClr>
            </a:duotone>
            <a:lum bright="20000" contrast="40000"/>
          </a:blip>
          <a:stretch>
            <a:fillRect/>
          </a:stretch>
        </p:blipFill>
        <p:spPr>
          <a:xfrm>
            <a:off x="6500826" y="1714494"/>
            <a:ext cx="947647" cy="928694"/>
          </a:xfrm>
          <a:prstGeom prst="rect">
            <a:avLst/>
          </a:prstGeom>
        </p:spPr>
      </p:pic>
      <p:pic>
        <p:nvPicPr>
          <p:cNvPr id="19" name="18 Imagen" descr="circulo_cromatico.png"/>
          <p:cNvPicPr>
            <a:picLocks noChangeAspect="1"/>
          </p:cNvPicPr>
          <p:nvPr/>
        </p:nvPicPr>
        <p:blipFill>
          <a:blip r:embed="rId3">
            <a:duotone>
              <a:prstClr val="black"/>
              <a:srgbClr val="FF0066">
                <a:tint val="45000"/>
                <a:satMod val="400000"/>
              </a:srgbClr>
            </a:duotone>
            <a:lum bright="20000" contrast="40000"/>
          </a:blip>
          <a:stretch>
            <a:fillRect/>
          </a:stretch>
        </p:blipFill>
        <p:spPr>
          <a:xfrm>
            <a:off x="6500826" y="2571750"/>
            <a:ext cx="947647" cy="928694"/>
          </a:xfrm>
          <a:prstGeom prst="rect">
            <a:avLst/>
          </a:prstGeom>
        </p:spPr>
      </p:pic>
      <p:pic>
        <p:nvPicPr>
          <p:cNvPr id="20" name="19 Imagen" descr="circulo_cromatico.png"/>
          <p:cNvPicPr>
            <a:picLocks noChangeAspect="1"/>
          </p:cNvPicPr>
          <p:nvPr/>
        </p:nvPicPr>
        <p:blipFill>
          <a:blip r:embed="rId3">
            <a:duotone>
              <a:prstClr val="black"/>
              <a:srgbClr val="FF0066">
                <a:tint val="45000"/>
                <a:satMod val="400000"/>
              </a:srgbClr>
            </a:duotone>
            <a:lum bright="20000" contrast="40000"/>
          </a:blip>
          <a:stretch>
            <a:fillRect/>
          </a:stretch>
        </p:blipFill>
        <p:spPr>
          <a:xfrm>
            <a:off x="7429552" y="1714494"/>
            <a:ext cx="947647" cy="928694"/>
          </a:xfrm>
          <a:prstGeom prst="rect">
            <a:avLst/>
          </a:prstGeom>
        </p:spPr>
      </p:pic>
      <p:pic>
        <p:nvPicPr>
          <p:cNvPr id="21" name="20 Imagen" descr="circulo_cromatico.png"/>
          <p:cNvPicPr>
            <a:picLocks noChangeAspect="1"/>
          </p:cNvPicPr>
          <p:nvPr/>
        </p:nvPicPr>
        <p:blipFill>
          <a:blip r:embed="rId3">
            <a:duotone>
              <a:prstClr val="black"/>
              <a:srgbClr val="FF0066">
                <a:tint val="45000"/>
                <a:satMod val="400000"/>
              </a:srgbClr>
            </a:duotone>
            <a:lum bright="20000" contrast="40000"/>
          </a:blip>
          <a:stretch>
            <a:fillRect/>
          </a:stretch>
        </p:blipFill>
        <p:spPr>
          <a:xfrm>
            <a:off x="7429552" y="2571750"/>
            <a:ext cx="947647" cy="928694"/>
          </a:xfrm>
          <a:prstGeom prst="rect">
            <a:avLst/>
          </a:prstGeom>
        </p:spPr>
      </p:pic>
      <p:pic>
        <p:nvPicPr>
          <p:cNvPr id="22" name="21 Imagen" descr="circulo_cromatico.png"/>
          <p:cNvPicPr>
            <a:picLocks noChangeAspect="1"/>
          </p:cNvPicPr>
          <p:nvPr/>
        </p:nvPicPr>
        <p:blipFill>
          <a:blip r:embed="rId3">
            <a:duotone>
              <a:prstClr val="black"/>
              <a:srgbClr val="FF0066">
                <a:tint val="45000"/>
                <a:satMod val="400000"/>
              </a:srgbClr>
            </a:duotone>
            <a:lum bright="20000" contrast="40000"/>
          </a:blip>
          <a:stretch>
            <a:fillRect/>
          </a:stretch>
        </p:blipFill>
        <p:spPr>
          <a:xfrm>
            <a:off x="8358214" y="1714494"/>
            <a:ext cx="947647" cy="928694"/>
          </a:xfrm>
          <a:prstGeom prst="rect">
            <a:avLst/>
          </a:prstGeom>
        </p:spPr>
      </p:pic>
      <p:pic>
        <p:nvPicPr>
          <p:cNvPr id="23" name="22 Imagen" descr="circulo_cromatico.png"/>
          <p:cNvPicPr>
            <a:picLocks noChangeAspect="1"/>
          </p:cNvPicPr>
          <p:nvPr/>
        </p:nvPicPr>
        <p:blipFill>
          <a:blip r:embed="rId3">
            <a:duotone>
              <a:prstClr val="black"/>
              <a:srgbClr val="FF0066">
                <a:tint val="45000"/>
                <a:satMod val="400000"/>
              </a:srgbClr>
            </a:duotone>
            <a:lum bright="20000" contrast="40000"/>
          </a:blip>
          <a:stretch>
            <a:fillRect/>
          </a:stretch>
        </p:blipFill>
        <p:spPr>
          <a:xfrm>
            <a:off x="8358214" y="2571750"/>
            <a:ext cx="947647" cy="928694"/>
          </a:xfrm>
          <a:prstGeom prst="rect">
            <a:avLst/>
          </a:prstGeom>
        </p:spPr>
      </p:pic>
      <p:sp>
        <p:nvSpPr>
          <p:cNvPr id="24" name="23 Rectángulo"/>
          <p:cNvSpPr/>
          <p:nvPr/>
        </p:nvSpPr>
        <p:spPr>
          <a:xfrm>
            <a:off x="-285784" y="-285770"/>
            <a:ext cx="9644130" cy="571504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ppt_x"/>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ppt_x"/>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ppt_x"/>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ppt_x"/>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ppt_x"/>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ppt_x"/>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1"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ppt_x"/>
                                          </p:val>
                                        </p:tav>
                                        <p:tav tm="100000">
                                          <p:val>
                                            <p:strVal val="#ppt_x"/>
                                          </p:val>
                                        </p:tav>
                                      </p:tavLst>
                                    </p:anim>
                                    <p:anim calcmode="lin" valueType="num">
                                      <p:cBhvr additive="base">
                                        <p:cTn id="50" dur="2000" fill="hold"/>
                                        <p:tgtEl>
                                          <p:spTgt spid="5"/>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2000" fill="hold"/>
                                        <p:tgtEl>
                                          <p:spTgt spid="7"/>
                                        </p:tgtEl>
                                        <p:attrNameLst>
                                          <p:attrName>ppt_x</p:attrName>
                                        </p:attrNameLst>
                                      </p:cBhvr>
                                      <p:tavLst>
                                        <p:tav tm="0">
                                          <p:val>
                                            <p:strVal val="#ppt_x"/>
                                          </p:val>
                                        </p:tav>
                                        <p:tav tm="100000">
                                          <p:val>
                                            <p:strVal val="#ppt_x"/>
                                          </p:val>
                                        </p:tav>
                                      </p:tavLst>
                                    </p:anim>
                                    <p:anim calcmode="lin" valueType="num">
                                      <p:cBhvr additive="base">
                                        <p:cTn id="54" dur="2000" fill="hold"/>
                                        <p:tgtEl>
                                          <p:spTgt spid="7"/>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2000" fill="hold"/>
                                        <p:tgtEl>
                                          <p:spTgt spid="9"/>
                                        </p:tgtEl>
                                        <p:attrNameLst>
                                          <p:attrName>ppt_x</p:attrName>
                                        </p:attrNameLst>
                                      </p:cBhvr>
                                      <p:tavLst>
                                        <p:tav tm="0">
                                          <p:val>
                                            <p:strVal val="#ppt_x"/>
                                          </p:val>
                                        </p:tav>
                                        <p:tav tm="100000">
                                          <p:val>
                                            <p:strVal val="#ppt_x"/>
                                          </p:val>
                                        </p:tav>
                                      </p:tavLst>
                                    </p:anim>
                                    <p:anim calcmode="lin" valueType="num">
                                      <p:cBhvr additive="base">
                                        <p:cTn id="58" dur="2000" fill="hold"/>
                                        <p:tgtEl>
                                          <p:spTgt spid="9"/>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ppt_x"/>
                                          </p:val>
                                        </p:tav>
                                        <p:tav tm="100000">
                                          <p:val>
                                            <p:strVal val="#ppt_x"/>
                                          </p:val>
                                        </p:tav>
                                      </p:tavLst>
                                    </p:anim>
                                    <p:anim calcmode="lin" valueType="num">
                                      <p:cBhvr additive="base">
                                        <p:cTn id="62" dur="2000" fill="hold"/>
                                        <p:tgtEl>
                                          <p:spTgt spid="11"/>
                                        </p:tgtEl>
                                        <p:attrNameLst>
                                          <p:attrName>ppt_y</p:attrName>
                                        </p:attrNameLst>
                                      </p:cBhvr>
                                      <p:tavLst>
                                        <p:tav tm="0">
                                          <p:val>
                                            <p:strVal val="0-#ppt_h/2"/>
                                          </p:val>
                                        </p:tav>
                                        <p:tav tm="100000">
                                          <p:val>
                                            <p:strVal val="#ppt_y"/>
                                          </p:val>
                                        </p:tav>
                                      </p:tavLst>
                                    </p:anim>
                                  </p:childTnLst>
                                </p:cTn>
                              </p:par>
                              <p:par>
                                <p:cTn id="63" presetID="2" presetClass="entr" presetSubtype="1"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2000" fill="hold"/>
                                        <p:tgtEl>
                                          <p:spTgt spid="13"/>
                                        </p:tgtEl>
                                        <p:attrNameLst>
                                          <p:attrName>ppt_x</p:attrName>
                                        </p:attrNameLst>
                                      </p:cBhvr>
                                      <p:tavLst>
                                        <p:tav tm="0">
                                          <p:val>
                                            <p:strVal val="#ppt_x"/>
                                          </p:val>
                                        </p:tav>
                                        <p:tav tm="100000">
                                          <p:val>
                                            <p:strVal val="#ppt_x"/>
                                          </p:val>
                                        </p:tav>
                                      </p:tavLst>
                                    </p:anim>
                                    <p:anim calcmode="lin" valueType="num">
                                      <p:cBhvr additive="base">
                                        <p:cTn id="66" dur="2000" fill="hold"/>
                                        <p:tgtEl>
                                          <p:spTgt spid="13"/>
                                        </p:tgtEl>
                                        <p:attrNameLst>
                                          <p:attrName>ppt_y</p:attrName>
                                        </p:attrNameLst>
                                      </p:cBhvr>
                                      <p:tavLst>
                                        <p:tav tm="0">
                                          <p:val>
                                            <p:strVal val="0-#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additive="base">
                                        <p:cTn id="69" dur="2000" fill="hold"/>
                                        <p:tgtEl>
                                          <p:spTgt spid="15"/>
                                        </p:tgtEl>
                                        <p:attrNameLst>
                                          <p:attrName>ppt_x</p:attrName>
                                        </p:attrNameLst>
                                      </p:cBhvr>
                                      <p:tavLst>
                                        <p:tav tm="0">
                                          <p:val>
                                            <p:strVal val="#ppt_x"/>
                                          </p:val>
                                        </p:tav>
                                        <p:tav tm="100000">
                                          <p:val>
                                            <p:strVal val="#ppt_x"/>
                                          </p:val>
                                        </p:tav>
                                      </p:tavLst>
                                    </p:anim>
                                    <p:anim calcmode="lin" valueType="num">
                                      <p:cBhvr additive="base">
                                        <p:cTn id="70" dur="2000" fill="hold"/>
                                        <p:tgtEl>
                                          <p:spTgt spid="15"/>
                                        </p:tgtEl>
                                        <p:attrNameLst>
                                          <p:attrName>ppt_y</p:attrName>
                                        </p:attrNameLst>
                                      </p:cBhvr>
                                      <p:tavLst>
                                        <p:tav tm="0">
                                          <p:val>
                                            <p:strVal val="0-#ppt_h/2"/>
                                          </p:val>
                                        </p:tav>
                                        <p:tav tm="100000">
                                          <p:val>
                                            <p:strVal val="#ppt_y"/>
                                          </p:val>
                                        </p:tav>
                                      </p:tavLst>
                                    </p:anim>
                                  </p:childTnLst>
                                </p:cTn>
                              </p:par>
                              <p:par>
                                <p:cTn id="71" presetID="2" presetClass="entr" presetSubtype="1" fill="hold"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2000" fill="hold"/>
                                        <p:tgtEl>
                                          <p:spTgt spid="17"/>
                                        </p:tgtEl>
                                        <p:attrNameLst>
                                          <p:attrName>ppt_x</p:attrName>
                                        </p:attrNameLst>
                                      </p:cBhvr>
                                      <p:tavLst>
                                        <p:tav tm="0">
                                          <p:val>
                                            <p:strVal val="#ppt_x"/>
                                          </p:val>
                                        </p:tav>
                                        <p:tav tm="100000">
                                          <p:val>
                                            <p:strVal val="#ppt_x"/>
                                          </p:val>
                                        </p:tav>
                                      </p:tavLst>
                                    </p:anim>
                                    <p:anim calcmode="lin" valueType="num">
                                      <p:cBhvr additive="base">
                                        <p:cTn id="74" dur="2000" fill="hold"/>
                                        <p:tgtEl>
                                          <p:spTgt spid="17"/>
                                        </p:tgtEl>
                                        <p:attrNameLst>
                                          <p:attrName>ppt_y</p:attrName>
                                        </p:attrNameLst>
                                      </p:cBhvr>
                                      <p:tavLst>
                                        <p:tav tm="0">
                                          <p:val>
                                            <p:strVal val="0-#ppt_h/2"/>
                                          </p:val>
                                        </p:tav>
                                        <p:tav tm="100000">
                                          <p:val>
                                            <p:strVal val="#ppt_y"/>
                                          </p:val>
                                        </p:tav>
                                      </p:tavLst>
                                    </p:anim>
                                  </p:childTnLst>
                                </p:cTn>
                              </p:par>
                              <p:par>
                                <p:cTn id="75" presetID="2" presetClass="entr" presetSubtype="1"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2000" fill="hold"/>
                                        <p:tgtEl>
                                          <p:spTgt spid="19"/>
                                        </p:tgtEl>
                                        <p:attrNameLst>
                                          <p:attrName>ppt_x</p:attrName>
                                        </p:attrNameLst>
                                      </p:cBhvr>
                                      <p:tavLst>
                                        <p:tav tm="0">
                                          <p:val>
                                            <p:strVal val="#ppt_x"/>
                                          </p:val>
                                        </p:tav>
                                        <p:tav tm="100000">
                                          <p:val>
                                            <p:strVal val="#ppt_x"/>
                                          </p:val>
                                        </p:tav>
                                      </p:tavLst>
                                    </p:anim>
                                    <p:anim calcmode="lin" valueType="num">
                                      <p:cBhvr additive="base">
                                        <p:cTn id="78" dur="2000" fill="hold"/>
                                        <p:tgtEl>
                                          <p:spTgt spid="19"/>
                                        </p:tgtEl>
                                        <p:attrNameLst>
                                          <p:attrName>ppt_y</p:attrName>
                                        </p:attrNameLst>
                                      </p:cBhvr>
                                      <p:tavLst>
                                        <p:tav tm="0">
                                          <p:val>
                                            <p:strVal val="0-#ppt_h/2"/>
                                          </p:val>
                                        </p:tav>
                                        <p:tav tm="100000">
                                          <p:val>
                                            <p:strVal val="#ppt_y"/>
                                          </p:val>
                                        </p:tav>
                                      </p:tavLst>
                                    </p:anim>
                                  </p:childTnLst>
                                </p:cTn>
                              </p:par>
                              <p:par>
                                <p:cTn id="79" presetID="2" presetClass="entr" presetSubtype="1"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ppt_x"/>
                                          </p:val>
                                        </p:tav>
                                        <p:tav tm="100000">
                                          <p:val>
                                            <p:strVal val="#ppt_x"/>
                                          </p:val>
                                        </p:tav>
                                      </p:tavLst>
                                    </p:anim>
                                    <p:anim calcmode="lin" valueType="num">
                                      <p:cBhvr additive="base">
                                        <p:cTn id="82" dur="2000" fill="hold"/>
                                        <p:tgtEl>
                                          <p:spTgt spid="21"/>
                                        </p:tgtEl>
                                        <p:attrNameLst>
                                          <p:attrName>ppt_y</p:attrName>
                                        </p:attrNameLst>
                                      </p:cBhvr>
                                      <p:tavLst>
                                        <p:tav tm="0">
                                          <p:val>
                                            <p:strVal val="0-#ppt_h/2"/>
                                          </p:val>
                                        </p:tav>
                                        <p:tav tm="100000">
                                          <p:val>
                                            <p:strVal val="#ppt_y"/>
                                          </p:val>
                                        </p:tav>
                                      </p:tavLst>
                                    </p:anim>
                                  </p:childTnLst>
                                </p:cTn>
                              </p:par>
                              <p:par>
                                <p:cTn id="83" presetID="2" presetClass="entr" presetSubtype="1"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ppt_x"/>
                                          </p:val>
                                        </p:tav>
                                        <p:tav tm="100000">
                                          <p:val>
                                            <p:strVal val="#ppt_x"/>
                                          </p:val>
                                        </p:tav>
                                      </p:tavLst>
                                    </p:anim>
                                    <p:anim calcmode="lin" valueType="num">
                                      <p:cBhvr additive="base">
                                        <p:cTn id="86" dur="2000" fill="hold"/>
                                        <p:tgtEl>
                                          <p:spTgt spid="23"/>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8"/>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20"/>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2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5"/>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7"/>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9"/>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1"/>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3"/>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5"/>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7"/>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9"/>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1"/>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3"/>
                                        </p:tgtEl>
                                        <p:attrNameLst>
                                          <p:attrName>r</p:attrName>
                                        </p:attrNameLst>
                                      </p:cBhvr>
                                    </p:animRot>
                                  </p:childTnLst>
                                </p:cTn>
                              </p:par>
                            </p:childTnLst>
                          </p:cTn>
                        </p:par>
                        <p:par>
                          <p:cTn id="127" fill="hold">
                            <p:stCondLst>
                              <p:cond delay="4000"/>
                            </p:stCondLst>
                            <p:childTnLst>
                              <p:par>
                                <p:cTn id="128" presetID="2" presetClass="exit" presetSubtype="12" fill="hold" nodeType="after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0-ppt_w/2"/>
                                          </p:val>
                                        </p:tav>
                                      </p:tavLst>
                                    </p:anim>
                                    <p:anim calcmode="lin" valueType="num">
                                      <p:cBhvr additive="base">
                                        <p:cTn id="130" dur="2000"/>
                                        <p:tgtEl>
                                          <p:spTgt spid="4"/>
                                        </p:tgtEl>
                                        <p:attrNameLst>
                                          <p:attrName>ppt_y</p:attrName>
                                        </p:attrNameLst>
                                      </p:cBhvr>
                                      <p:tavLst>
                                        <p:tav tm="0">
                                          <p:val>
                                            <p:strVal val="ppt_y"/>
                                          </p:val>
                                        </p:tav>
                                        <p:tav tm="100000">
                                          <p:val>
                                            <p:strVal val="1+ppt_h/2"/>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0-ppt_w/2"/>
                                          </p:val>
                                        </p:tav>
                                      </p:tavLst>
                                    </p:anim>
                                    <p:anim calcmode="lin" valueType="num">
                                      <p:cBhvr additive="base">
                                        <p:cTn id="134" dur="2000"/>
                                        <p:tgtEl>
                                          <p:spTgt spid="6"/>
                                        </p:tgtEl>
                                        <p:attrNameLst>
                                          <p:attrName>ppt_y</p:attrName>
                                        </p:attrNameLst>
                                      </p:cBhvr>
                                      <p:tavLst>
                                        <p:tav tm="0">
                                          <p:val>
                                            <p:strVal val="ppt_y"/>
                                          </p:val>
                                        </p:tav>
                                        <p:tav tm="100000">
                                          <p:val>
                                            <p:strVal val="1+ppt_h/2"/>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0-ppt_w/2"/>
                                          </p:val>
                                        </p:tav>
                                      </p:tavLst>
                                    </p:anim>
                                    <p:anim calcmode="lin" valueType="num">
                                      <p:cBhvr additive="base">
                                        <p:cTn id="138" dur="2000"/>
                                        <p:tgtEl>
                                          <p:spTgt spid="8"/>
                                        </p:tgtEl>
                                        <p:attrNameLst>
                                          <p:attrName>ppt_y</p:attrName>
                                        </p:attrNameLst>
                                      </p:cBhvr>
                                      <p:tavLst>
                                        <p:tav tm="0">
                                          <p:val>
                                            <p:strVal val="ppt_y"/>
                                          </p:val>
                                        </p:tav>
                                        <p:tav tm="100000">
                                          <p:val>
                                            <p:strVal val="1+ppt_h/2"/>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0-ppt_w/2"/>
                                          </p:val>
                                        </p:tav>
                                      </p:tavLst>
                                    </p:anim>
                                    <p:anim calcmode="lin" valueType="num">
                                      <p:cBhvr additive="base">
                                        <p:cTn id="142" dur="2000"/>
                                        <p:tgtEl>
                                          <p:spTgt spid="10"/>
                                        </p:tgtEl>
                                        <p:attrNameLst>
                                          <p:attrName>ppt_y</p:attrName>
                                        </p:attrNameLst>
                                      </p:cBhvr>
                                      <p:tavLst>
                                        <p:tav tm="0">
                                          <p:val>
                                            <p:strVal val="ppt_y"/>
                                          </p:val>
                                        </p:tav>
                                        <p:tav tm="100000">
                                          <p:val>
                                            <p:strVal val="1+ppt_h/2"/>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12"/>
                                        </p:tgtEl>
                                        <p:attrNameLst>
                                          <p:attrName>ppt_x</p:attrName>
                                        </p:attrNameLst>
                                      </p:cBhvr>
                                      <p:tavLst>
                                        <p:tav tm="0">
                                          <p:val>
                                            <p:strVal val="ppt_x"/>
                                          </p:val>
                                        </p:tav>
                                        <p:tav tm="100000">
                                          <p:val>
                                            <p:strVal val="0-ppt_w/2"/>
                                          </p:val>
                                        </p:tav>
                                      </p:tavLst>
                                    </p:anim>
                                    <p:anim calcmode="lin" valueType="num">
                                      <p:cBhvr additive="base">
                                        <p:cTn id="146" dur="2000"/>
                                        <p:tgtEl>
                                          <p:spTgt spid="12"/>
                                        </p:tgtEl>
                                        <p:attrNameLst>
                                          <p:attrName>ppt_y</p:attrName>
                                        </p:attrNameLst>
                                      </p:cBhvr>
                                      <p:tavLst>
                                        <p:tav tm="0">
                                          <p:val>
                                            <p:strVal val="ppt_y"/>
                                          </p:val>
                                        </p:tav>
                                        <p:tav tm="100000">
                                          <p:val>
                                            <p:strVal val="1+ppt_h/2"/>
                                          </p:val>
                                        </p:tav>
                                      </p:tavLst>
                                    </p:anim>
                                    <p:set>
                                      <p:cBhvr>
                                        <p:cTn id="147" dur="1" fill="hold">
                                          <p:stCondLst>
                                            <p:cond delay="1999"/>
                                          </p:stCondLst>
                                        </p:cTn>
                                        <p:tgtEl>
                                          <p:spTgt spid="12"/>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0-ppt_w/2"/>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0-ppt_w/2"/>
                                          </p:val>
                                        </p:tav>
                                      </p:tavLst>
                                    </p:anim>
                                    <p:anim calcmode="lin" valueType="num">
                                      <p:cBhvr additive="base">
                                        <p:cTn id="154" dur="2000"/>
                                        <p:tgtEl>
                                          <p:spTgt spid="16"/>
                                        </p:tgtEl>
                                        <p:attrNameLst>
                                          <p:attrName>ppt_y</p:attrName>
                                        </p:attrNameLst>
                                      </p:cBhvr>
                                      <p:tavLst>
                                        <p:tav tm="0">
                                          <p:val>
                                            <p:strVal val="ppt_y"/>
                                          </p:val>
                                        </p:tav>
                                        <p:tav tm="100000">
                                          <p:val>
                                            <p:strVal val="1+ppt_h/2"/>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8"/>
                                        </p:tgtEl>
                                        <p:attrNameLst>
                                          <p:attrName>ppt_x</p:attrName>
                                        </p:attrNameLst>
                                      </p:cBhvr>
                                      <p:tavLst>
                                        <p:tav tm="0">
                                          <p:val>
                                            <p:strVal val="ppt_x"/>
                                          </p:val>
                                        </p:tav>
                                        <p:tav tm="100000">
                                          <p:val>
                                            <p:strVal val="0-ppt_w/2"/>
                                          </p:val>
                                        </p:tav>
                                      </p:tavLst>
                                    </p:anim>
                                    <p:anim calcmode="lin" valueType="num">
                                      <p:cBhvr additive="base">
                                        <p:cTn id="158" dur="2000"/>
                                        <p:tgtEl>
                                          <p:spTgt spid="18"/>
                                        </p:tgtEl>
                                        <p:attrNameLst>
                                          <p:attrName>ppt_y</p:attrName>
                                        </p:attrNameLst>
                                      </p:cBhvr>
                                      <p:tavLst>
                                        <p:tav tm="0">
                                          <p:val>
                                            <p:strVal val="ppt_y"/>
                                          </p:val>
                                        </p:tav>
                                        <p:tav tm="100000">
                                          <p:val>
                                            <p:strVal val="1+ppt_h/2"/>
                                          </p:val>
                                        </p:tav>
                                      </p:tavLst>
                                    </p:anim>
                                    <p:set>
                                      <p:cBhvr>
                                        <p:cTn id="159" dur="1" fill="hold">
                                          <p:stCondLst>
                                            <p:cond delay="1999"/>
                                          </p:stCondLst>
                                        </p:cTn>
                                        <p:tgtEl>
                                          <p:spTgt spid="18"/>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20"/>
                                        </p:tgtEl>
                                        <p:attrNameLst>
                                          <p:attrName>ppt_x</p:attrName>
                                        </p:attrNameLst>
                                      </p:cBhvr>
                                      <p:tavLst>
                                        <p:tav tm="0">
                                          <p:val>
                                            <p:strVal val="ppt_x"/>
                                          </p:val>
                                        </p:tav>
                                        <p:tav tm="100000">
                                          <p:val>
                                            <p:strVal val="0-ppt_w/2"/>
                                          </p:val>
                                        </p:tav>
                                      </p:tavLst>
                                    </p:anim>
                                    <p:anim calcmode="lin" valueType="num">
                                      <p:cBhvr additive="base">
                                        <p:cTn id="162" dur="2000"/>
                                        <p:tgtEl>
                                          <p:spTgt spid="20"/>
                                        </p:tgtEl>
                                        <p:attrNameLst>
                                          <p:attrName>ppt_y</p:attrName>
                                        </p:attrNameLst>
                                      </p:cBhvr>
                                      <p:tavLst>
                                        <p:tav tm="0">
                                          <p:val>
                                            <p:strVal val="ppt_y"/>
                                          </p:val>
                                        </p:tav>
                                        <p:tav tm="100000">
                                          <p:val>
                                            <p:strVal val="1+ppt_h/2"/>
                                          </p:val>
                                        </p:tav>
                                      </p:tavLst>
                                    </p:anim>
                                    <p:set>
                                      <p:cBhvr>
                                        <p:cTn id="163" dur="1" fill="hold">
                                          <p:stCondLst>
                                            <p:cond delay="1999"/>
                                          </p:stCondLst>
                                        </p:cTn>
                                        <p:tgtEl>
                                          <p:spTgt spid="20"/>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22"/>
                                        </p:tgtEl>
                                        <p:attrNameLst>
                                          <p:attrName>ppt_x</p:attrName>
                                        </p:attrNameLst>
                                      </p:cBhvr>
                                      <p:tavLst>
                                        <p:tav tm="0">
                                          <p:val>
                                            <p:strVal val="ppt_x"/>
                                          </p:val>
                                        </p:tav>
                                        <p:tav tm="100000">
                                          <p:val>
                                            <p:strVal val="0-ppt_w/2"/>
                                          </p:val>
                                        </p:tav>
                                      </p:tavLst>
                                    </p:anim>
                                    <p:anim calcmode="lin" valueType="num">
                                      <p:cBhvr additive="base">
                                        <p:cTn id="166" dur="2000"/>
                                        <p:tgtEl>
                                          <p:spTgt spid="22"/>
                                        </p:tgtEl>
                                        <p:attrNameLst>
                                          <p:attrName>ppt_y</p:attrName>
                                        </p:attrNameLst>
                                      </p:cBhvr>
                                      <p:tavLst>
                                        <p:tav tm="0">
                                          <p:val>
                                            <p:strVal val="ppt_y"/>
                                          </p:val>
                                        </p:tav>
                                        <p:tav tm="100000">
                                          <p:val>
                                            <p:strVal val="1+ppt_h/2"/>
                                          </p:val>
                                        </p:tav>
                                      </p:tavLst>
                                    </p:anim>
                                    <p:set>
                                      <p:cBhvr>
                                        <p:cTn id="167" dur="1" fill="hold">
                                          <p:stCondLst>
                                            <p:cond delay="1999"/>
                                          </p:stCondLst>
                                        </p:cTn>
                                        <p:tgtEl>
                                          <p:spTgt spid="22"/>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5"/>
                                        </p:tgtEl>
                                        <p:attrNameLst>
                                          <p:attrName>ppt_x</p:attrName>
                                        </p:attrNameLst>
                                      </p:cBhvr>
                                      <p:tavLst>
                                        <p:tav tm="0">
                                          <p:val>
                                            <p:strVal val="ppt_x"/>
                                          </p:val>
                                        </p:tav>
                                        <p:tav tm="100000">
                                          <p:val>
                                            <p:strVal val="0-ppt_w/2"/>
                                          </p:val>
                                        </p:tav>
                                      </p:tavLst>
                                    </p:anim>
                                    <p:anim calcmode="lin" valueType="num">
                                      <p:cBhvr additive="base">
                                        <p:cTn id="170" dur="2000"/>
                                        <p:tgtEl>
                                          <p:spTgt spid="5"/>
                                        </p:tgtEl>
                                        <p:attrNameLst>
                                          <p:attrName>ppt_y</p:attrName>
                                        </p:attrNameLst>
                                      </p:cBhvr>
                                      <p:tavLst>
                                        <p:tav tm="0">
                                          <p:val>
                                            <p:strVal val="ppt_y"/>
                                          </p:val>
                                        </p:tav>
                                        <p:tav tm="100000">
                                          <p:val>
                                            <p:strVal val="0-ppt_h/2"/>
                                          </p:val>
                                        </p:tav>
                                      </p:tavLst>
                                    </p:anim>
                                    <p:set>
                                      <p:cBhvr>
                                        <p:cTn id="171" dur="1" fill="hold">
                                          <p:stCondLst>
                                            <p:cond delay="1999"/>
                                          </p:stCondLst>
                                        </p:cTn>
                                        <p:tgtEl>
                                          <p:spTgt spid="5"/>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7"/>
                                        </p:tgtEl>
                                        <p:attrNameLst>
                                          <p:attrName>ppt_x</p:attrName>
                                        </p:attrNameLst>
                                      </p:cBhvr>
                                      <p:tavLst>
                                        <p:tav tm="0">
                                          <p:val>
                                            <p:strVal val="ppt_x"/>
                                          </p:val>
                                        </p:tav>
                                        <p:tav tm="100000">
                                          <p:val>
                                            <p:strVal val="0-ppt_w/2"/>
                                          </p:val>
                                        </p:tav>
                                      </p:tavLst>
                                    </p:anim>
                                    <p:anim calcmode="lin" valueType="num">
                                      <p:cBhvr additive="base">
                                        <p:cTn id="174" dur="2000"/>
                                        <p:tgtEl>
                                          <p:spTgt spid="7"/>
                                        </p:tgtEl>
                                        <p:attrNameLst>
                                          <p:attrName>ppt_y</p:attrName>
                                        </p:attrNameLst>
                                      </p:cBhvr>
                                      <p:tavLst>
                                        <p:tav tm="0">
                                          <p:val>
                                            <p:strVal val="ppt_y"/>
                                          </p:val>
                                        </p:tav>
                                        <p:tav tm="100000">
                                          <p:val>
                                            <p:strVal val="0-ppt_h/2"/>
                                          </p:val>
                                        </p:tav>
                                      </p:tavLst>
                                    </p:anim>
                                    <p:set>
                                      <p:cBhvr>
                                        <p:cTn id="175" dur="1" fill="hold">
                                          <p:stCondLst>
                                            <p:cond delay="1999"/>
                                          </p:stCondLst>
                                        </p:cTn>
                                        <p:tgtEl>
                                          <p:spTgt spid="7"/>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9"/>
                                        </p:tgtEl>
                                        <p:attrNameLst>
                                          <p:attrName>ppt_x</p:attrName>
                                        </p:attrNameLst>
                                      </p:cBhvr>
                                      <p:tavLst>
                                        <p:tav tm="0">
                                          <p:val>
                                            <p:strVal val="ppt_x"/>
                                          </p:val>
                                        </p:tav>
                                        <p:tav tm="100000">
                                          <p:val>
                                            <p:strVal val="0-ppt_w/2"/>
                                          </p:val>
                                        </p:tav>
                                      </p:tavLst>
                                    </p:anim>
                                    <p:anim calcmode="lin" valueType="num">
                                      <p:cBhvr additive="base">
                                        <p:cTn id="178" dur="2000"/>
                                        <p:tgtEl>
                                          <p:spTgt spid="9"/>
                                        </p:tgtEl>
                                        <p:attrNameLst>
                                          <p:attrName>ppt_y</p:attrName>
                                        </p:attrNameLst>
                                      </p:cBhvr>
                                      <p:tavLst>
                                        <p:tav tm="0">
                                          <p:val>
                                            <p:strVal val="ppt_y"/>
                                          </p:val>
                                        </p:tav>
                                        <p:tav tm="100000">
                                          <p:val>
                                            <p:strVal val="0-ppt_h/2"/>
                                          </p:val>
                                        </p:tav>
                                      </p:tavLst>
                                    </p:anim>
                                    <p:set>
                                      <p:cBhvr>
                                        <p:cTn id="179" dur="1" fill="hold">
                                          <p:stCondLst>
                                            <p:cond delay="1999"/>
                                          </p:stCondLst>
                                        </p:cTn>
                                        <p:tgtEl>
                                          <p:spTgt spid="9"/>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11"/>
                                        </p:tgtEl>
                                        <p:attrNameLst>
                                          <p:attrName>ppt_x</p:attrName>
                                        </p:attrNameLst>
                                      </p:cBhvr>
                                      <p:tavLst>
                                        <p:tav tm="0">
                                          <p:val>
                                            <p:strVal val="ppt_x"/>
                                          </p:val>
                                        </p:tav>
                                        <p:tav tm="100000">
                                          <p:val>
                                            <p:strVal val="0-ppt_w/2"/>
                                          </p:val>
                                        </p:tav>
                                      </p:tavLst>
                                    </p:anim>
                                    <p:anim calcmode="lin" valueType="num">
                                      <p:cBhvr additive="base">
                                        <p:cTn id="182" dur="2000"/>
                                        <p:tgtEl>
                                          <p:spTgt spid="11"/>
                                        </p:tgtEl>
                                        <p:attrNameLst>
                                          <p:attrName>ppt_y</p:attrName>
                                        </p:attrNameLst>
                                      </p:cBhvr>
                                      <p:tavLst>
                                        <p:tav tm="0">
                                          <p:val>
                                            <p:strVal val="ppt_y"/>
                                          </p:val>
                                        </p:tav>
                                        <p:tav tm="100000">
                                          <p:val>
                                            <p:strVal val="0-ppt_h/2"/>
                                          </p:val>
                                        </p:tav>
                                      </p:tavLst>
                                    </p:anim>
                                    <p:set>
                                      <p:cBhvr>
                                        <p:cTn id="183" dur="1" fill="hold">
                                          <p:stCondLst>
                                            <p:cond delay="1999"/>
                                          </p:stCondLst>
                                        </p:cTn>
                                        <p:tgtEl>
                                          <p:spTgt spid="11"/>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2000"/>
                                        <p:tgtEl>
                                          <p:spTgt spid="13"/>
                                        </p:tgtEl>
                                        <p:attrNameLst>
                                          <p:attrName>ppt_x</p:attrName>
                                        </p:attrNameLst>
                                      </p:cBhvr>
                                      <p:tavLst>
                                        <p:tav tm="0">
                                          <p:val>
                                            <p:strVal val="ppt_x"/>
                                          </p:val>
                                        </p:tav>
                                        <p:tav tm="100000">
                                          <p:val>
                                            <p:strVal val="0-ppt_w/2"/>
                                          </p:val>
                                        </p:tav>
                                      </p:tavLst>
                                    </p:anim>
                                    <p:anim calcmode="lin" valueType="num">
                                      <p:cBhvr additive="base">
                                        <p:cTn id="186" dur="2000"/>
                                        <p:tgtEl>
                                          <p:spTgt spid="13"/>
                                        </p:tgtEl>
                                        <p:attrNameLst>
                                          <p:attrName>ppt_y</p:attrName>
                                        </p:attrNameLst>
                                      </p:cBhvr>
                                      <p:tavLst>
                                        <p:tav tm="0">
                                          <p:val>
                                            <p:strVal val="ppt_y"/>
                                          </p:val>
                                        </p:tav>
                                        <p:tav tm="100000">
                                          <p:val>
                                            <p:strVal val="0-ppt_h/2"/>
                                          </p:val>
                                        </p:tav>
                                      </p:tavLst>
                                    </p:anim>
                                    <p:set>
                                      <p:cBhvr>
                                        <p:cTn id="187" dur="1" fill="hold">
                                          <p:stCondLst>
                                            <p:cond delay="1999"/>
                                          </p:stCondLst>
                                        </p:cTn>
                                        <p:tgtEl>
                                          <p:spTgt spid="13"/>
                                        </p:tgtEl>
                                        <p:attrNameLst>
                                          <p:attrName>style.visibility</p:attrName>
                                        </p:attrNameLst>
                                      </p:cBhvr>
                                      <p:to>
                                        <p:strVal val="hidden"/>
                                      </p:to>
                                    </p:set>
                                  </p:childTnLst>
                                </p:cTn>
                              </p:par>
                              <p:par>
                                <p:cTn id="188" presetID="2" presetClass="exit" presetSubtype="9" fill="hold" nodeType="withEffect">
                                  <p:stCondLst>
                                    <p:cond delay="0"/>
                                  </p:stCondLst>
                                  <p:childTnLst>
                                    <p:anim calcmode="lin" valueType="num">
                                      <p:cBhvr additive="base">
                                        <p:cTn id="189" dur="2000"/>
                                        <p:tgtEl>
                                          <p:spTgt spid="15"/>
                                        </p:tgtEl>
                                        <p:attrNameLst>
                                          <p:attrName>ppt_x</p:attrName>
                                        </p:attrNameLst>
                                      </p:cBhvr>
                                      <p:tavLst>
                                        <p:tav tm="0">
                                          <p:val>
                                            <p:strVal val="ppt_x"/>
                                          </p:val>
                                        </p:tav>
                                        <p:tav tm="100000">
                                          <p:val>
                                            <p:strVal val="0-ppt_w/2"/>
                                          </p:val>
                                        </p:tav>
                                      </p:tavLst>
                                    </p:anim>
                                    <p:anim calcmode="lin" valueType="num">
                                      <p:cBhvr additive="base">
                                        <p:cTn id="190" dur="2000"/>
                                        <p:tgtEl>
                                          <p:spTgt spid="15"/>
                                        </p:tgtEl>
                                        <p:attrNameLst>
                                          <p:attrName>ppt_y</p:attrName>
                                        </p:attrNameLst>
                                      </p:cBhvr>
                                      <p:tavLst>
                                        <p:tav tm="0">
                                          <p:val>
                                            <p:strVal val="ppt_y"/>
                                          </p:val>
                                        </p:tav>
                                        <p:tav tm="100000">
                                          <p:val>
                                            <p:strVal val="0-ppt_h/2"/>
                                          </p:val>
                                        </p:tav>
                                      </p:tavLst>
                                    </p:anim>
                                    <p:set>
                                      <p:cBhvr>
                                        <p:cTn id="191" dur="1" fill="hold">
                                          <p:stCondLst>
                                            <p:cond delay="1999"/>
                                          </p:stCondLst>
                                        </p:cTn>
                                        <p:tgtEl>
                                          <p:spTgt spid="15"/>
                                        </p:tgtEl>
                                        <p:attrNameLst>
                                          <p:attrName>style.visibility</p:attrName>
                                        </p:attrNameLst>
                                      </p:cBhvr>
                                      <p:to>
                                        <p:strVal val="hidden"/>
                                      </p:to>
                                    </p:set>
                                  </p:childTnLst>
                                </p:cTn>
                              </p:par>
                              <p:par>
                                <p:cTn id="192" presetID="2" presetClass="exit" presetSubtype="9" fill="hold" nodeType="withEffect">
                                  <p:stCondLst>
                                    <p:cond delay="0"/>
                                  </p:stCondLst>
                                  <p:childTnLst>
                                    <p:anim calcmode="lin" valueType="num">
                                      <p:cBhvr additive="base">
                                        <p:cTn id="193" dur="2000"/>
                                        <p:tgtEl>
                                          <p:spTgt spid="17"/>
                                        </p:tgtEl>
                                        <p:attrNameLst>
                                          <p:attrName>ppt_x</p:attrName>
                                        </p:attrNameLst>
                                      </p:cBhvr>
                                      <p:tavLst>
                                        <p:tav tm="0">
                                          <p:val>
                                            <p:strVal val="ppt_x"/>
                                          </p:val>
                                        </p:tav>
                                        <p:tav tm="100000">
                                          <p:val>
                                            <p:strVal val="0-ppt_w/2"/>
                                          </p:val>
                                        </p:tav>
                                      </p:tavLst>
                                    </p:anim>
                                    <p:anim calcmode="lin" valueType="num">
                                      <p:cBhvr additive="base">
                                        <p:cTn id="194" dur="2000"/>
                                        <p:tgtEl>
                                          <p:spTgt spid="17"/>
                                        </p:tgtEl>
                                        <p:attrNameLst>
                                          <p:attrName>ppt_y</p:attrName>
                                        </p:attrNameLst>
                                      </p:cBhvr>
                                      <p:tavLst>
                                        <p:tav tm="0">
                                          <p:val>
                                            <p:strVal val="ppt_y"/>
                                          </p:val>
                                        </p:tav>
                                        <p:tav tm="100000">
                                          <p:val>
                                            <p:strVal val="0-ppt_h/2"/>
                                          </p:val>
                                        </p:tav>
                                      </p:tavLst>
                                    </p:anim>
                                    <p:set>
                                      <p:cBhvr>
                                        <p:cTn id="195" dur="1" fill="hold">
                                          <p:stCondLst>
                                            <p:cond delay="1999"/>
                                          </p:stCondLst>
                                        </p:cTn>
                                        <p:tgtEl>
                                          <p:spTgt spid="17"/>
                                        </p:tgtEl>
                                        <p:attrNameLst>
                                          <p:attrName>style.visibility</p:attrName>
                                        </p:attrNameLst>
                                      </p:cBhvr>
                                      <p:to>
                                        <p:strVal val="hidden"/>
                                      </p:to>
                                    </p:set>
                                  </p:childTnLst>
                                </p:cTn>
                              </p:par>
                              <p:par>
                                <p:cTn id="196" presetID="2" presetClass="exit" presetSubtype="9" fill="hold" nodeType="withEffect">
                                  <p:stCondLst>
                                    <p:cond delay="0"/>
                                  </p:stCondLst>
                                  <p:childTnLst>
                                    <p:anim calcmode="lin" valueType="num">
                                      <p:cBhvr additive="base">
                                        <p:cTn id="197" dur="2000"/>
                                        <p:tgtEl>
                                          <p:spTgt spid="19"/>
                                        </p:tgtEl>
                                        <p:attrNameLst>
                                          <p:attrName>ppt_x</p:attrName>
                                        </p:attrNameLst>
                                      </p:cBhvr>
                                      <p:tavLst>
                                        <p:tav tm="0">
                                          <p:val>
                                            <p:strVal val="ppt_x"/>
                                          </p:val>
                                        </p:tav>
                                        <p:tav tm="100000">
                                          <p:val>
                                            <p:strVal val="0-ppt_w/2"/>
                                          </p:val>
                                        </p:tav>
                                      </p:tavLst>
                                    </p:anim>
                                    <p:anim calcmode="lin" valueType="num">
                                      <p:cBhvr additive="base">
                                        <p:cTn id="198" dur="2000"/>
                                        <p:tgtEl>
                                          <p:spTgt spid="19"/>
                                        </p:tgtEl>
                                        <p:attrNameLst>
                                          <p:attrName>ppt_y</p:attrName>
                                        </p:attrNameLst>
                                      </p:cBhvr>
                                      <p:tavLst>
                                        <p:tav tm="0">
                                          <p:val>
                                            <p:strVal val="ppt_y"/>
                                          </p:val>
                                        </p:tav>
                                        <p:tav tm="100000">
                                          <p:val>
                                            <p:strVal val="0-ppt_h/2"/>
                                          </p:val>
                                        </p:tav>
                                      </p:tavLst>
                                    </p:anim>
                                    <p:set>
                                      <p:cBhvr>
                                        <p:cTn id="199" dur="1" fill="hold">
                                          <p:stCondLst>
                                            <p:cond delay="1999"/>
                                          </p:stCondLst>
                                        </p:cTn>
                                        <p:tgtEl>
                                          <p:spTgt spid="19"/>
                                        </p:tgtEl>
                                        <p:attrNameLst>
                                          <p:attrName>style.visibility</p:attrName>
                                        </p:attrNameLst>
                                      </p:cBhvr>
                                      <p:to>
                                        <p:strVal val="hidden"/>
                                      </p:to>
                                    </p:set>
                                  </p:childTnLst>
                                </p:cTn>
                              </p:par>
                              <p:par>
                                <p:cTn id="200" presetID="2" presetClass="exit" presetSubtype="9" fill="hold" nodeType="withEffect">
                                  <p:stCondLst>
                                    <p:cond delay="0"/>
                                  </p:stCondLst>
                                  <p:childTnLst>
                                    <p:anim calcmode="lin" valueType="num">
                                      <p:cBhvr additive="base">
                                        <p:cTn id="201" dur="2000"/>
                                        <p:tgtEl>
                                          <p:spTgt spid="21"/>
                                        </p:tgtEl>
                                        <p:attrNameLst>
                                          <p:attrName>ppt_x</p:attrName>
                                        </p:attrNameLst>
                                      </p:cBhvr>
                                      <p:tavLst>
                                        <p:tav tm="0">
                                          <p:val>
                                            <p:strVal val="ppt_x"/>
                                          </p:val>
                                        </p:tav>
                                        <p:tav tm="100000">
                                          <p:val>
                                            <p:strVal val="0-ppt_w/2"/>
                                          </p:val>
                                        </p:tav>
                                      </p:tavLst>
                                    </p:anim>
                                    <p:anim calcmode="lin" valueType="num">
                                      <p:cBhvr additive="base">
                                        <p:cTn id="202" dur="2000"/>
                                        <p:tgtEl>
                                          <p:spTgt spid="21"/>
                                        </p:tgtEl>
                                        <p:attrNameLst>
                                          <p:attrName>ppt_y</p:attrName>
                                        </p:attrNameLst>
                                      </p:cBhvr>
                                      <p:tavLst>
                                        <p:tav tm="0">
                                          <p:val>
                                            <p:strVal val="ppt_y"/>
                                          </p:val>
                                        </p:tav>
                                        <p:tav tm="100000">
                                          <p:val>
                                            <p:strVal val="0-ppt_h/2"/>
                                          </p:val>
                                        </p:tav>
                                      </p:tavLst>
                                    </p:anim>
                                    <p:set>
                                      <p:cBhvr>
                                        <p:cTn id="203" dur="1" fill="hold">
                                          <p:stCondLst>
                                            <p:cond delay="1999"/>
                                          </p:stCondLst>
                                        </p:cTn>
                                        <p:tgtEl>
                                          <p:spTgt spid="21"/>
                                        </p:tgtEl>
                                        <p:attrNameLst>
                                          <p:attrName>style.visibility</p:attrName>
                                        </p:attrNameLst>
                                      </p:cBhvr>
                                      <p:to>
                                        <p:strVal val="hidden"/>
                                      </p:to>
                                    </p:set>
                                  </p:childTnLst>
                                </p:cTn>
                              </p:par>
                              <p:par>
                                <p:cTn id="204" presetID="2" presetClass="exit" presetSubtype="9" fill="hold" nodeType="withEffect">
                                  <p:stCondLst>
                                    <p:cond delay="0"/>
                                  </p:stCondLst>
                                  <p:childTnLst>
                                    <p:anim calcmode="lin" valueType="num">
                                      <p:cBhvr additive="base">
                                        <p:cTn id="205" dur="2000"/>
                                        <p:tgtEl>
                                          <p:spTgt spid="23"/>
                                        </p:tgtEl>
                                        <p:attrNameLst>
                                          <p:attrName>ppt_x</p:attrName>
                                        </p:attrNameLst>
                                      </p:cBhvr>
                                      <p:tavLst>
                                        <p:tav tm="0">
                                          <p:val>
                                            <p:strVal val="ppt_x"/>
                                          </p:val>
                                        </p:tav>
                                        <p:tav tm="100000">
                                          <p:val>
                                            <p:strVal val="0-ppt_w/2"/>
                                          </p:val>
                                        </p:tav>
                                      </p:tavLst>
                                    </p:anim>
                                    <p:anim calcmode="lin" valueType="num">
                                      <p:cBhvr additive="base">
                                        <p:cTn id="206" dur="2000"/>
                                        <p:tgtEl>
                                          <p:spTgt spid="23"/>
                                        </p:tgtEl>
                                        <p:attrNameLst>
                                          <p:attrName>ppt_y</p:attrName>
                                        </p:attrNameLst>
                                      </p:cBhvr>
                                      <p:tavLst>
                                        <p:tav tm="0">
                                          <p:val>
                                            <p:strVal val="ppt_y"/>
                                          </p:val>
                                        </p:tav>
                                        <p:tav tm="100000">
                                          <p:val>
                                            <p:strVal val="0-ppt_h/2"/>
                                          </p:val>
                                        </p:tav>
                                      </p:tavLst>
                                    </p:anim>
                                    <p:set>
                                      <p:cBhvr>
                                        <p:cTn id="207" dur="1" fill="hold">
                                          <p:stCondLst>
                                            <p:cond delay="1999"/>
                                          </p:stCondLst>
                                        </p:cTn>
                                        <p:tgtEl>
                                          <p:spTgt spid="23"/>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5"/>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7"/>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9"/>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1"/>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3"/>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5"/>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7"/>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9"/>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21"/>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23"/>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4"/>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6"/>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8"/>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0"/>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2"/>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4"/>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6"/>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8"/>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0"/>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2"/>
                                        </p:tgtEl>
                                        <p:attrNameLst>
                                          <p:attrName>r</p:attrName>
                                        </p:attrNameLst>
                                      </p:cBhvr>
                                    </p:animRot>
                                  </p:childTnLst>
                                </p:cTn>
                              </p:par>
                              <p:par>
                                <p:cTn id="248" presetID="17" presetClass="entr" presetSubtype="2"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ppt_x</p:attrName>
                                        </p:attrNameLst>
                                      </p:cBhvr>
                                      <p:tavLst>
                                        <p:tav tm="0">
                                          <p:val>
                                            <p:strVal val="#ppt_x+#ppt_w/2"/>
                                          </p:val>
                                        </p:tav>
                                        <p:tav tm="100000">
                                          <p:val>
                                            <p:strVal val="#ppt_x"/>
                                          </p:val>
                                        </p:tav>
                                      </p:tavLst>
                                    </p:anim>
                                    <p:anim calcmode="lin" valueType="num">
                                      <p:cBhvr>
                                        <p:cTn id="251" dur="2000" fill="hold"/>
                                        <p:tgtEl>
                                          <p:spTgt spid="2"/>
                                        </p:tgtEl>
                                        <p:attrNameLst>
                                          <p:attrName>ppt_y</p:attrName>
                                        </p:attrNameLst>
                                      </p:cBhvr>
                                      <p:tavLst>
                                        <p:tav tm="0">
                                          <p:val>
                                            <p:strVal val="#ppt_y"/>
                                          </p:val>
                                        </p:tav>
                                        <p:tav tm="100000">
                                          <p:val>
                                            <p:strVal val="#ppt_y"/>
                                          </p:val>
                                        </p:tav>
                                      </p:tavLst>
                                    </p:anim>
                                    <p:anim calcmode="lin" valueType="num">
                                      <p:cBhvr>
                                        <p:cTn id="252" dur="2000" fill="hold"/>
                                        <p:tgtEl>
                                          <p:spTgt spid="2"/>
                                        </p:tgtEl>
                                        <p:attrNameLst>
                                          <p:attrName>ppt_w</p:attrName>
                                        </p:attrNameLst>
                                      </p:cBhvr>
                                      <p:tavLst>
                                        <p:tav tm="0">
                                          <p:val>
                                            <p:fltVal val="0"/>
                                          </p:val>
                                        </p:tav>
                                        <p:tav tm="100000">
                                          <p:val>
                                            <p:strVal val="#ppt_w"/>
                                          </p:val>
                                        </p:tav>
                                      </p:tavLst>
                                    </p:anim>
                                    <p:anim calcmode="lin" valueType="num">
                                      <p:cBhvr>
                                        <p:cTn id="25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006C31">
                <a:shade val="67500"/>
                <a:satMod val="115000"/>
              </a:srgbClr>
            </a:gs>
            <a:gs pos="100000">
              <a:srgbClr val="006C31">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2338627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796c01cbb749081d9feb5ba3cf3711d5.png"/>
          <p:cNvPicPr>
            <a:picLocks noChangeAspect="1"/>
          </p:cNvPicPr>
          <p:nvPr/>
        </p:nvPicPr>
        <p:blipFill>
          <a:blip r:embed="rId3" cstate="print">
            <a:duotone>
              <a:prstClr val="black"/>
              <a:srgbClr val="FF00FF">
                <a:tint val="45000"/>
                <a:satMod val="400000"/>
              </a:srgbClr>
            </a:duotone>
            <a:lum contrast="40000"/>
          </a:blip>
          <a:stretch>
            <a:fillRect/>
          </a:stretch>
        </p:blipFill>
        <p:spPr>
          <a:xfrm>
            <a:off x="4572000" y="0"/>
            <a:ext cx="1164393" cy="998051"/>
          </a:xfrm>
          <a:prstGeom prst="rect">
            <a:avLst/>
          </a:prstGeom>
          <a:effectLst>
            <a:reflection blurRad="6350" stA="50000" endA="300" endPos="90000" dir="5400000" sy="-100000" algn="bl" rotWithShape="0"/>
          </a:effectLst>
        </p:spPr>
      </p:pic>
      <p:pic>
        <p:nvPicPr>
          <p:cNvPr id="5" name="4 Imagen" descr="796c01cbb749081d9feb5ba3cf3711d5.png"/>
          <p:cNvPicPr>
            <a:picLocks noChangeAspect="1"/>
          </p:cNvPicPr>
          <p:nvPr/>
        </p:nvPicPr>
        <p:blipFill>
          <a:blip r:embed="rId4" cstate="print">
            <a:duotone>
              <a:prstClr val="black"/>
              <a:srgbClr val="FF00FF">
                <a:tint val="45000"/>
                <a:satMod val="400000"/>
              </a:srgbClr>
            </a:duotone>
            <a:lum contrast="40000"/>
          </a:blip>
          <a:stretch>
            <a:fillRect/>
          </a:stretch>
        </p:blipFill>
        <p:spPr>
          <a:xfrm flipH="1">
            <a:off x="3357554" y="0"/>
            <a:ext cx="1214447" cy="998051"/>
          </a:xfrm>
          <a:prstGeom prst="rect">
            <a:avLst/>
          </a:prstGeom>
          <a:effectLst>
            <a:reflection blurRad="6350" stA="50000" endA="300" endPos="90000" dir="5400000" sy="-100000" algn="bl" rotWithShape="0"/>
          </a:effectLst>
        </p:spPr>
      </p:pic>
      <p:pic>
        <p:nvPicPr>
          <p:cNvPr id="6" name="5 Imagen" descr="796c01cbb749081d9feb5ba3cf3711d5.png"/>
          <p:cNvPicPr>
            <a:picLocks noChangeAspect="1"/>
          </p:cNvPicPr>
          <p:nvPr/>
        </p:nvPicPr>
        <p:blipFill>
          <a:blip r:embed="rId3" cstate="print">
            <a:duotone>
              <a:prstClr val="black"/>
              <a:srgbClr val="FF00FF">
                <a:tint val="45000"/>
                <a:satMod val="400000"/>
              </a:srgbClr>
            </a:duotone>
            <a:lum contrast="40000"/>
          </a:blip>
          <a:stretch>
            <a:fillRect/>
          </a:stretch>
        </p:blipFill>
        <p:spPr>
          <a:xfrm>
            <a:off x="4572000" y="428610"/>
            <a:ext cx="1164393" cy="998051"/>
          </a:xfrm>
          <a:prstGeom prst="rect">
            <a:avLst/>
          </a:prstGeom>
          <a:effectLst>
            <a:reflection blurRad="6350" stA="50000" endA="300" endPos="90000" dir="5400000" sy="-100000" algn="bl" rotWithShape="0"/>
          </a:effectLst>
        </p:spPr>
      </p:pic>
      <p:pic>
        <p:nvPicPr>
          <p:cNvPr id="7" name="6 Imagen" descr="796c01cbb749081d9feb5ba3cf3711d5.png"/>
          <p:cNvPicPr>
            <a:picLocks noChangeAspect="1"/>
          </p:cNvPicPr>
          <p:nvPr/>
        </p:nvPicPr>
        <p:blipFill>
          <a:blip r:embed="rId4" cstate="print">
            <a:duotone>
              <a:prstClr val="black"/>
              <a:srgbClr val="FF00FF">
                <a:tint val="45000"/>
                <a:satMod val="400000"/>
              </a:srgbClr>
            </a:duotone>
            <a:lum contrast="40000"/>
          </a:blip>
          <a:stretch>
            <a:fillRect/>
          </a:stretch>
        </p:blipFill>
        <p:spPr>
          <a:xfrm flipH="1">
            <a:off x="3357554" y="428610"/>
            <a:ext cx="1214447" cy="998051"/>
          </a:xfrm>
          <a:prstGeom prst="rect">
            <a:avLst/>
          </a:prstGeom>
          <a:effectLst>
            <a:reflection blurRad="6350" stA="50000" endA="300" endPos="90000" dir="5400000" sy="-100000" algn="bl" rotWithShape="0"/>
          </a:effectLst>
        </p:spPr>
      </p:pic>
      <p:pic>
        <p:nvPicPr>
          <p:cNvPr id="8" name="7 Imagen" descr="796c01cbb749081d9feb5ba3cf3711d5.png"/>
          <p:cNvPicPr>
            <a:picLocks noChangeAspect="1"/>
          </p:cNvPicPr>
          <p:nvPr/>
        </p:nvPicPr>
        <p:blipFill>
          <a:blip r:embed="rId3" cstate="print">
            <a:duotone>
              <a:prstClr val="black"/>
              <a:srgbClr val="FF00FF">
                <a:tint val="45000"/>
                <a:satMod val="400000"/>
              </a:srgbClr>
            </a:duotone>
            <a:lum contrast="40000"/>
          </a:blip>
          <a:stretch>
            <a:fillRect/>
          </a:stretch>
        </p:blipFill>
        <p:spPr>
          <a:xfrm>
            <a:off x="4572000" y="857256"/>
            <a:ext cx="1164393" cy="998051"/>
          </a:xfrm>
          <a:prstGeom prst="rect">
            <a:avLst/>
          </a:prstGeom>
          <a:effectLst>
            <a:reflection blurRad="6350" stA="50000" endA="300" endPos="90000" dir="5400000" sy="-100000" algn="bl" rotWithShape="0"/>
          </a:effectLst>
        </p:spPr>
      </p:pic>
      <p:pic>
        <p:nvPicPr>
          <p:cNvPr id="9" name="8 Imagen" descr="796c01cbb749081d9feb5ba3cf3711d5.png"/>
          <p:cNvPicPr>
            <a:picLocks noChangeAspect="1"/>
          </p:cNvPicPr>
          <p:nvPr/>
        </p:nvPicPr>
        <p:blipFill>
          <a:blip r:embed="rId4" cstate="print">
            <a:duotone>
              <a:prstClr val="black"/>
              <a:srgbClr val="FF00FF">
                <a:tint val="45000"/>
                <a:satMod val="400000"/>
              </a:srgbClr>
            </a:duotone>
            <a:lum contrast="40000"/>
          </a:blip>
          <a:stretch>
            <a:fillRect/>
          </a:stretch>
        </p:blipFill>
        <p:spPr>
          <a:xfrm flipH="1">
            <a:off x="3357554" y="857256"/>
            <a:ext cx="1214447" cy="998051"/>
          </a:xfrm>
          <a:prstGeom prst="rect">
            <a:avLst/>
          </a:prstGeom>
          <a:effectLst>
            <a:reflection blurRad="6350" stA="50000" endA="300" endPos="90000" dir="5400000" sy="-100000" algn="bl" rotWithShape="0"/>
          </a:effectLst>
        </p:spPr>
      </p:pic>
      <p:pic>
        <p:nvPicPr>
          <p:cNvPr id="10" name="9 Imagen" descr="796c01cbb749081d9feb5ba3cf3711d5.png"/>
          <p:cNvPicPr>
            <a:picLocks noChangeAspect="1"/>
          </p:cNvPicPr>
          <p:nvPr/>
        </p:nvPicPr>
        <p:blipFill>
          <a:blip r:embed="rId3" cstate="print">
            <a:duotone>
              <a:prstClr val="black"/>
              <a:srgbClr val="FF00FF">
                <a:tint val="45000"/>
                <a:satMod val="400000"/>
              </a:srgbClr>
            </a:duotone>
            <a:lum contrast="40000"/>
          </a:blip>
          <a:stretch>
            <a:fillRect/>
          </a:stretch>
        </p:blipFill>
        <p:spPr>
          <a:xfrm>
            <a:off x="4572000" y="1285866"/>
            <a:ext cx="1164393" cy="998051"/>
          </a:xfrm>
          <a:prstGeom prst="rect">
            <a:avLst/>
          </a:prstGeom>
          <a:effectLst>
            <a:reflection blurRad="6350" stA="50000" endA="300" endPos="90000" dir="5400000" sy="-100000" algn="bl" rotWithShape="0"/>
          </a:effectLst>
        </p:spPr>
      </p:pic>
      <p:pic>
        <p:nvPicPr>
          <p:cNvPr id="11" name="10 Imagen" descr="796c01cbb749081d9feb5ba3cf3711d5.png"/>
          <p:cNvPicPr>
            <a:picLocks noChangeAspect="1"/>
          </p:cNvPicPr>
          <p:nvPr/>
        </p:nvPicPr>
        <p:blipFill>
          <a:blip r:embed="rId4" cstate="print">
            <a:duotone>
              <a:prstClr val="black"/>
              <a:srgbClr val="FF00FF">
                <a:tint val="45000"/>
                <a:satMod val="400000"/>
              </a:srgbClr>
            </a:duotone>
            <a:lum contrast="40000"/>
          </a:blip>
          <a:stretch>
            <a:fillRect/>
          </a:stretch>
        </p:blipFill>
        <p:spPr>
          <a:xfrm flipH="1">
            <a:off x="3357554" y="1285866"/>
            <a:ext cx="1214447" cy="998051"/>
          </a:xfrm>
          <a:prstGeom prst="rect">
            <a:avLst/>
          </a:prstGeom>
          <a:effectLst>
            <a:reflection blurRad="6350" stA="50000" endA="300" endPos="90000" dir="5400000" sy="-100000" algn="bl" rotWithShape="0"/>
          </a:effectLst>
        </p:spPr>
      </p:pic>
      <p:pic>
        <p:nvPicPr>
          <p:cNvPr id="12" name="11 Imagen" descr="796c01cbb749081d9feb5ba3cf3711d5.png"/>
          <p:cNvPicPr>
            <a:picLocks noChangeAspect="1"/>
          </p:cNvPicPr>
          <p:nvPr/>
        </p:nvPicPr>
        <p:blipFill>
          <a:blip r:embed="rId3" cstate="print">
            <a:duotone>
              <a:prstClr val="black"/>
              <a:srgbClr val="FF00FF">
                <a:tint val="45000"/>
                <a:satMod val="400000"/>
              </a:srgbClr>
            </a:duotone>
            <a:lum contrast="40000"/>
          </a:blip>
          <a:stretch>
            <a:fillRect/>
          </a:stretch>
        </p:blipFill>
        <p:spPr>
          <a:xfrm>
            <a:off x="4572000" y="1571636"/>
            <a:ext cx="1164393" cy="998051"/>
          </a:xfrm>
          <a:prstGeom prst="rect">
            <a:avLst/>
          </a:prstGeom>
          <a:effectLst>
            <a:reflection blurRad="6350" stA="50000" endA="300" endPos="90000" dir="5400000" sy="-100000" algn="bl" rotWithShape="0"/>
          </a:effectLst>
        </p:spPr>
      </p:pic>
      <p:pic>
        <p:nvPicPr>
          <p:cNvPr id="13" name="12 Imagen" descr="796c01cbb749081d9feb5ba3cf3711d5.png"/>
          <p:cNvPicPr>
            <a:picLocks noChangeAspect="1"/>
          </p:cNvPicPr>
          <p:nvPr/>
        </p:nvPicPr>
        <p:blipFill>
          <a:blip r:embed="rId4" cstate="print">
            <a:duotone>
              <a:prstClr val="black"/>
              <a:srgbClr val="FF00FF">
                <a:tint val="45000"/>
                <a:satMod val="400000"/>
              </a:srgbClr>
            </a:duotone>
            <a:lum contrast="40000"/>
          </a:blip>
          <a:stretch>
            <a:fillRect/>
          </a:stretch>
        </p:blipFill>
        <p:spPr>
          <a:xfrm flipH="1">
            <a:off x="3357554" y="1571636"/>
            <a:ext cx="1214447" cy="998051"/>
          </a:xfrm>
          <a:prstGeom prst="rect">
            <a:avLst/>
          </a:prstGeom>
          <a:effectLst>
            <a:reflection blurRad="6350" stA="50000" endA="300" endPos="90000" dir="5400000" sy="-100000" algn="bl" rotWithShape="0"/>
          </a:effectLst>
        </p:spPr>
      </p:pic>
      <p:pic>
        <p:nvPicPr>
          <p:cNvPr id="14" name="13 Imagen" descr="796c01cbb749081d9feb5ba3cf3711d5.png"/>
          <p:cNvPicPr>
            <a:picLocks noChangeAspect="1"/>
          </p:cNvPicPr>
          <p:nvPr/>
        </p:nvPicPr>
        <p:blipFill>
          <a:blip r:embed="rId3" cstate="print">
            <a:duotone>
              <a:prstClr val="black"/>
              <a:srgbClr val="FF00FF">
                <a:tint val="45000"/>
                <a:satMod val="400000"/>
              </a:srgbClr>
            </a:duotone>
            <a:lum contrast="40000"/>
          </a:blip>
          <a:stretch>
            <a:fillRect/>
          </a:stretch>
        </p:blipFill>
        <p:spPr>
          <a:xfrm>
            <a:off x="4572000" y="2000246"/>
            <a:ext cx="1164393" cy="998051"/>
          </a:xfrm>
          <a:prstGeom prst="rect">
            <a:avLst/>
          </a:prstGeom>
          <a:effectLst>
            <a:reflection blurRad="6350" stA="50000" endA="300" endPos="90000" dir="5400000" sy="-100000" algn="bl" rotWithShape="0"/>
          </a:effectLst>
        </p:spPr>
      </p:pic>
      <p:pic>
        <p:nvPicPr>
          <p:cNvPr id="15" name="14 Imagen" descr="796c01cbb749081d9feb5ba3cf3711d5.png"/>
          <p:cNvPicPr>
            <a:picLocks noChangeAspect="1"/>
          </p:cNvPicPr>
          <p:nvPr/>
        </p:nvPicPr>
        <p:blipFill>
          <a:blip r:embed="rId4" cstate="print">
            <a:duotone>
              <a:prstClr val="black"/>
              <a:srgbClr val="FF00FF">
                <a:tint val="45000"/>
                <a:satMod val="400000"/>
              </a:srgbClr>
            </a:duotone>
            <a:lum contrast="40000"/>
          </a:blip>
          <a:stretch>
            <a:fillRect/>
          </a:stretch>
        </p:blipFill>
        <p:spPr>
          <a:xfrm flipH="1">
            <a:off x="3357554" y="2000246"/>
            <a:ext cx="1214447" cy="998051"/>
          </a:xfrm>
          <a:prstGeom prst="rect">
            <a:avLst/>
          </a:prstGeom>
          <a:effectLst>
            <a:reflection blurRad="6350" stA="50000" endA="300" endPos="90000" dir="5400000" sy="-100000" algn="bl" rotWithShape="0"/>
          </a:effectLst>
        </p:spPr>
      </p:pic>
      <p:pic>
        <p:nvPicPr>
          <p:cNvPr id="16" name="15 Imagen" descr="796c01cbb749081d9feb5ba3cf3711d5.png"/>
          <p:cNvPicPr>
            <a:picLocks noChangeAspect="1"/>
          </p:cNvPicPr>
          <p:nvPr/>
        </p:nvPicPr>
        <p:blipFill>
          <a:blip r:embed="rId3" cstate="print">
            <a:duotone>
              <a:prstClr val="black"/>
              <a:srgbClr val="FF00FF">
                <a:tint val="45000"/>
                <a:satMod val="400000"/>
              </a:srgbClr>
            </a:duotone>
            <a:lum contrast="40000"/>
          </a:blip>
          <a:stretch>
            <a:fillRect/>
          </a:stretch>
        </p:blipFill>
        <p:spPr>
          <a:xfrm>
            <a:off x="4572000" y="2357454"/>
            <a:ext cx="1164393" cy="998051"/>
          </a:xfrm>
          <a:prstGeom prst="rect">
            <a:avLst/>
          </a:prstGeom>
          <a:effectLst>
            <a:reflection blurRad="6350" stA="50000" endA="300" endPos="90000" dir="5400000" sy="-100000" algn="bl" rotWithShape="0"/>
          </a:effectLst>
        </p:spPr>
      </p:pic>
      <p:pic>
        <p:nvPicPr>
          <p:cNvPr id="17" name="16 Imagen" descr="796c01cbb749081d9feb5ba3cf3711d5.png"/>
          <p:cNvPicPr>
            <a:picLocks noChangeAspect="1"/>
          </p:cNvPicPr>
          <p:nvPr/>
        </p:nvPicPr>
        <p:blipFill>
          <a:blip r:embed="rId4" cstate="print">
            <a:duotone>
              <a:prstClr val="black"/>
              <a:srgbClr val="FF00FF">
                <a:tint val="45000"/>
                <a:satMod val="400000"/>
              </a:srgbClr>
            </a:duotone>
            <a:lum contrast="40000"/>
          </a:blip>
          <a:stretch>
            <a:fillRect/>
          </a:stretch>
        </p:blipFill>
        <p:spPr>
          <a:xfrm flipH="1">
            <a:off x="3357554" y="2357454"/>
            <a:ext cx="1214447" cy="998051"/>
          </a:xfrm>
          <a:prstGeom prst="rect">
            <a:avLst/>
          </a:prstGeom>
          <a:effectLst>
            <a:reflection blurRad="6350" stA="50000" endA="300" endPos="90000" dir="5400000" sy="-100000" algn="bl" rotWithShape="0"/>
          </a:effectLst>
        </p:spPr>
      </p:pic>
      <p:pic>
        <p:nvPicPr>
          <p:cNvPr id="18" name="17 Imagen" descr="796c01cbb749081d9feb5ba3cf3711d5.png"/>
          <p:cNvPicPr>
            <a:picLocks noChangeAspect="1"/>
          </p:cNvPicPr>
          <p:nvPr/>
        </p:nvPicPr>
        <p:blipFill>
          <a:blip r:embed="rId3" cstate="print">
            <a:duotone>
              <a:prstClr val="black"/>
              <a:srgbClr val="FF00FF">
                <a:tint val="45000"/>
                <a:satMod val="400000"/>
              </a:srgbClr>
            </a:duotone>
            <a:lum contrast="40000"/>
          </a:blip>
          <a:stretch>
            <a:fillRect/>
          </a:stretch>
        </p:blipFill>
        <p:spPr>
          <a:xfrm>
            <a:off x="4572000" y="2786064"/>
            <a:ext cx="1164393" cy="998051"/>
          </a:xfrm>
          <a:prstGeom prst="rect">
            <a:avLst/>
          </a:prstGeom>
          <a:effectLst>
            <a:reflection blurRad="6350" stA="50000" endA="300" endPos="90000" dir="5400000" sy="-100000" algn="bl" rotWithShape="0"/>
          </a:effectLst>
        </p:spPr>
      </p:pic>
      <p:pic>
        <p:nvPicPr>
          <p:cNvPr id="19" name="18 Imagen" descr="796c01cbb749081d9feb5ba3cf3711d5.png"/>
          <p:cNvPicPr>
            <a:picLocks noChangeAspect="1"/>
          </p:cNvPicPr>
          <p:nvPr/>
        </p:nvPicPr>
        <p:blipFill>
          <a:blip r:embed="rId4" cstate="print">
            <a:duotone>
              <a:prstClr val="black"/>
              <a:srgbClr val="FF00FF">
                <a:tint val="45000"/>
                <a:satMod val="400000"/>
              </a:srgbClr>
            </a:duotone>
            <a:lum contrast="40000"/>
          </a:blip>
          <a:stretch>
            <a:fillRect/>
          </a:stretch>
        </p:blipFill>
        <p:spPr>
          <a:xfrm flipH="1">
            <a:off x="3357554" y="2786064"/>
            <a:ext cx="1214447" cy="998051"/>
          </a:xfrm>
          <a:prstGeom prst="rect">
            <a:avLst/>
          </a:prstGeom>
          <a:effectLst>
            <a:reflection blurRad="6350" stA="50000" endA="300" endPos="90000" dir="5400000" sy="-100000" algn="bl" rotWithShape="0"/>
          </a:effectLst>
        </p:spPr>
      </p:pic>
      <p:pic>
        <p:nvPicPr>
          <p:cNvPr id="20" name="19 Imagen" descr="796c01cbb749081d9feb5ba3cf3711d5.png"/>
          <p:cNvPicPr>
            <a:picLocks noChangeAspect="1"/>
          </p:cNvPicPr>
          <p:nvPr/>
        </p:nvPicPr>
        <p:blipFill>
          <a:blip r:embed="rId3" cstate="print">
            <a:duotone>
              <a:prstClr val="black"/>
              <a:srgbClr val="FF00FF">
                <a:tint val="45000"/>
                <a:satMod val="400000"/>
              </a:srgbClr>
            </a:duotone>
            <a:lum contrast="40000"/>
          </a:blip>
          <a:stretch>
            <a:fillRect/>
          </a:stretch>
        </p:blipFill>
        <p:spPr>
          <a:xfrm>
            <a:off x="4572000" y="3214710"/>
            <a:ext cx="1164393" cy="998051"/>
          </a:xfrm>
          <a:prstGeom prst="rect">
            <a:avLst/>
          </a:prstGeom>
          <a:effectLst>
            <a:reflection blurRad="6350" stA="50000" endA="300" endPos="90000" dir="5400000" sy="-100000" algn="bl" rotWithShape="0"/>
          </a:effectLst>
        </p:spPr>
      </p:pic>
      <p:pic>
        <p:nvPicPr>
          <p:cNvPr id="21" name="20 Imagen" descr="796c01cbb749081d9feb5ba3cf3711d5.png"/>
          <p:cNvPicPr>
            <a:picLocks noChangeAspect="1"/>
          </p:cNvPicPr>
          <p:nvPr/>
        </p:nvPicPr>
        <p:blipFill>
          <a:blip r:embed="rId4" cstate="print">
            <a:duotone>
              <a:prstClr val="black"/>
              <a:srgbClr val="FF00FF">
                <a:tint val="45000"/>
                <a:satMod val="400000"/>
              </a:srgbClr>
            </a:duotone>
            <a:lum contrast="40000"/>
          </a:blip>
          <a:stretch>
            <a:fillRect/>
          </a:stretch>
        </p:blipFill>
        <p:spPr>
          <a:xfrm flipH="1">
            <a:off x="3357554" y="3214710"/>
            <a:ext cx="1214447" cy="998051"/>
          </a:xfrm>
          <a:prstGeom prst="rect">
            <a:avLst/>
          </a:prstGeom>
          <a:effectLst>
            <a:reflection blurRad="6350" stA="50000" endA="300" endPos="90000" dir="5400000" sy="-100000" algn="bl" rotWithShape="0"/>
          </a:effectLst>
        </p:spPr>
      </p:pic>
      <p:pic>
        <p:nvPicPr>
          <p:cNvPr id="22" name="21 Imagen" descr="796c01cbb749081d9feb5ba3cf3711d5.png"/>
          <p:cNvPicPr>
            <a:picLocks noChangeAspect="1"/>
          </p:cNvPicPr>
          <p:nvPr/>
        </p:nvPicPr>
        <p:blipFill>
          <a:blip r:embed="rId3" cstate="print">
            <a:duotone>
              <a:prstClr val="black"/>
              <a:srgbClr val="FF00FF">
                <a:tint val="45000"/>
                <a:satMod val="400000"/>
              </a:srgbClr>
            </a:duotone>
            <a:lum contrast="40000"/>
          </a:blip>
          <a:stretch>
            <a:fillRect/>
          </a:stretch>
        </p:blipFill>
        <p:spPr>
          <a:xfrm>
            <a:off x="4572000" y="3643320"/>
            <a:ext cx="1164393" cy="998051"/>
          </a:xfrm>
          <a:prstGeom prst="rect">
            <a:avLst/>
          </a:prstGeom>
          <a:effectLst>
            <a:reflection blurRad="6350" stA="50000" endA="300" endPos="90000" dir="5400000" sy="-100000" algn="bl" rotWithShape="0"/>
          </a:effectLst>
        </p:spPr>
      </p:pic>
      <p:pic>
        <p:nvPicPr>
          <p:cNvPr id="23" name="22 Imagen" descr="796c01cbb749081d9feb5ba3cf3711d5.png"/>
          <p:cNvPicPr>
            <a:picLocks noChangeAspect="1"/>
          </p:cNvPicPr>
          <p:nvPr/>
        </p:nvPicPr>
        <p:blipFill>
          <a:blip r:embed="rId4" cstate="print">
            <a:duotone>
              <a:prstClr val="black"/>
              <a:srgbClr val="FF00FF">
                <a:tint val="45000"/>
                <a:satMod val="400000"/>
              </a:srgbClr>
            </a:duotone>
            <a:lum contrast="40000"/>
          </a:blip>
          <a:stretch>
            <a:fillRect/>
          </a:stretch>
        </p:blipFill>
        <p:spPr>
          <a:xfrm flipH="1">
            <a:off x="3357554" y="3643320"/>
            <a:ext cx="1214447" cy="998051"/>
          </a:xfrm>
          <a:prstGeom prst="rect">
            <a:avLst/>
          </a:prstGeom>
          <a:effectLst>
            <a:reflection blurRad="6350" stA="50000" endA="300" endPos="90000" dir="5400000" sy="-100000" algn="bl" rotWithShape="0"/>
          </a:effectLst>
        </p:spPr>
      </p:pic>
      <p:pic>
        <p:nvPicPr>
          <p:cNvPr id="24" name="23 Imagen" descr="796c01cbb749081d9feb5ba3cf3711d5.png"/>
          <p:cNvPicPr>
            <a:picLocks noChangeAspect="1"/>
          </p:cNvPicPr>
          <p:nvPr/>
        </p:nvPicPr>
        <p:blipFill>
          <a:blip r:embed="rId3" cstate="print">
            <a:duotone>
              <a:prstClr val="black"/>
              <a:srgbClr val="FF00FF">
                <a:tint val="45000"/>
                <a:satMod val="400000"/>
              </a:srgbClr>
            </a:duotone>
            <a:lum contrast="40000"/>
          </a:blip>
          <a:stretch>
            <a:fillRect/>
          </a:stretch>
        </p:blipFill>
        <p:spPr>
          <a:xfrm>
            <a:off x="4572000" y="3929090"/>
            <a:ext cx="1164393" cy="998051"/>
          </a:xfrm>
          <a:prstGeom prst="rect">
            <a:avLst/>
          </a:prstGeom>
          <a:effectLst>
            <a:reflection blurRad="6350" stA="50000" endA="300" endPos="90000" dir="5400000" sy="-100000" algn="bl" rotWithShape="0"/>
          </a:effectLst>
        </p:spPr>
      </p:pic>
      <p:pic>
        <p:nvPicPr>
          <p:cNvPr id="25" name="24 Imagen" descr="796c01cbb749081d9feb5ba3cf3711d5.png"/>
          <p:cNvPicPr>
            <a:picLocks noChangeAspect="1"/>
          </p:cNvPicPr>
          <p:nvPr/>
        </p:nvPicPr>
        <p:blipFill>
          <a:blip r:embed="rId4" cstate="print">
            <a:duotone>
              <a:prstClr val="black"/>
              <a:srgbClr val="FF00FF">
                <a:tint val="45000"/>
                <a:satMod val="400000"/>
              </a:srgbClr>
            </a:duotone>
            <a:lum contrast="40000"/>
          </a:blip>
          <a:stretch>
            <a:fillRect/>
          </a:stretch>
        </p:blipFill>
        <p:spPr>
          <a:xfrm flipH="1">
            <a:off x="3357554" y="3929090"/>
            <a:ext cx="1214447" cy="998051"/>
          </a:xfrm>
          <a:prstGeom prst="rect">
            <a:avLst/>
          </a:prstGeom>
          <a:effectLst>
            <a:reflection blurRad="6350" stA="50000" endA="300" endPos="90000" dir="5400000" sy="-100000" algn="bl" rotWithShape="0"/>
          </a:effectLst>
        </p:spPr>
      </p:pic>
      <p:pic>
        <p:nvPicPr>
          <p:cNvPr id="26" name="25 Imagen" descr="796c01cbb749081d9feb5ba3cf3711d5.png"/>
          <p:cNvPicPr>
            <a:picLocks noChangeAspect="1"/>
          </p:cNvPicPr>
          <p:nvPr/>
        </p:nvPicPr>
        <p:blipFill>
          <a:blip r:embed="rId3" cstate="print">
            <a:duotone>
              <a:prstClr val="black"/>
              <a:srgbClr val="FF00FF">
                <a:tint val="45000"/>
                <a:satMod val="400000"/>
              </a:srgbClr>
            </a:duotone>
            <a:lum contrast="40000"/>
          </a:blip>
          <a:stretch>
            <a:fillRect/>
          </a:stretch>
        </p:blipFill>
        <p:spPr>
          <a:xfrm>
            <a:off x="4572000" y="4357700"/>
            <a:ext cx="1164393" cy="998051"/>
          </a:xfrm>
          <a:prstGeom prst="rect">
            <a:avLst/>
          </a:prstGeom>
          <a:effectLst>
            <a:reflection blurRad="6350" stA="50000" endA="300" endPos="90000" dir="5400000" sy="-100000" algn="bl" rotWithShape="0"/>
          </a:effectLst>
        </p:spPr>
      </p:pic>
      <p:pic>
        <p:nvPicPr>
          <p:cNvPr id="27" name="26 Imagen" descr="796c01cbb749081d9feb5ba3cf3711d5.png"/>
          <p:cNvPicPr>
            <a:picLocks noChangeAspect="1"/>
          </p:cNvPicPr>
          <p:nvPr/>
        </p:nvPicPr>
        <p:blipFill>
          <a:blip r:embed="rId4" cstate="print">
            <a:duotone>
              <a:prstClr val="black"/>
              <a:srgbClr val="FF00FF">
                <a:tint val="45000"/>
                <a:satMod val="400000"/>
              </a:srgbClr>
            </a:duotone>
            <a:lum contrast="40000"/>
          </a:blip>
          <a:stretch>
            <a:fillRect/>
          </a:stretch>
        </p:blipFill>
        <p:spPr>
          <a:xfrm flipH="1">
            <a:off x="3357554" y="4357700"/>
            <a:ext cx="1214447" cy="998051"/>
          </a:xfrm>
          <a:prstGeom prst="rect">
            <a:avLst/>
          </a:prstGeom>
          <a:effectLst>
            <a:reflection blurRad="6350" stA="50000" endA="300" endPos="90000" dir="5400000" sy="-100000" algn="bl" rotWithShape="0"/>
          </a:effectLst>
        </p:spPr>
      </p:pic>
      <p:sp>
        <p:nvSpPr>
          <p:cNvPr id="28" name="27 Rectángulo"/>
          <p:cNvSpPr/>
          <p:nvPr/>
        </p:nvSpPr>
        <p:spPr>
          <a:xfrm>
            <a:off x="-285784" y="-285770"/>
            <a:ext cx="9644130" cy="6500858"/>
          </a:xfrm>
          <a:prstGeom prst="rect">
            <a:avLst/>
          </a:prstGeom>
          <a:blipFill dpi="0" rotWithShape="1">
            <a:blip r:embed="rId5"/>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ppt_x"/>
                                          </p:val>
                                        </p:tav>
                                        <p:tav tm="100000">
                                          <p:val>
                                            <p:strVal val="#ppt_x"/>
                                          </p:val>
                                        </p:tav>
                                      </p:tavLst>
                                    </p:anim>
                                    <p:anim calcmode="lin" valueType="num">
                                      <p:cBhvr additive="base">
                                        <p:cTn id="82" dur="2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ppt_x"/>
                                          </p:val>
                                        </p:tav>
                                        <p:tav tm="100000">
                                          <p:val>
                                            <p:strVal val="#ppt_x"/>
                                          </p:val>
                                        </p:tav>
                                      </p:tavLst>
                                    </p:anim>
                                    <p:anim calcmode="lin" valueType="num">
                                      <p:cBhvr additive="base">
                                        <p:cTn id="86" dur="2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ppt_x"/>
                                          </p:val>
                                        </p:tav>
                                        <p:tav tm="100000">
                                          <p:val>
                                            <p:strVal val="#ppt_x"/>
                                          </p:val>
                                        </p:tav>
                                      </p:tavLst>
                                    </p:anim>
                                    <p:anim calcmode="lin" valueType="num">
                                      <p:cBhvr additive="base">
                                        <p:cTn id="90" dur="20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ppt_x"/>
                                          </p:val>
                                        </p:tav>
                                        <p:tav tm="100000">
                                          <p:val>
                                            <p:strVal val="#ppt_x"/>
                                          </p:val>
                                        </p:tav>
                                      </p:tavLst>
                                    </p:anim>
                                    <p:anim calcmode="lin" valueType="num">
                                      <p:cBhvr additive="base">
                                        <p:cTn id="94" dur="2000" fill="hold"/>
                                        <p:tgtEl>
                                          <p:spTgt spid="25"/>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ppt_x"/>
                                          </p:val>
                                        </p:tav>
                                        <p:tav tm="100000">
                                          <p:val>
                                            <p:strVal val="#ppt_x"/>
                                          </p:val>
                                        </p:tav>
                                      </p:tavLst>
                                    </p:anim>
                                    <p:anim calcmode="lin" valueType="num">
                                      <p:cBhvr additive="base">
                                        <p:cTn id="98" dur="2000" fill="hold"/>
                                        <p:tgtEl>
                                          <p:spTgt spid="26"/>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ppt_x"/>
                                          </p:val>
                                        </p:tav>
                                        <p:tav tm="100000">
                                          <p:val>
                                            <p:strVal val="#ppt_x"/>
                                          </p:val>
                                        </p:tav>
                                      </p:tavLst>
                                    </p:anim>
                                    <p:anim calcmode="lin" valueType="num">
                                      <p:cBhvr additive="base">
                                        <p:cTn id="102" dur="2000" fill="hold"/>
                                        <p:tgtEl>
                                          <p:spTgt spid="27"/>
                                        </p:tgtEl>
                                        <p:attrNameLst>
                                          <p:attrName>ppt_y</p:attrName>
                                        </p:attrNameLst>
                                      </p:cBhvr>
                                      <p:tavLst>
                                        <p:tav tm="0">
                                          <p:val>
                                            <p:strVal val="1+#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5"/>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7"/>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9"/>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1"/>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3"/>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5"/>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7"/>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9"/>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21"/>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3"/>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5"/>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7"/>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4"/>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6"/>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8"/>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0"/>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2"/>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4"/>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6"/>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8"/>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0"/>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2"/>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4"/>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6"/>
                                        </p:tgtEl>
                                        <p:attrNameLst>
                                          <p:attrName>r</p:attrName>
                                        </p:attrNameLst>
                                      </p:cBhvr>
                                    </p:animRot>
                                  </p:childTnLst>
                                </p:cTn>
                              </p:par>
                            </p:childTnLst>
                          </p:cTn>
                        </p:par>
                        <p:par>
                          <p:cTn id="151" fill="hold">
                            <p:stCondLst>
                              <p:cond delay="4000"/>
                            </p:stCondLst>
                            <p:childTnLst>
                              <p:par>
                                <p:cTn id="152" presetID="2" presetClass="exit" presetSubtype="6" fill="hold" nodeType="after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1+ppt_w/2"/>
                                          </p:val>
                                        </p:tav>
                                      </p:tavLst>
                                    </p:anim>
                                    <p:anim calcmode="lin" valueType="num">
                                      <p:cBhvr additive="base">
                                        <p:cTn id="154" dur="2000"/>
                                        <p:tgtEl>
                                          <p:spTgt spid="5"/>
                                        </p:tgtEl>
                                        <p:attrNameLst>
                                          <p:attrName>ppt_y</p:attrName>
                                        </p:attrNameLst>
                                      </p:cBhvr>
                                      <p:tavLst>
                                        <p:tav tm="0">
                                          <p:val>
                                            <p:strVal val="ppt_y"/>
                                          </p:val>
                                        </p:tav>
                                        <p:tav tm="100000">
                                          <p:val>
                                            <p:strVal val="1+ppt_h/2"/>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7"/>
                                        </p:tgtEl>
                                        <p:attrNameLst>
                                          <p:attrName>ppt_x</p:attrName>
                                        </p:attrNameLst>
                                      </p:cBhvr>
                                      <p:tavLst>
                                        <p:tav tm="0">
                                          <p:val>
                                            <p:strVal val="ppt_x"/>
                                          </p:val>
                                        </p:tav>
                                        <p:tav tm="100000">
                                          <p:val>
                                            <p:strVal val="1+ppt_w/2"/>
                                          </p:val>
                                        </p:tav>
                                      </p:tavLst>
                                    </p:anim>
                                    <p:anim calcmode="lin" valueType="num">
                                      <p:cBhvr additive="base">
                                        <p:cTn id="158" dur="2000"/>
                                        <p:tgtEl>
                                          <p:spTgt spid="7"/>
                                        </p:tgtEl>
                                        <p:attrNameLst>
                                          <p:attrName>ppt_y</p:attrName>
                                        </p:attrNameLst>
                                      </p:cBhvr>
                                      <p:tavLst>
                                        <p:tav tm="0">
                                          <p:val>
                                            <p:strVal val="ppt_y"/>
                                          </p:val>
                                        </p:tav>
                                        <p:tav tm="100000">
                                          <p:val>
                                            <p:strVal val="1+ppt_h/2"/>
                                          </p:val>
                                        </p:tav>
                                      </p:tavLst>
                                    </p:anim>
                                    <p:set>
                                      <p:cBhvr>
                                        <p:cTn id="159" dur="1" fill="hold">
                                          <p:stCondLst>
                                            <p:cond delay="1999"/>
                                          </p:stCondLst>
                                        </p:cTn>
                                        <p:tgtEl>
                                          <p:spTgt spid="7"/>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9"/>
                                        </p:tgtEl>
                                        <p:attrNameLst>
                                          <p:attrName>ppt_x</p:attrName>
                                        </p:attrNameLst>
                                      </p:cBhvr>
                                      <p:tavLst>
                                        <p:tav tm="0">
                                          <p:val>
                                            <p:strVal val="ppt_x"/>
                                          </p:val>
                                        </p:tav>
                                        <p:tav tm="100000">
                                          <p:val>
                                            <p:strVal val="1+ppt_w/2"/>
                                          </p:val>
                                        </p:tav>
                                      </p:tavLst>
                                    </p:anim>
                                    <p:anim calcmode="lin" valueType="num">
                                      <p:cBhvr additive="base">
                                        <p:cTn id="162" dur="2000"/>
                                        <p:tgtEl>
                                          <p:spTgt spid="9"/>
                                        </p:tgtEl>
                                        <p:attrNameLst>
                                          <p:attrName>ppt_y</p:attrName>
                                        </p:attrNameLst>
                                      </p:cBhvr>
                                      <p:tavLst>
                                        <p:tav tm="0">
                                          <p:val>
                                            <p:strVal val="ppt_y"/>
                                          </p:val>
                                        </p:tav>
                                        <p:tav tm="100000">
                                          <p:val>
                                            <p:strVal val="1+ppt_h/2"/>
                                          </p:val>
                                        </p:tav>
                                      </p:tavLst>
                                    </p:anim>
                                    <p:set>
                                      <p:cBhvr>
                                        <p:cTn id="163" dur="1" fill="hold">
                                          <p:stCondLst>
                                            <p:cond delay="1999"/>
                                          </p:stCondLst>
                                        </p:cTn>
                                        <p:tgtEl>
                                          <p:spTgt spid="9"/>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1"/>
                                        </p:tgtEl>
                                        <p:attrNameLst>
                                          <p:attrName>ppt_x</p:attrName>
                                        </p:attrNameLst>
                                      </p:cBhvr>
                                      <p:tavLst>
                                        <p:tav tm="0">
                                          <p:val>
                                            <p:strVal val="ppt_x"/>
                                          </p:val>
                                        </p:tav>
                                        <p:tav tm="100000">
                                          <p:val>
                                            <p:strVal val="1+ppt_w/2"/>
                                          </p:val>
                                        </p:tav>
                                      </p:tavLst>
                                    </p:anim>
                                    <p:anim calcmode="lin" valueType="num">
                                      <p:cBhvr additive="base">
                                        <p:cTn id="166" dur="2000"/>
                                        <p:tgtEl>
                                          <p:spTgt spid="11"/>
                                        </p:tgtEl>
                                        <p:attrNameLst>
                                          <p:attrName>ppt_y</p:attrName>
                                        </p:attrNameLst>
                                      </p:cBhvr>
                                      <p:tavLst>
                                        <p:tav tm="0">
                                          <p:val>
                                            <p:strVal val="ppt_y"/>
                                          </p:val>
                                        </p:tav>
                                        <p:tav tm="100000">
                                          <p:val>
                                            <p:strVal val="1+ppt_h/2"/>
                                          </p:val>
                                        </p:tav>
                                      </p:tavLst>
                                    </p:anim>
                                    <p:set>
                                      <p:cBhvr>
                                        <p:cTn id="167" dur="1" fill="hold">
                                          <p:stCondLst>
                                            <p:cond delay="1999"/>
                                          </p:stCondLst>
                                        </p:cTn>
                                        <p:tgtEl>
                                          <p:spTgt spid="11"/>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13"/>
                                        </p:tgtEl>
                                        <p:attrNameLst>
                                          <p:attrName>ppt_x</p:attrName>
                                        </p:attrNameLst>
                                      </p:cBhvr>
                                      <p:tavLst>
                                        <p:tav tm="0">
                                          <p:val>
                                            <p:strVal val="ppt_x"/>
                                          </p:val>
                                        </p:tav>
                                        <p:tav tm="100000">
                                          <p:val>
                                            <p:strVal val="1+ppt_w/2"/>
                                          </p:val>
                                        </p:tav>
                                      </p:tavLst>
                                    </p:anim>
                                    <p:anim calcmode="lin" valueType="num">
                                      <p:cBhvr additive="base">
                                        <p:cTn id="170" dur="2000"/>
                                        <p:tgtEl>
                                          <p:spTgt spid="13"/>
                                        </p:tgtEl>
                                        <p:attrNameLst>
                                          <p:attrName>ppt_y</p:attrName>
                                        </p:attrNameLst>
                                      </p:cBhvr>
                                      <p:tavLst>
                                        <p:tav tm="0">
                                          <p:val>
                                            <p:strVal val="ppt_y"/>
                                          </p:val>
                                        </p:tav>
                                        <p:tav tm="100000">
                                          <p:val>
                                            <p:strVal val="1+ppt_h/2"/>
                                          </p:val>
                                        </p:tav>
                                      </p:tavLst>
                                    </p:anim>
                                    <p:set>
                                      <p:cBhvr>
                                        <p:cTn id="171" dur="1" fill="hold">
                                          <p:stCondLst>
                                            <p:cond delay="1999"/>
                                          </p:stCondLst>
                                        </p:cTn>
                                        <p:tgtEl>
                                          <p:spTgt spid="13"/>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15"/>
                                        </p:tgtEl>
                                        <p:attrNameLst>
                                          <p:attrName>ppt_x</p:attrName>
                                        </p:attrNameLst>
                                      </p:cBhvr>
                                      <p:tavLst>
                                        <p:tav tm="0">
                                          <p:val>
                                            <p:strVal val="ppt_x"/>
                                          </p:val>
                                        </p:tav>
                                        <p:tav tm="100000">
                                          <p:val>
                                            <p:strVal val="1+ppt_w/2"/>
                                          </p:val>
                                        </p:tav>
                                      </p:tavLst>
                                    </p:anim>
                                    <p:anim calcmode="lin" valueType="num">
                                      <p:cBhvr additive="base">
                                        <p:cTn id="174" dur="2000"/>
                                        <p:tgtEl>
                                          <p:spTgt spid="15"/>
                                        </p:tgtEl>
                                        <p:attrNameLst>
                                          <p:attrName>ppt_y</p:attrName>
                                        </p:attrNameLst>
                                      </p:cBhvr>
                                      <p:tavLst>
                                        <p:tav tm="0">
                                          <p:val>
                                            <p:strVal val="ppt_y"/>
                                          </p:val>
                                        </p:tav>
                                        <p:tav tm="100000">
                                          <p:val>
                                            <p:strVal val="1+ppt_h/2"/>
                                          </p:val>
                                        </p:tav>
                                      </p:tavLst>
                                    </p:anim>
                                    <p:set>
                                      <p:cBhvr>
                                        <p:cTn id="175" dur="1" fill="hold">
                                          <p:stCondLst>
                                            <p:cond delay="1999"/>
                                          </p:stCondLst>
                                        </p:cTn>
                                        <p:tgtEl>
                                          <p:spTgt spid="15"/>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17"/>
                                        </p:tgtEl>
                                        <p:attrNameLst>
                                          <p:attrName>ppt_x</p:attrName>
                                        </p:attrNameLst>
                                      </p:cBhvr>
                                      <p:tavLst>
                                        <p:tav tm="0">
                                          <p:val>
                                            <p:strVal val="ppt_x"/>
                                          </p:val>
                                        </p:tav>
                                        <p:tav tm="100000">
                                          <p:val>
                                            <p:strVal val="1+ppt_w/2"/>
                                          </p:val>
                                        </p:tav>
                                      </p:tavLst>
                                    </p:anim>
                                    <p:anim calcmode="lin" valueType="num">
                                      <p:cBhvr additive="base">
                                        <p:cTn id="178" dur="2000"/>
                                        <p:tgtEl>
                                          <p:spTgt spid="17"/>
                                        </p:tgtEl>
                                        <p:attrNameLst>
                                          <p:attrName>ppt_y</p:attrName>
                                        </p:attrNameLst>
                                      </p:cBhvr>
                                      <p:tavLst>
                                        <p:tav tm="0">
                                          <p:val>
                                            <p:strVal val="ppt_y"/>
                                          </p:val>
                                        </p:tav>
                                        <p:tav tm="100000">
                                          <p:val>
                                            <p:strVal val="1+ppt_h/2"/>
                                          </p:val>
                                        </p:tav>
                                      </p:tavLst>
                                    </p:anim>
                                    <p:set>
                                      <p:cBhvr>
                                        <p:cTn id="179" dur="1" fill="hold">
                                          <p:stCondLst>
                                            <p:cond delay="1999"/>
                                          </p:stCondLst>
                                        </p:cTn>
                                        <p:tgtEl>
                                          <p:spTgt spid="17"/>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19"/>
                                        </p:tgtEl>
                                        <p:attrNameLst>
                                          <p:attrName>ppt_x</p:attrName>
                                        </p:attrNameLst>
                                      </p:cBhvr>
                                      <p:tavLst>
                                        <p:tav tm="0">
                                          <p:val>
                                            <p:strVal val="ppt_x"/>
                                          </p:val>
                                        </p:tav>
                                        <p:tav tm="100000">
                                          <p:val>
                                            <p:strVal val="1+ppt_w/2"/>
                                          </p:val>
                                        </p:tav>
                                      </p:tavLst>
                                    </p:anim>
                                    <p:anim calcmode="lin" valueType="num">
                                      <p:cBhvr additive="base">
                                        <p:cTn id="182" dur="2000"/>
                                        <p:tgtEl>
                                          <p:spTgt spid="19"/>
                                        </p:tgtEl>
                                        <p:attrNameLst>
                                          <p:attrName>ppt_y</p:attrName>
                                        </p:attrNameLst>
                                      </p:cBhvr>
                                      <p:tavLst>
                                        <p:tav tm="0">
                                          <p:val>
                                            <p:strVal val="ppt_y"/>
                                          </p:val>
                                        </p:tav>
                                        <p:tav tm="100000">
                                          <p:val>
                                            <p:strVal val="1+ppt_h/2"/>
                                          </p:val>
                                        </p:tav>
                                      </p:tavLst>
                                    </p:anim>
                                    <p:set>
                                      <p:cBhvr>
                                        <p:cTn id="183" dur="1" fill="hold">
                                          <p:stCondLst>
                                            <p:cond delay="1999"/>
                                          </p:stCondLst>
                                        </p:cTn>
                                        <p:tgtEl>
                                          <p:spTgt spid="19"/>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21"/>
                                        </p:tgtEl>
                                        <p:attrNameLst>
                                          <p:attrName>ppt_x</p:attrName>
                                        </p:attrNameLst>
                                      </p:cBhvr>
                                      <p:tavLst>
                                        <p:tav tm="0">
                                          <p:val>
                                            <p:strVal val="ppt_x"/>
                                          </p:val>
                                        </p:tav>
                                        <p:tav tm="100000">
                                          <p:val>
                                            <p:strVal val="1+ppt_w/2"/>
                                          </p:val>
                                        </p:tav>
                                      </p:tavLst>
                                    </p:anim>
                                    <p:anim calcmode="lin" valueType="num">
                                      <p:cBhvr additive="base">
                                        <p:cTn id="186" dur="2000"/>
                                        <p:tgtEl>
                                          <p:spTgt spid="21"/>
                                        </p:tgtEl>
                                        <p:attrNameLst>
                                          <p:attrName>ppt_y</p:attrName>
                                        </p:attrNameLst>
                                      </p:cBhvr>
                                      <p:tavLst>
                                        <p:tav tm="0">
                                          <p:val>
                                            <p:strVal val="ppt_y"/>
                                          </p:val>
                                        </p:tav>
                                        <p:tav tm="100000">
                                          <p:val>
                                            <p:strVal val="1+ppt_h/2"/>
                                          </p:val>
                                        </p:tav>
                                      </p:tavLst>
                                    </p:anim>
                                    <p:set>
                                      <p:cBhvr>
                                        <p:cTn id="187" dur="1" fill="hold">
                                          <p:stCondLst>
                                            <p:cond delay="1999"/>
                                          </p:stCondLst>
                                        </p:cTn>
                                        <p:tgtEl>
                                          <p:spTgt spid="21"/>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23"/>
                                        </p:tgtEl>
                                        <p:attrNameLst>
                                          <p:attrName>ppt_x</p:attrName>
                                        </p:attrNameLst>
                                      </p:cBhvr>
                                      <p:tavLst>
                                        <p:tav tm="0">
                                          <p:val>
                                            <p:strVal val="ppt_x"/>
                                          </p:val>
                                        </p:tav>
                                        <p:tav tm="100000">
                                          <p:val>
                                            <p:strVal val="1+ppt_w/2"/>
                                          </p:val>
                                        </p:tav>
                                      </p:tavLst>
                                    </p:anim>
                                    <p:anim calcmode="lin" valueType="num">
                                      <p:cBhvr additive="base">
                                        <p:cTn id="190" dur="2000"/>
                                        <p:tgtEl>
                                          <p:spTgt spid="23"/>
                                        </p:tgtEl>
                                        <p:attrNameLst>
                                          <p:attrName>ppt_y</p:attrName>
                                        </p:attrNameLst>
                                      </p:cBhvr>
                                      <p:tavLst>
                                        <p:tav tm="0">
                                          <p:val>
                                            <p:strVal val="ppt_y"/>
                                          </p:val>
                                        </p:tav>
                                        <p:tav tm="100000">
                                          <p:val>
                                            <p:strVal val="1+ppt_h/2"/>
                                          </p:val>
                                        </p:tav>
                                      </p:tavLst>
                                    </p:anim>
                                    <p:set>
                                      <p:cBhvr>
                                        <p:cTn id="191" dur="1" fill="hold">
                                          <p:stCondLst>
                                            <p:cond delay="1999"/>
                                          </p:stCondLst>
                                        </p:cTn>
                                        <p:tgtEl>
                                          <p:spTgt spid="23"/>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25"/>
                                        </p:tgtEl>
                                        <p:attrNameLst>
                                          <p:attrName>ppt_x</p:attrName>
                                        </p:attrNameLst>
                                      </p:cBhvr>
                                      <p:tavLst>
                                        <p:tav tm="0">
                                          <p:val>
                                            <p:strVal val="ppt_x"/>
                                          </p:val>
                                        </p:tav>
                                        <p:tav tm="100000">
                                          <p:val>
                                            <p:strVal val="1+ppt_w/2"/>
                                          </p:val>
                                        </p:tav>
                                      </p:tavLst>
                                    </p:anim>
                                    <p:anim calcmode="lin" valueType="num">
                                      <p:cBhvr additive="base">
                                        <p:cTn id="194" dur="2000"/>
                                        <p:tgtEl>
                                          <p:spTgt spid="25"/>
                                        </p:tgtEl>
                                        <p:attrNameLst>
                                          <p:attrName>ppt_y</p:attrName>
                                        </p:attrNameLst>
                                      </p:cBhvr>
                                      <p:tavLst>
                                        <p:tav tm="0">
                                          <p:val>
                                            <p:strVal val="ppt_y"/>
                                          </p:val>
                                        </p:tav>
                                        <p:tav tm="100000">
                                          <p:val>
                                            <p:strVal val="1+ppt_h/2"/>
                                          </p:val>
                                        </p:tav>
                                      </p:tavLst>
                                    </p:anim>
                                    <p:set>
                                      <p:cBhvr>
                                        <p:cTn id="195" dur="1" fill="hold">
                                          <p:stCondLst>
                                            <p:cond delay="1999"/>
                                          </p:stCondLst>
                                        </p:cTn>
                                        <p:tgtEl>
                                          <p:spTgt spid="25"/>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27"/>
                                        </p:tgtEl>
                                        <p:attrNameLst>
                                          <p:attrName>ppt_x</p:attrName>
                                        </p:attrNameLst>
                                      </p:cBhvr>
                                      <p:tavLst>
                                        <p:tav tm="0">
                                          <p:val>
                                            <p:strVal val="ppt_x"/>
                                          </p:val>
                                        </p:tav>
                                        <p:tav tm="100000">
                                          <p:val>
                                            <p:strVal val="1+ppt_w/2"/>
                                          </p:val>
                                        </p:tav>
                                      </p:tavLst>
                                    </p:anim>
                                    <p:anim calcmode="lin" valueType="num">
                                      <p:cBhvr additive="base">
                                        <p:cTn id="198" dur="2000"/>
                                        <p:tgtEl>
                                          <p:spTgt spid="27"/>
                                        </p:tgtEl>
                                        <p:attrNameLst>
                                          <p:attrName>ppt_y</p:attrName>
                                        </p:attrNameLst>
                                      </p:cBhvr>
                                      <p:tavLst>
                                        <p:tav tm="0">
                                          <p:val>
                                            <p:strVal val="ppt_y"/>
                                          </p:val>
                                        </p:tav>
                                        <p:tav tm="100000">
                                          <p:val>
                                            <p:strVal val="1+ppt_h/2"/>
                                          </p:val>
                                        </p:tav>
                                      </p:tavLst>
                                    </p:anim>
                                    <p:set>
                                      <p:cBhvr>
                                        <p:cTn id="199" dur="1" fill="hold">
                                          <p:stCondLst>
                                            <p:cond delay="1999"/>
                                          </p:stCondLst>
                                        </p:cTn>
                                        <p:tgtEl>
                                          <p:spTgt spid="27"/>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4"/>
                                        </p:tgtEl>
                                        <p:attrNameLst>
                                          <p:attrName>ppt_x</p:attrName>
                                        </p:attrNameLst>
                                      </p:cBhvr>
                                      <p:tavLst>
                                        <p:tav tm="0">
                                          <p:val>
                                            <p:strVal val="ppt_x"/>
                                          </p:val>
                                        </p:tav>
                                        <p:tav tm="100000">
                                          <p:val>
                                            <p:strVal val="0-ppt_w/2"/>
                                          </p:val>
                                        </p:tav>
                                      </p:tavLst>
                                    </p:anim>
                                    <p:anim calcmode="lin" valueType="num">
                                      <p:cBhvr additive="base">
                                        <p:cTn id="202" dur="2000"/>
                                        <p:tgtEl>
                                          <p:spTgt spid="4"/>
                                        </p:tgtEl>
                                        <p:attrNameLst>
                                          <p:attrName>ppt_y</p:attrName>
                                        </p:attrNameLst>
                                      </p:cBhvr>
                                      <p:tavLst>
                                        <p:tav tm="0">
                                          <p:val>
                                            <p:strVal val="ppt_y"/>
                                          </p:val>
                                        </p:tav>
                                        <p:tav tm="100000">
                                          <p:val>
                                            <p:strVal val="1+ppt_h/2"/>
                                          </p:val>
                                        </p:tav>
                                      </p:tavLst>
                                    </p:anim>
                                    <p:set>
                                      <p:cBhvr>
                                        <p:cTn id="203" dur="1" fill="hold">
                                          <p:stCondLst>
                                            <p:cond delay="1999"/>
                                          </p:stCondLst>
                                        </p:cTn>
                                        <p:tgtEl>
                                          <p:spTgt spid="4"/>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6"/>
                                        </p:tgtEl>
                                        <p:attrNameLst>
                                          <p:attrName>ppt_x</p:attrName>
                                        </p:attrNameLst>
                                      </p:cBhvr>
                                      <p:tavLst>
                                        <p:tav tm="0">
                                          <p:val>
                                            <p:strVal val="ppt_x"/>
                                          </p:val>
                                        </p:tav>
                                        <p:tav tm="100000">
                                          <p:val>
                                            <p:strVal val="0-ppt_w/2"/>
                                          </p:val>
                                        </p:tav>
                                      </p:tavLst>
                                    </p:anim>
                                    <p:anim calcmode="lin" valueType="num">
                                      <p:cBhvr additive="base">
                                        <p:cTn id="206" dur="2000"/>
                                        <p:tgtEl>
                                          <p:spTgt spid="6"/>
                                        </p:tgtEl>
                                        <p:attrNameLst>
                                          <p:attrName>ppt_y</p:attrName>
                                        </p:attrNameLst>
                                      </p:cBhvr>
                                      <p:tavLst>
                                        <p:tav tm="0">
                                          <p:val>
                                            <p:strVal val="ppt_y"/>
                                          </p:val>
                                        </p:tav>
                                        <p:tav tm="100000">
                                          <p:val>
                                            <p:strVal val="1+ppt_h/2"/>
                                          </p:val>
                                        </p:tav>
                                      </p:tavLst>
                                    </p:anim>
                                    <p:set>
                                      <p:cBhvr>
                                        <p:cTn id="207" dur="1" fill="hold">
                                          <p:stCondLst>
                                            <p:cond delay="1999"/>
                                          </p:stCondLst>
                                        </p:cTn>
                                        <p:tgtEl>
                                          <p:spTgt spid="6"/>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8"/>
                                        </p:tgtEl>
                                        <p:attrNameLst>
                                          <p:attrName>ppt_x</p:attrName>
                                        </p:attrNameLst>
                                      </p:cBhvr>
                                      <p:tavLst>
                                        <p:tav tm="0">
                                          <p:val>
                                            <p:strVal val="ppt_x"/>
                                          </p:val>
                                        </p:tav>
                                        <p:tav tm="100000">
                                          <p:val>
                                            <p:strVal val="0-ppt_w/2"/>
                                          </p:val>
                                        </p:tav>
                                      </p:tavLst>
                                    </p:anim>
                                    <p:anim calcmode="lin" valueType="num">
                                      <p:cBhvr additive="base">
                                        <p:cTn id="210" dur="2000"/>
                                        <p:tgtEl>
                                          <p:spTgt spid="8"/>
                                        </p:tgtEl>
                                        <p:attrNameLst>
                                          <p:attrName>ppt_y</p:attrName>
                                        </p:attrNameLst>
                                      </p:cBhvr>
                                      <p:tavLst>
                                        <p:tav tm="0">
                                          <p:val>
                                            <p:strVal val="ppt_y"/>
                                          </p:val>
                                        </p:tav>
                                        <p:tav tm="100000">
                                          <p:val>
                                            <p:strVal val="1+ppt_h/2"/>
                                          </p:val>
                                        </p:tav>
                                      </p:tavLst>
                                    </p:anim>
                                    <p:set>
                                      <p:cBhvr>
                                        <p:cTn id="211" dur="1" fill="hold">
                                          <p:stCondLst>
                                            <p:cond delay="1999"/>
                                          </p:stCondLst>
                                        </p:cTn>
                                        <p:tgtEl>
                                          <p:spTgt spid="8"/>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0-ppt_w/2"/>
                                          </p:val>
                                        </p:tav>
                                      </p:tavLst>
                                    </p:anim>
                                    <p:anim calcmode="lin" valueType="num">
                                      <p:cBhvr additive="base">
                                        <p:cTn id="214" dur="2000"/>
                                        <p:tgtEl>
                                          <p:spTgt spid="10"/>
                                        </p:tgtEl>
                                        <p:attrNameLst>
                                          <p:attrName>ppt_y</p:attrName>
                                        </p:attrNameLst>
                                      </p:cBhvr>
                                      <p:tavLst>
                                        <p:tav tm="0">
                                          <p:val>
                                            <p:strVal val="ppt_y"/>
                                          </p:val>
                                        </p:tav>
                                        <p:tav tm="100000">
                                          <p:val>
                                            <p:strVal val="1+ppt_h/2"/>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12"/>
                                        </p:tgtEl>
                                        <p:attrNameLst>
                                          <p:attrName>ppt_x</p:attrName>
                                        </p:attrNameLst>
                                      </p:cBhvr>
                                      <p:tavLst>
                                        <p:tav tm="0">
                                          <p:val>
                                            <p:strVal val="ppt_x"/>
                                          </p:val>
                                        </p:tav>
                                        <p:tav tm="100000">
                                          <p:val>
                                            <p:strVal val="0-ppt_w/2"/>
                                          </p:val>
                                        </p:tav>
                                      </p:tavLst>
                                    </p:anim>
                                    <p:anim calcmode="lin" valueType="num">
                                      <p:cBhvr additive="base">
                                        <p:cTn id="218" dur="2000"/>
                                        <p:tgtEl>
                                          <p:spTgt spid="12"/>
                                        </p:tgtEl>
                                        <p:attrNameLst>
                                          <p:attrName>ppt_y</p:attrName>
                                        </p:attrNameLst>
                                      </p:cBhvr>
                                      <p:tavLst>
                                        <p:tav tm="0">
                                          <p:val>
                                            <p:strVal val="ppt_y"/>
                                          </p:val>
                                        </p:tav>
                                        <p:tav tm="100000">
                                          <p:val>
                                            <p:strVal val="1+ppt_h/2"/>
                                          </p:val>
                                        </p:tav>
                                      </p:tavLst>
                                    </p:anim>
                                    <p:set>
                                      <p:cBhvr>
                                        <p:cTn id="219" dur="1" fill="hold">
                                          <p:stCondLst>
                                            <p:cond delay="1999"/>
                                          </p:stCondLst>
                                        </p:cTn>
                                        <p:tgtEl>
                                          <p:spTgt spid="12"/>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14"/>
                                        </p:tgtEl>
                                        <p:attrNameLst>
                                          <p:attrName>ppt_x</p:attrName>
                                        </p:attrNameLst>
                                      </p:cBhvr>
                                      <p:tavLst>
                                        <p:tav tm="0">
                                          <p:val>
                                            <p:strVal val="ppt_x"/>
                                          </p:val>
                                        </p:tav>
                                        <p:tav tm="100000">
                                          <p:val>
                                            <p:strVal val="0-ppt_w/2"/>
                                          </p:val>
                                        </p:tav>
                                      </p:tavLst>
                                    </p:anim>
                                    <p:anim calcmode="lin" valueType="num">
                                      <p:cBhvr additive="base">
                                        <p:cTn id="222" dur="2000"/>
                                        <p:tgtEl>
                                          <p:spTgt spid="14"/>
                                        </p:tgtEl>
                                        <p:attrNameLst>
                                          <p:attrName>ppt_y</p:attrName>
                                        </p:attrNameLst>
                                      </p:cBhvr>
                                      <p:tavLst>
                                        <p:tav tm="0">
                                          <p:val>
                                            <p:strVal val="ppt_y"/>
                                          </p:val>
                                        </p:tav>
                                        <p:tav tm="100000">
                                          <p:val>
                                            <p:strVal val="1+ppt_h/2"/>
                                          </p:val>
                                        </p:tav>
                                      </p:tavLst>
                                    </p:anim>
                                    <p:set>
                                      <p:cBhvr>
                                        <p:cTn id="223" dur="1" fill="hold">
                                          <p:stCondLst>
                                            <p:cond delay="1999"/>
                                          </p:stCondLst>
                                        </p:cTn>
                                        <p:tgtEl>
                                          <p:spTgt spid="14"/>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16"/>
                                        </p:tgtEl>
                                        <p:attrNameLst>
                                          <p:attrName>ppt_x</p:attrName>
                                        </p:attrNameLst>
                                      </p:cBhvr>
                                      <p:tavLst>
                                        <p:tav tm="0">
                                          <p:val>
                                            <p:strVal val="ppt_x"/>
                                          </p:val>
                                        </p:tav>
                                        <p:tav tm="100000">
                                          <p:val>
                                            <p:strVal val="0-ppt_w/2"/>
                                          </p:val>
                                        </p:tav>
                                      </p:tavLst>
                                    </p:anim>
                                    <p:anim calcmode="lin" valueType="num">
                                      <p:cBhvr additive="base">
                                        <p:cTn id="226" dur="2000"/>
                                        <p:tgtEl>
                                          <p:spTgt spid="16"/>
                                        </p:tgtEl>
                                        <p:attrNameLst>
                                          <p:attrName>ppt_y</p:attrName>
                                        </p:attrNameLst>
                                      </p:cBhvr>
                                      <p:tavLst>
                                        <p:tav tm="0">
                                          <p:val>
                                            <p:strVal val="ppt_y"/>
                                          </p:val>
                                        </p:tav>
                                        <p:tav tm="100000">
                                          <p:val>
                                            <p:strVal val="1+ppt_h/2"/>
                                          </p:val>
                                        </p:tav>
                                      </p:tavLst>
                                    </p:anim>
                                    <p:set>
                                      <p:cBhvr>
                                        <p:cTn id="227" dur="1" fill="hold">
                                          <p:stCondLst>
                                            <p:cond delay="1999"/>
                                          </p:stCondLst>
                                        </p:cTn>
                                        <p:tgtEl>
                                          <p:spTgt spid="16"/>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18"/>
                                        </p:tgtEl>
                                        <p:attrNameLst>
                                          <p:attrName>ppt_x</p:attrName>
                                        </p:attrNameLst>
                                      </p:cBhvr>
                                      <p:tavLst>
                                        <p:tav tm="0">
                                          <p:val>
                                            <p:strVal val="ppt_x"/>
                                          </p:val>
                                        </p:tav>
                                        <p:tav tm="100000">
                                          <p:val>
                                            <p:strVal val="0-ppt_w/2"/>
                                          </p:val>
                                        </p:tav>
                                      </p:tavLst>
                                    </p:anim>
                                    <p:anim calcmode="lin" valueType="num">
                                      <p:cBhvr additive="base">
                                        <p:cTn id="230" dur="2000"/>
                                        <p:tgtEl>
                                          <p:spTgt spid="18"/>
                                        </p:tgtEl>
                                        <p:attrNameLst>
                                          <p:attrName>ppt_y</p:attrName>
                                        </p:attrNameLst>
                                      </p:cBhvr>
                                      <p:tavLst>
                                        <p:tav tm="0">
                                          <p:val>
                                            <p:strVal val="ppt_y"/>
                                          </p:val>
                                        </p:tav>
                                        <p:tav tm="100000">
                                          <p:val>
                                            <p:strVal val="1+ppt_h/2"/>
                                          </p:val>
                                        </p:tav>
                                      </p:tavLst>
                                    </p:anim>
                                    <p:set>
                                      <p:cBhvr>
                                        <p:cTn id="231" dur="1" fill="hold">
                                          <p:stCondLst>
                                            <p:cond delay="1999"/>
                                          </p:stCondLst>
                                        </p:cTn>
                                        <p:tgtEl>
                                          <p:spTgt spid="18"/>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20"/>
                                        </p:tgtEl>
                                        <p:attrNameLst>
                                          <p:attrName>ppt_x</p:attrName>
                                        </p:attrNameLst>
                                      </p:cBhvr>
                                      <p:tavLst>
                                        <p:tav tm="0">
                                          <p:val>
                                            <p:strVal val="ppt_x"/>
                                          </p:val>
                                        </p:tav>
                                        <p:tav tm="100000">
                                          <p:val>
                                            <p:strVal val="0-ppt_w/2"/>
                                          </p:val>
                                        </p:tav>
                                      </p:tavLst>
                                    </p:anim>
                                    <p:anim calcmode="lin" valueType="num">
                                      <p:cBhvr additive="base">
                                        <p:cTn id="234" dur="2000"/>
                                        <p:tgtEl>
                                          <p:spTgt spid="20"/>
                                        </p:tgtEl>
                                        <p:attrNameLst>
                                          <p:attrName>ppt_y</p:attrName>
                                        </p:attrNameLst>
                                      </p:cBhvr>
                                      <p:tavLst>
                                        <p:tav tm="0">
                                          <p:val>
                                            <p:strVal val="ppt_y"/>
                                          </p:val>
                                        </p:tav>
                                        <p:tav tm="100000">
                                          <p:val>
                                            <p:strVal val="1+ppt_h/2"/>
                                          </p:val>
                                        </p:tav>
                                      </p:tavLst>
                                    </p:anim>
                                    <p:set>
                                      <p:cBhvr>
                                        <p:cTn id="235" dur="1" fill="hold">
                                          <p:stCondLst>
                                            <p:cond delay="1999"/>
                                          </p:stCondLst>
                                        </p:cTn>
                                        <p:tgtEl>
                                          <p:spTgt spid="20"/>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22"/>
                                        </p:tgtEl>
                                        <p:attrNameLst>
                                          <p:attrName>ppt_x</p:attrName>
                                        </p:attrNameLst>
                                      </p:cBhvr>
                                      <p:tavLst>
                                        <p:tav tm="0">
                                          <p:val>
                                            <p:strVal val="ppt_x"/>
                                          </p:val>
                                        </p:tav>
                                        <p:tav tm="100000">
                                          <p:val>
                                            <p:strVal val="0-ppt_w/2"/>
                                          </p:val>
                                        </p:tav>
                                      </p:tavLst>
                                    </p:anim>
                                    <p:anim calcmode="lin" valueType="num">
                                      <p:cBhvr additive="base">
                                        <p:cTn id="238" dur="2000"/>
                                        <p:tgtEl>
                                          <p:spTgt spid="22"/>
                                        </p:tgtEl>
                                        <p:attrNameLst>
                                          <p:attrName>ppt_y</p:attrName>
                                        </p:attrNameLst>
                                      </p:cBhvr>
                                      <p:tavLst>
                                        <p:tav tm="0">
                                          <p:val>
                                            <p:strVal val="ppt_y"/>
                                          </p:val>
                                        </p:tav>
                                        <p:tav tm="100000">
                                          <p:val>
                                            <p:strVal val="1+ppt_h/2"/>
                                          </p:val>
                                        </p:tav>
                                      </p:tavLst>
                                    </p:anim>
                                    <p:set>
                                      <p:cBhvr>
                                        <p:cTn id="239" dur="1" fill="hold">
                                          <p:stCondLst>
                                            <p:cond delay="1999"/>
                                          </p:stCondLst>
                                        </p:cTn>
                                        <p:tgtEl>
                                          <p:spTgt spid="22"/>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24"/>
                                        </p:tgtEl>
                                        <p:attrNameLst>
                                          <p:attrName>ppt_x</p:attrName>
                                        </p:attrNameLst>
                                      </p:cBhvr>
                                      <p:tavLst>
                                        <p:tav tm="0">
                                          <p:val>
                                            <p:strVal val="ppt_x"/>
                                          </p:val>
                                        </p:tav>
                                        <p:tav tm="100000">
                                          <p:val>
                                            <p:strVal val="0-ppt_w/2"/>
                                          </p:val>
                                        </p:tav>
                                      </p:tavLst>
                                    </p:anim>
                                    <p:anim calcmode="lin" valueType="num">
                                      <p:cBhvr additive="base">
                                        <p:cTn id="242" dur="2000"/>
                                        <p:tgtEl>
                                          <p:spTgt spid="24"/>
                                        </p:tgtEl>
                                        <p:attrNameLst>
                                          <p:attrName>ppt_y</p:attrName>
                                        </p:attrNameLst>
                                      </p:cBhvr>
                                      <p:tavLst>
                                        <p:tav tm="0">
                                          <p:val>
                                            <p:strVal val="ppt_y"/>
                                          </p:val>
                                        </p:tav>
                                        <p:tav tm="100000">
                                          <p:val>
                                            <p:strVal val="1+ppt_h/2"/>
                                          </p:val>
                                        </p:tav>
                                      </p:tavLst>
                                    </p:anim>
                                    <p:set>
                                      <p:cBhvr>
                                        <p:cTn id="243" dur="1" fill="hold">
                                          <p:stCondLst>
                                            <p:cond delay="1999"/>
                                          </p:stCondLst>
                                        </p:cTn>
                                        <p:tgtEl>
                                          <p:spTgt spid="24"/>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26"/>
                                        </p:tgtEl>
                                        <p:attrNameLst>
                                          <p:attrName>ppt_x</p:attrName>
                                        </p:attrNameLst>
                                      </p:cBhvr>
                                      <p:tavLst>
                                        <p:tav tm="0">
                                          <p:val>
                                            <p:strVal val="ppt_x"/>
                                          </p:val>
                                        </p:tav>
                                        <p:tav tm="100000">
                                          <p:val>
                                            <p:strVal val="0-ppt_w/2"/>
                                          </p:val>
                                        </p:tav>
                                      </p:tavLst>
                                    </p:anim>
                                    <p:anim calcmode="lin" valueType="num">
                                      <p:cBhvr additive="base">
                                        <p:cTn id="246" dur="2000"/>
                                        <p:tgtEl>
                                          <p:spTgt spid="26"/>
                                        </p:tgtEl>
                                        <p:attrNameLst>
                                          <p:attrName>ppt_y</p:attrName>
                                        </p:attrNameLst>
                                      </p:cBhvr>
                                      <p:tavLst>
                                        <p:tav tm="0">
                                          <p:val>
                                            <p:strVal val="ppt_y"/>
                                          </p:val>
                                        </p:tav>
                                        <p:tav tm="100000">
                                          <p:val>
                                            <p:strVal val="1+ppt_h/2"/>
                                          </p:val>
                                        </p:tav>
                                      </p:tavLst>
                                    </p:anim>
                                    <p:set>
                                      <p:cBhvr>
                                        <p:cTn id="247" dur="1" fill="hold">
                                          <p:stCondLst>
                                            <p:cond delay="1999"/>
                                          </p:stCondLst>
                                        </p:cTn>
                                        <p:tgtEl>
                                          <p:spTgt spid="26"/>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4"/>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6"/>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8"/>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0"/>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2"/>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4"/>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6"/>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8"/>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0"/>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2"/>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4"/>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6"/>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5"/>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7"/>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9"/>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1"/>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3"/>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5"/>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7"/>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9"/>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1"/>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3"/>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5"/>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7"/>
                                        </p:tgtEl>
                                        <p:attrNameLst>
                                          <p:attrName>r</p:attrName>
                                        </p:attrNameLst>
                                      </p:cBhvr>
                                    </p:animRot>
                                  </p:childTnLst>
                                </p:cTn>
                              </p:par>
                              <p:par>
                                <p:cTn id="296" presetID="23" presetClass="entr" presetSubtype="288"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ppt_w</p:attrName>
                                        </p:attrNameLst>
                                      </p:cBhvr>
                                      <p:tavLst>
                                        <p:tav tm="0">
                                          <p:val>
                                            <p:strVal val="4/3*#ppt_w"/>
                                          </p:val>
                                        </p:tav>
                                        <p:tav tm="100000">
                                          <p:val>
                                            <p:strVal val="#ppt_w"/>
                                          </p:val>
                                        </p:tav>
                                      </p:tavLst>
                                    </p:anim>
                                    <p:anim calcmode="lin" valueType="num">
                                      <p:cBhvr>
                                        <p:cTn id="299" dur="2000" fill="hold"/>
                                        <p:tgtEl>
                                          <p:spTgt spid="2"/>
                                        </p:tgtEl>
                                        <p:attrNameLst>
                                          <p:attrName>ppt_h</p:attrName>
                                        </p:attrNameLst>
                                      </p:cBhvr>
                                      <p:tavLst>
                                        <p:tav tm="0">
                                          <p:val>
                                            <p:strVal val="4/3*#ppt_h"/>
                                          </p:val>
                                        </p:tav>
                                        <p:tav tm="100000">
                                          <p:val>
                                            <p:strVal val="#ppt_h"/>
                                          </p:val>
                                        </p:tav>
                                      </p:tavLst>
                                    </p:anim>
                                  </p:childTnLst>
                                </p:cTn>
                              </p:par>
                              <p:par>
                                <p:cTn id="300" presetID="16" presetClass="entr" presetSubtype="37"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Effect transition="in" filter="barn(outVertical)">
                                      <p:cBhvr>
                                        <p:cTn id="30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50000"/>
              </a:schemeClr>
            </a:gs>
            <a:gs pos="50000">
              <a:schemeClr val="accent2">
                <a:lumMod val="20000"/>
                <a:lumOff val="80000"/>
                <a:shade val="67500"/>
                <a:satMod val="115000"/>
              </a:schemeClr>
            </a:gs>
            <a:gs pos="100000">
              <a:schemeClr val="accent2">
                <a:lumMod val="20000"/>
                <a:lumOff val="8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3" name="2 Imagen" descr="f2b97225.png"/>
          <p:cNvPicPr>
            <a:picLocks noChangeAspect="1"/>
          </p:cNvPicPr>
          <p:nvPr/>
        </p:nvPicPr>
        <p:blipFill>
          <a:blip r:embed="rId2"/>
          <a:stretch>
            <a:fillRect/>
          </a:stretch>
        </p:blipFill>
        <p:spPr>
          <a:xfrm>
            <a:off x="1857356" y="0"/>
            <a:ext cx="5442857" cy="5143500"/>
          </a:xfrm>
          <a:prstGeom prst="rect">
            <a:avLst/>
          </a:prstGeom>
        </p:spPr>
      </p:pic>
      <p:sp>
        <p:nvSpPr>
          <p:cNvPr id="5" name="4 CuadroTexto"/>
          <p:cNvSpPr txBox="1"/>
          <p:nvPr/>
        </p:nvSpPr>
        <p:spPr>
          <a:xfrm>
            <a:off x="3714744" y="1500180"/>
            <a:ext cx="3071834" cy="830997"/>
          </a:xfrm>
          <a:prstGeom prst="rect">
            <a:avLst/>
          </a:prstGeom>
          <a:noFill/>
        </p:spPr>
        <p:txBody>
          <a:bodyPr wrap="square" rtlCol="0">
            <a:spAutoFit/>
          </a:bodyPr>
          <a:lstStyle/>
          <a:p>
            <a:pPr algn="ctr"/>
            <a:r>
              <a:rPr lang="es-PE" sz="1600" dirty="0" smtClean="0"/>
              <a:t>Es mejor arrepentirse por algo que hiciste, que por aquello que quisiste, pero dejaste de hacer, por miedo o por orgullo!.. </a:t>
            </a:r>
          </a:p>
        </p:txBody>
      </p:sp>
      <p:sp>
        <p:nvSpPr>
          <p:cNvPr id="4" name="3 Rectángulo"/>
          <p:cNvSpPr/>
          <p:nvPr/>
        </p:nvSpPr>
        <p:spPr>
          <a:xfrm>
            <a:off x="-285784" y="-285770"/>
            <a:ext cx="9644130" cy="571504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50000"/>
              </a:schemeClr>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stock-photo-22578939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kisscc0-3d-computer-graphics-abstraction-abstract-art-prismatic-abstract-design-2-5b762fe23f4e16.7334218215344721622593.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rot="16200000">
            <a:off x="3718431" y="3669"/>
            <a:ext cx="782132" cy="782132"/>
          </a:xfrm>
          <a:prstGeom prst="rect">
            <a:avLst/>
          </a:prstGeom>
        </p:spPr>
      </p:pic>
      <p:pic>
        <p:nvPicPr>
          <p:cNvPr id="5" name="4 Imagen" descr="kisscc0-3d-computer-graphics-abstraction-abstract-art-prismatic-abstract-design-2-5b762fe23f4e16.7334218215344721622593.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rot="16200000">
            <a:off x="4572000" y="0"/>
            <a:ext cx="782132" cy="782132"/>
          </a:xfrm>
          <a:prstGeom prst="rect">
            <a:avLst/>
          </a:prstGeom>
        </p:spPr>
      </p:pic>
      <p:pic>
        <p:nvPicPr>
          <p:cNvPr id="6" name="5 Imagen" descr="kisscc0-3d-computer-graphics-abstraction-abstract-art-prismatic-abstract-design-2-5b762fe23f4e16.7334218215344721622593.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rot="16200000">
            <a:off x="3718431" y="4361368"/>
            <a:ext cx="782132" cy="782132"/>
          </a:xfrm>
          <a:prstGeom prst="rect">
            <a:avLst/>
          </a:prstGeom>
        </p:spPr>
      </p:pic>
      <p:pic>
        <p:nvPicPr>
          <p:cNvPr id="7" name="6 Imagen" descr="kisscc0-3d-computer-graphics-abstraction-abstract-art-prismatic-abstract-design-2-5b762fe23f4e16.7334218215344721622593.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rot="16200000">
            <a:off x="4572000" y="4357699"/>
            <a:ext cx="782132" cy="782132"/>
          </a:xfrm>
          <a:prstGeom prst="rect">
            <a:avLst/>
          </a:prstGeom>
        </p:spPr>
      </p:pic>
      <p:pic>
        <p:nvPicPr>
          <p:cNvPr id="8" name="7 Imagen" descr="kisscc0-3d-computer-graphics-abstraction-abstract-art-prismatic-abstract-design-2-5b762fe23f4e16.7334218215344721622593.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rot="16200000">
            <a:off x="0" y="1857370"/>
            <a:ext cx="782132" cy="782132"/>
          </a:xfrm>
          <a:prstGeom prst="rect">
            <a:avLst/>
          </a:prstGeom>
        </p:spPr>
      </p:pic>
      <p:pic>
        <p:nvPicPr>
          <p:cNvPr id="9" name="8 Imagen" descr="kisscc0-3d-computer-graphics-abstraction-abstract-art-prismatic-abstract-design-2-5b762fe23f4e16.7334218215344721622593.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rot="16200000">
            <a:off x="0" y="2643188"/>
            <a:ext cx="782132" cy="782132"/>
          </a:xfrm>
          <a:prstGeom prst="rect">
            <a:avLst/>
          </a:prstGeom>
        </p:spPr>
      </p:pic>
      <p:pic>
        <p:nvPicPr>
          <p:cNvPr id="10" name="9 Imagen" descr="kisscc0-3d-computer-graphics-abstraction-abstract-art-prismatic-abstract-design-2-5b762fe23f4e16.7334218215344721622593.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rot="16200000">
            <a:off x="8361868" y="1857370"/>
            <a:ext cx="782132" cy="782132"/>
          </a:xfrm>
          <a:prstGeom prst="rect">
            <a:avLst/>
          </a:prstGeom>
        </p:spPr>
      </p:pic>
      <p:pic>
        <p:nvPicPr>
          <p:cNvPr id="11" name="10 Imagen" descr="kisscc0-3d-computer-graphics-abstraction-abstract-art-prismatic-abstract-design-2-5b762fe23f4e16.7334218215344721622593.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rot="16200000">
            <a:off x="8361868" y="2643188"/>
            <a:ext cx="782132" cy="782132"/>
          </a:xfrm>
          <a:prstGeom prst="rect">
            <a:avLst/>
          </a:prstGeom>
        </p:spPr>
      </p:pic>
      <p:pic>
        <p:nvPicPr>
          <p:cNvPr id="12" name="11 Imagen" descr="kisscc0-3d-computer-graphics-abstraction-abstract-art-prismatic-abstract-design-2-5b762fe23f4e16.7334218215344721622593.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rot="16200000">
            <a:off x="928662" y="1714494"/>
            <a:ext cx="782132" cy="782132"/>
          </a:xfrm>
          <a:prstGeom prst="rect">
            <a:avLst/>
          </a:prstGeom>
        </p:spPr>
      </p:pic>
      <p:pic>
        <p:nvPicPr>
          <p:cNvPr id="13" name="12 Imagen" descr="kisscc0-3d-computer-graphics-abstraction-abstract-art-prismatic-abstract-design-2-5b762fe23f4e16.7334218215344721622593.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rot="16200000">
            <a:off x="1857356" y="1500180"/>
            <a:ext cx="782132" cy="782132"/>
          </a:xfrm>
          <a:prstGeom prst="rect">
            <a:avLst/>
          </a:prstGeom>
        </p:spPr>
      </p:pic>
      <p:pic>
        <p:nvPicPr>
          <p:cNvPr id="14" name="13 Imagen" descr="kisscc0-3d-computer-graphics-abstraction-abstract-art-prismatic-abstract-design-2-5b762fe23f4e16.7334218215344721622593.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rot="16200000">
            <a:off x="2643174" y="1071552"/>
            <a:ext cx="782132" cy="782132"/>
          </a:xfrm>
          <a:prstGeom prst="rect">
            <a:avLst/>
          </a:prstGeom>
        </p:spPr>
      </p:pic>
      <p:pic>
        <p:nvPicPr>
          <p:cNvPr id="15" name="14 Imagen" descr="kisscc0-3d-computer-graphics-abstraction-abstract-art-prismatic-abstract-design-2-5b762fe23f4e16.7334218215344721622593.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rot="16200000">
            <a:off x="3214678" y="571486"/>
            <a:ext cx="782132" cy="782132"/>
          </a:xfrm>
          <a:prstGeom prst="rect">
            <a:avLst/>
          </a:prstGeom>
        </p:spPr>
      </p:pic>
      <p:pic>
        <p:nvPicPr>
          <p:cNvPr id="16" name="15 Imagen" descr="kisscc0-3d-computer-graphics-abstraction-abstract-art-prismatic-abstract-design-2-5b762fe23f4e16.7334218215344721622593.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rot="16200000">
            <a:off x="5143504" y="642924"/>
            <a:ext cx="782132" cy="782132"/>
          </a:xfrm>
          <a:prstGeom prst="rect">
            <a:avLst/>
          </a:prstGeom>
        </p:spPr>
      </p:pic>
      <p:pic>
        <p:nvPicPr>
          <p:cNvPr id="17" name="16 Imagen" descr="kisscc0-3d-computer-graphics-abstraction-abstract-art-prismatic-abstract-design-2-5b762fe23f4e16.7334218215344721622593.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rot="16200000">
            <a:off x="5857884" y="1071552"/>
            <a:ext cx="782132" cy="782132"/>
          </a:xfrm>
          <a:prstGeom prst="rect">
            <a:avLst/>
          </a:prstGeom>
        </p:spPr>
      </p:pic>
      <p:pic>
        <p:nvPicPr>
          <p:cNvPr id="18" name="17 Imagen" descr="kisscc0-3d-computer-graphics-abstraction-abstract-art-prismatic-abstract-design-2-5b762fe23f4e16.7334218215344721622593.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rot="16200000">
            <a:off x="6643702" y="1571618"/>
            <a:ext cx="782132" cy="782132"/>
          </a:xfrm>
          <a:prstGeom prst="rect">
            <a:avLst/>
          </a:prstGeom>
        </p:spPr>
      </p:pic>
      <p:pic>
        <p:nvPicPr>
          <p:cNvPr id="19" name="18 Imagen" descr="kisscc0-3d-computer-graphics-abstraction-abstract-art-prismatic-abstract-design-2-5b762fe23f4e16.7334218215344721622593.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rot="16200000">
            <a:off x="7572396" y="1785932"/>
            <a:ext cx="782132" cy="782132"/>
          </a:xfrm>
          <a:prstGeom prst="rect">
            <a:avLst/>
          </a:prstGeom>
        </p:spPr>
      </p:pic>
      <p:pic>
        <p:nvPicPr>
          <p:cNvPr id="20" name="19 Imagen" descr="kisscc0-3d-computer-graphics-abstraction-abstract-art-prismatic-abstract-design-2-5b762fe23f4e16.7334218215344721622593.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rot="16200000">
            <a:off x="7572396" y="2714626"/>
            <a:ext cx="782132" cy="782132"/>
          </a:xfrm>
          <a:prstGeom prst="rect">
            <a:avLst/>
          </a:prstGeom>
        </p:spPr>
      </p:pic>
      <p:pic>
        <p:nvPicPr>
          <p:cNvPr id="21" name="20 Imagen" descr="kisscc0-3d-computer-graphics-abstraction-abstract-art-prismatic-abstract-design-2-5b762fe23f4e16.7334218215344721622593.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rot="16200000">
            <a:off x="6715140" y="2857502"/>
            <a:ext cx="782132" cy="782132"/>
          </a:xfrm>
          <a:prstGeom prst="rect">
            <a:avLst/>
          </a:prstGeom>
        </p:spPr>
      </p:pic>
      <p:pic>
        <p:nvPicPr>
          <p:cNvPr id="22" name="21 Imagen" descr="kisscc0-3d-computer-graphics-abstraction-abstract-art-prismatic-abstract-design-2-5b762fe23f4e16.7334218215344721622593.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rot="16200000">
            <a:off x="5929322" y="3214692"/>
            <a:ext cx="782132" cy="782132"/>
          </a:xfrm>
          <a:prstGeom prst="rect">
            <a:avLst/>
          </a:prstGeom>
        </p:spPr>
      </p:pic>
      <p:pic>
        <p:nvPicPr>
          <p:cNvPr id="23" name="22 Imagen" descr="kisscc0-3d-computer-graphics-abstraction-abstract-art-prismatic-abstract-design-2-5b762fe23f4e16.7334218215344721622593.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rot="16200000">
            <a:off x="5214942" y="3714758"/>
            <a:ext cx="782132" cy="782132"/>
          </a:xfrm>
          <a:prstGeom prst="rect">
            <a:avLst/>
          </a:prstGeom>
        </p:spPr>
      </p:pic>
      <p:pic>
        <p:nvPicPr>
          <p:cNvPr id="24" name="23 Imagen" descr="kisscc0-3d-computer-graphics-abstraction-abstract-art-prismatic-abstract-design-2-5b762fe23f4e16.7334218215344721622593.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rot="16200000">
            <a:off x="928662" y="2643188"/>
            <a:ext cx="782132" cy="782132"/>
          </a:xfrm>
          <a:prstGeom prst="rect">
            <a:avLst/>
          </a:prstGeom>
        </p:spPr>
      </p:pic>
      <p:pic>
        <p:nvPicPr>
          <p:cNvPr id="25" name="24 Imagen" descr="kisscc0-3d-computer-graphics-abstraction-abstract-art-prismatic-abstract-design-2-5b762fe23f4e16.7334218215344721622593.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rot="16200000">
            <a:off x="1714480" y="2928940"/>
            <a:ext cx="782132" cy="782132"/>
          </a:xfrm>
          <a:prstGeom prst="rect">
            <a:avLst/>
          </a:prstGeom>
        </p:spPr>
      </p:pic>
      <p:pic>
        <p:nvPicPr>
          <p:cNvPr id="26" name="25 Imagen" descr="kisscc0-3d-computer-graphics-abstraction-abstract-art-prismatic-abstract-design-2-5b762fe23f4e16.7334218215344721622593.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rot="16200000">
            <a:off x="2500298" y="3286130"/>
            <a:ext cx="782132" cy="782132"/>
          </a:xfrm>
          <a:prstGeom prst="rect">
            <a:avLst/>
          </a:prstGeom>
        </p:spPr>
      </p:pic>
      <p:pic>
        <p:nvPicPr>
          <p:cNvPr id="27" name="26 Imagen" descr="kisscc0-3d-computer-graphics-abstraction-abstract-art-prismatic-abstract-design-2-5b762fe23f4e16.7334218215344721622593.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rot="16200000">
            <a:off x="3286116" y="3714758"/>
            <a:ext cx="782132" cy="782132"/>
          </a:xfrm>
          <a:prstGeom prst="rect">
            <a:avLst/>
          </a:prstGeom>
        </p:spPr>
      </p:pic>
      <p:sp>
        <p:nvSpPr>
          <p:cNvPr id="28" name="27 Rectángulo"/>
          <p:cNvSpPr/>
          <p:nvPr/>
        </p:nvSpPr>
        <p:spPr>
          <a:xfrm>
            <a:off x="-285784" y="-285770"/>
            <a:ext cx="9644130" cy="571504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xit" presetSubtype="6" fill="hold" nodeType="withEffect">
                                  <p:stCondLst>
                                    <p:cond delay="0"/>
                                  </p:stCondLst>
                                  <p:childTnLst>
                                    <p:anim calcmode="lin" valueType="num">
                                      <p:cBhvr additive="base">
                                        <p:cTn id="8" dur="3000"/>
                                        <p:tgtEl>
                                          <p:spTgt spid="4"/>
                                        </p:tgtEl>
                                        <p:attrNameLst>
                                          <p:attrName>ppt_x</p:attrName>
                                        </p:attrNameLst>
                                      </p:cBhvr>
                                      <p:tavLst>
                                        <p:tav tm="0">
                                          <p:val>
                                            <p:strVal val="ppt_x"/>
                                          </p:val>
                                        </p:tav>
                                        <p:tav tm="100000">
                                          <p:val>
                                            <p:strVal val="1+ppt_w/2"/>
                                          </p:val>
                                        </p:tav>
                                      </p:tavLst>
                                    </p:anim>
                                    <p:anim calcmode="lin" valueType="num">
                                      <p:cBhvr additive="base">
                                        <p:cTn id="9" dur="3000"/>
                                        <p:tgtEl>
                                          <p:spTgt spid="4"/>
                                        </p:tgtEl>
                                        <p:attrNameLst>
                                          <p:attrName>ppt_y</p:attrName>
                                        </p:attrNameLst>
                                      </p:cBhvr>
                                      <p:tavLst>
                                        <p:tav tm="0">
                                          <p:val>
                                            <p:strVal val="ppt_y"/>
                                          </p:val>
                                        </p:tav>
                                        <p:tav tm="100000">
                                          <p:val>
                                            <p:strVal val="1+ppt_h/2"/>
                                          </p:val>
                                        </p:tav>
                                      </p:tavLst>
                                    </p:anim>
                                    <p:set>
                                      <p:cBhvr>
                                        <p:cTn id="10" dur="1" fill="hold">
                                          <p:stCondLst>
                                            <p:cond delay="2999"/>
                                          </p:stCondLst>
                                        </p:cTn>
                                        <p:tgtEl>
                                          <p:spTgt spid="4"/>
                                        </p:tgtEl>
                                        <p:attrNameLst>
                                          <p:attrName>style.visibility</p:attrName>
                                        </p:attrNameLst>
                                      </p:cBhvr>
                                      <p:to>
                                        <p:strVal val="hidden"/>
                                      </p:to>
                                    </p:set>
                                  </p:childTnLst>
                                </p:cTn>
                              </p:par>
                              <p:par>
                                <p:cTn id="11" presetID="2" presetClass="exit" presetSubtype="6" fill="hold" nodeType="withEffect">
                                  <p:stCondLst>
                                    <p:cond delay="0"/>
                                  </p:stCondLst>
                                  <p:childTnLst>
                                    <p:anim calcmode="lin" valueType="num">
                                      <p:cBhvr additive="base">
                                        <p:cTn id="12" dur="3000"/>
                                        <p:tgtEl>
                                          <p:spTgt spid="8"/>
                                        </p:tgtEl>
                                        <p:attrNameLst>
                                          <p:attrName>ppt_x</p:attrName>
                                        </p:attrNameLst>
                                      </p:cBhvr>
                                      <p:tavLst>
                                        <p:tav tm="0">
                                          <p:val>
                                            <p:strVal val="ppt_x"/>
                                          </p:val>
                                        </p:tav>
                                        <p:tav tm="100000">
                                          <p:val>
                                            <p:strVal val="1+ppt_w/2"/>
                                          </p:val>
                                        </p:tav>
                                      </p:tavLst>
                                    </p:anim>
                                    <p:anim calcmode="lin" valueType="num">
                                      <p:cBhvr additive="base">
                                        <p:cTn id="13" dur="3000"/>
                                        <p:tgtEl>
                                          <p:spTgt spid="8"/>
                                        </p:tgtEl>
                                        <p:attrNameLst>
                                          <p:attrName>ppt_y</p:attrName>
                                        </p:attrNameLst>
                                      </p:cBhvr>
                                      <p:tavLst>
                                        <p:tav tm="0">
                                          <p:val>
                                            <p:strVal val="ppt_y"/>
                                          </p:val>
                                        </p:tav>
                                        <p:tav tm="100000">
                                          <p:val>
                                            <p:strVal val="1+ppt_h/2"/>
                                          </p:val>
                                        </p:tav>
                                      </p:tavLst>
                                    </p:anim>
                                    <p:set>
                                      <p:cBhvr>
                                        <p:cTn id="14" dur="1" fill="hold">
                                          <p:stCondLst>
                                            <p:cond delay="2999"/>
                                          </p:stCondLst>
                                        </p:cTn>
                                        <p:tgtEl>
                                          <p:spTgt spid="8"/>
                                        </p:tgtEl>
                                        <p:attrNameLst>
                                          <p:attrName>style.visibility</p:attrName>
                                        </p:attrNameLst>
                                      </p:cBhvr>
                                      <p:to>
                                        <p:strVal val="hidden"/>
                                      </p:to>
                                    </p:set>
                                  </p:childTnLst>
                                </p:cTn>
                              </p:par>
                              <p:par>
                                <p:cTn id="15" presetID="2" presetClass="exit" presetSubtype="6" fill="hold" nodeType="withEffect">
                                  <p:stCondLst>
                                    <p:cond delay="0"/>
                                  </p:stCondLst>
                                  <p:childTnLst>
                                    <p:anim calcmode="lin" valueType="num">
                                      <p:cBhvr additive="base">
                                        <p:cTn id="16" dur="3000"/>
                                        <p:tgtEl>
                                          <p:spTgt spid="12"/>
                                        </p:tgtEl>
                                        <p:attrNameLst>
                                          <p:attrName>ppt_x</p:attrName>
                                        </p:attrNameLst>
                                      </p:cBhvr>
                                      <p:tavLst>
                                        <p:tav tm="0">
                                          <p:val>
                                            <p:strVal val="ppt_x"/>
                                          </p:val>
                                        </p:tav>
                                        <p:tav tm="100000">
                                          <p:val>
                                            <p:strVal val="1+ppt_w/2"/>
                                          </p:val>
                                        </p:tav>
                                      </p:tavLst>
                                    </p:anim>
                                    <p:anim calcmode="lin" valueType="num">
                                      <p:cBhvr additive="base">
                                        <p:cTn id="17" dur="3000"/>
                                        <p:tgtEl>
                                          <p:spTgt spid="12"/>
                                        </p:tgtEl>
                                        <p:attrNameLst>
                                          <p:attrName>ppt_y</p:attrName>
                                        </p:attrNameLst>
                                      </p:cBhvr>
                                      <p:tavLst>
                                        <p:tav tm="0">
                                          <p:val>
                                            <p:strVal val="ppt_y"/>
                                          </p:val>
                                        </p:tav>
                                        <p:tav tm="100000">
                                          <p:val>
                                            <p:strVal val="1+ppt_h/2"/>
                                          </p:val>
                                        </p:tav>
                                      </p:tavLst>
                                    </p:anim>
                                    <p:set>
                                      <p:cBhvr>
                                        <p:cTn id="18" dur="1" fill="hold">
                                          <p:stCondLst>
                                            <p:cond delay="2999"/>
                                          </p:stCondLst>
                                        </p:cTn>
                                        <p:tgtEl>
                                          <p:spTgt spid="12"/>
                                        </p:tgtEl>
                                        <p:attrNameLst>
                                          <p:attrName>style.visibility</p:attrName>
                                        </p:attrNameLst>
                                      </p:cBhvr>
                                      <p:to>
                                        <p:strVal val="hidden"/>
                                      </p:to>
                                    </p:set>
                                  </p:childTnLst>
                                </p:cTn>
                              </p:par>
                              <p:par>
                                <p:cTn id="19" presetID="2" presetClass="exit" presetSubtype="6" fill="hold" nodeType="withEffect">
                                  <p:stCondLst>
                                    <p:cond delay="0"/>
                                  </p:stCondLst>
                                  <p:childTnLst>
                                    <p:anim calcmode="lin" valueType="num">
                                      <p:cBhvr additive="base">
                                        <p:cTn id="20" dur="3000"/>
                                        <p:tgtEl>
                                          <p:spTgt spid="13"/>
                                        </p:tgtEl>
                                        <p:attrNameLst>
                                          <p:attrName>ppt_x</p:attrName>
                                        </p:attrNameLst>
                                      </p:cBhvr>
                                      <p:tavLst>
                                        <p:tav tm="0">
                                          <p:val>
                                            <p:strVal val="ppt_x"/>
                                          </p:val>
                                        </p:tav>
                                        <p:tav tm="100000">
                                          <p:val>
                                            <p:strVal val="1+ppt_w/2"/>
                                          </p:val>
                                        </p:tav>
                                      </p:tavLst>
                                    </p:anim>
                                    <p:anim calcmode="lin" valueType="num">
                                      <p:cBhvr additive="base">
                                        <p:cTn id="21" dur="3000"/>
                                        <p:tgtEl>
                                          <p:spTgt spid="13"/>
                                        </p:tgtEl>
                                        <p:attrNameLst>
                                          <p:attrName>ppt_y</p:attrName>
                                        </p:attrNameLst>
                                      </p:cBhvr>
                                      <p:tavLst>
                                        <p:tav tm="0">
                                          <p:val>
                                            <p:strVal val="ppt_y"/>
                                          </p:val>
                                        </p:tav>
                                        <p:tav tm="100000">
                                          <p:val>
                                            <p:strVal val="1+ppt_h/2"/>
                                          </p:val>
                                        </p:tav>
                                      </p:tavLst>
                                    </p:anim>
                                    <p:set>
                                      <p:cBhvr>
                                        <p:cTn id="22" dur="1" fill="hold">
                                          <p:stCondLst>
                                            <p:cond delay="2999"/>
                                          </p:stCondLst>
                                        </p:cTn>
                                        <p:tgtEl>
                                          <p:spTgt spid="13"/>
                                        </p:tgtEl>
                                        <p:attrNameLst>
                                          <p:attrName>style.visibility</p:attrName>
                                        </p:attrNameLst>
                                      </p:cBhvr>
                                      <p:to>
                                        <p:strVal val="hidden"/>
                                      </p:to>
                                    </p:set>
                                  </p:childTnLst>
                                </p:cTn>
                              </p:par>
                              <p:par>
                                <p:cTn id="23" presetID="2" presetClass="exit" presetSubtype="6" fill="hold" nodeType="withEffect">
                                  <p:stCondLst>
                                    <p:cond delay="0"/>
                                  </p:stCondLst>
                                  <p:childTnLst>
                                    <p:anim calcmode="lin" valueType="num">
                                      <p:cBhvr additive="base">
                                        <p:cTn id="24" dur="3000"/>
                                        <p:tgtEl>
                                          <p:spTgt spid="14"/>
                                        </p:tgtEl>
                                        <p:attrNameLst>
                                          <p:attrName>ppt_x</p:attrName>
                                        </p:attrNameLst>
                                      </p:cBhvr>
                                      <p:tavLst>
                                        <p:tav tm="0">
                                          <p:val>
                                            <p:strVal val="ppt_x"/>
                                          </p:val>
                                        </p:tav>
                                        <p:tav tm="100000">
                                          <p:val>
                                            <p:strVal val="1+ppt_w/2"/>
                                          </p:val>
                                        </p:tav>
                                      </p:tavLst>
                                    </p:anim>
                                    <p:anim calcmode="lin" valueType="num">
                                      <p:cBhvr additive="base">
                                        <p:cTn id="25" dur="3000"/>
                                        <p:tgtEl>
                                          <p:spTgt spid="14"/>
                                        </p:tgtEl>
                                        <p:attrNameLst>
                                          <p:attrName>ppt_y</p:attrName>
                                        </p:attrNameLst>
                                      </p:cBhvr>
                                      <p:tavLst>
                                        <p:tav tm="0">
                                          <p:val>
                                            <p:strVal val="ppt_y"/>
                                          </p:val>
                                        </p:tav>
                                        <p:tav tm="100000">
                                          <p:val>
                                            <p:strVal val="1+ppt_h/2"/>
                                          </p:val>
                                        </p:tav>
                                      </p:tavLst>
                                    </p:anim>
                                    <p:set>
                                      <p:cBhvr>
                                        <p:cTn id="26" dur="1" fill="hold">
                                          <p:stCondLst>
                                            <p:cond delay="2999"/>
                                          </p:stCondLst>
                                        </p:cTn>
                                        <p:tgtEl>
                                          <p:spTgt spid="14"/>
                                        </p:tgtEl>
                                        <p:attrNameLst>
                                          <p:attrName>style.visibility</p:attrName>
                                        </p:attrNameLst>
                                      </p:cBhvr>
                                      <p:to>
                                        <p:strVal val="hidden"/>
                                      </p:to>
                                    </p:set>
                                  </p:childTnLst>
                                </p:cTn>
                              </p:par>
                              <p:par>
                                <p:cTn id="27" presetID="2" presetClass="exit" presetSubtype="6" fill="hold" nodeType="withEffect">
                                  <p:stCondLst>
                                    <p:cond delay="0"/>
                                  </p:stCondLst>
                                  <p:childTnLst>
                                    <p:anim calcmode="lin" valueType="num">
                                      <p:cBhvr additive="base">
                                        <p:cTn id="28" dur="3000"/>
                                        <p:tgtEl>
                                          <p:spTgt spid="15"/>
                                        </p:tgtEl>
                                        <p:attrNameLst>
                                          <p:attrName>ppt_x</p:attrName>
                                        </p:attrNameLst>
                                      </p:cBhvr>
                                      <p:tavLst>
                                        <p:tav tm="0">
                                          <p:val>
                                            <p:strVal val="ppt_x"/>
                                          </p:val>
                                        </p:tav>
                                        <p:tav tm="100000">
                                          <p:val>
                                            <p:strVal val="1+ppt_w/2"/>
                                          </p:val>
                                        </p:tav>
                                      </p:tavLst>
                                    </p:anim>
                                    <p:anim calcmode="lin" valueType="num">
                                      <p:cBhvr additive="base">
                                        <p:cTn id="29" dur="3000"/>
                                        <p:tgtEl>
                                          <p:spTgt spid="15"/>
                                        </p:tgtEl>
                                        <p:attrNameLst>
                                          <p:attrName>ppt_y</p:attrName>
                                        </p:attrNameLst>
                                      </p:cBhvr>
                                      <p:tavLst>
                                        <p:tav tm="0">
                                          <p:val>
                                            <p:strVal val="ppt_y"/>
                                          </p:val>
                                        </p:tav>
                                        <p:tav tm="100000">
                                          <p:val>
                                            <p:strVal val="1+ppt_h/2"/>
                                          </p:val>
                                        </p:tav>
                                      </p:tavLst>
                                    </p:anim>
                                    <p:set>
                                      <p:cBhvr>
                                        <p:cTn id="30" dur="1" fill="hold">
                                          <p:stCondLst>
                                            <p:cond delay="2999"/>
                                          </p:stCondLst>
                                        </p:cTn>
                                        <p:tgtEl>
                                          <p:spTgt spid="15"/>
                                        </p:tgtEl>
                                        <p:attrNameLst>
                                          <p:attrName>style.visibility</p:attrName>
                                        </p:attrNameLst>
                                      </p:cBhvr>
                                      <p:to>
                                        <p:strVal val="hidden"/>
                                      </p:to>
                                    </p:set>
                                  </p:childTnLst>
                                </p:cTn>
                              </p:par>
                              <p:par>
                                <p:cTn id="31" presetID="2" presetClass="exit" presetSubtype="12" fill="hold" nodeType="withEffect">
                                  <p:stCondLst>
                                    <p:cond delay="0"/>
                                  </p:stCondLst>
                                  <p:childTnLst>
                                    <p:anim calcmode="lin" valueType="num">
                                      <p:cBhvr additive="base">
                                        <p:cTn id="32" dur="3000"/>
                                        <p:tgtEl>
                                          <p:spTgt spid="5"/>
                                        </p:tgtEl>
                                        <p:attrNameLst>
                                          <p:attrName>ppt_x</p:attrName>
                                        </p:attrNameLst>
                                      </p:cBhvr>
                                      <p:tavLst>
                                        <p:tav tm="0">
                                          <p:val>
                                            <p:strVal val="ppt_x"/>
                                          </p:val>
                                        </p:tav>
                                        <p:tav tm="100000">
                                          <p:val>
                                            <p:strVal val="0-ppt_w/2"/>
                                          </p:val>
                                        </p:tav>
                                      </p:tavLst>
                                    </p:anim>
                                    <p:anim calcmode="lin" valueType="num">
                                      <p:cBhvr additive="base">
                                        <p:cTn id="33" dur="3000"/>
                                        <p:tgtEl>
                                          <p:spTgt spid="5"/>
                                        </p:tgtEl>
                                        <p:attrNameLst>
                                          <p:attrName>ppt_y</p:attrName>
                                        </p:attrNameLst>
                                      </p:cBhvr>
                                      <p:tavLst>
                                        <p:tav tm="0">
                                          <p:val>
                                            <p:strVal val="ppt_y"/>
                                          </p:val>
                                        </p:tav>
                                        <p:tav tm="100000">
                                          <p:val>
                                            <p:strVal val="1+ppt_h/2"/>
                                          </p:val>
                                        </p:tav>
                                      </p:tavLst>
                                    </p:anim>
                                    <p:set>
                                      <p:cBhvr>
                                        <p:cTn id="34" dur="1" fill="hold">
                                          <p:stCondLst>
                                            <p:cond delay="2999"/>
                                          </p:stCondLst>
                                        </p:cTn>
                                        <p:tgtEl>
                                          <p:spTgt spid="5"/>
                                        </p:tgtEl>
                                        <p:attrNameLst>
                                          <p:attrName>style.visibility</p:attrName>
                                        </p:attrNameLst>
                                      </p:cBhvr>
                                      <p:to>
                                        <p:strVal val="hidden"/>
                                      </p:to>
                                    </p:set>
                                  </p:childTnLst>
                                </p:cTn>
                              </p:par>
                              <p:par>
                                <p:cTn id="35" presetID="2" presetClass="exit" presetSubtype="12" fill="hold" nodeType="withEffect">
                                  <p:stCondLst>
                                    <p:cond delay="0"/>
                                  </p:stCondLst>
                                  <p:childTnLst>
                                    <p:anim calcmode="lin" valueType="num">
                                      <p:cBhvr additive="base">
                                        <p:cTn id="36" dur="3000"/>
                                        <p:tgtEl>
                                          <p:spTgt spid="10"/>
                                        </p:tgtEl>
                                        <p:attrNameLst>
                                          <p:attrName>ppt_x</p:attrName>
                                        </p:attrNameLst>
                                      </p:cBhvr>
                                      <p:tavLst>
                                        <p:tav tm="0">
                                          <p:val>
                                            <p:strVal val="ppt_x"/>
                                          </p:val>
                                        </p:tav>
                                        <p:tav tm="100000">
                                          <p:val>
                                            <p:strVal val="0-ppt_w/2"/>
                                          </p:val>
                                        </p:tav>
                                      </p:tavLst>
                                    </p:anim>
                                    <p:anim calcmode="lin" valueType="num">
                                      <p:cBhvr additive="base">
                                        <p:cTn id="37" dur="3000"/>
                                        <p:tgtEl>
                                          <p:spTgt spid="10"/>
                                        </p:tgtEl>
                                        <p:attrNameLst>
                                          <p:attrName>ppt_y</p:attrName>
                                        </p:attrNameLst>
                                      </p:cBhvr>
                                      <p:tavLst>
                                        <p:tav tm="0">
                                          <p:val>
                                            <p:strVal val="ppt_y"/>
                                          </p:val>
                                        </p:tav>
                                        <p:tav tm="100000">
                                          <p:val>
                                            <p:strVal val="1+ppt_h/2"/>
                                          </p:val>
                                        </p:tav>
                                      </p:tavLst>
                                    </p:anim>
                                    <p:set>
                                      <p:cBhvr>
                                        <p:cTn id="38" dur="1" fill="hold">
                                          <p:stCondLst>
                                            <p:cond delay="2999"/>
                                          </p:stCondLst>
                                        </p:cTn>
                                        <p:tgtEl>
                                          <p:spTgt spid="10"/>
                                        </p:tgtEl>
                                        <p:attrNameLst>
                                          <p:attrName>style.visibility</p:attrName>
                                        </p:attrNameLst>
                                      </p:cBhvr>
                                      <p:to>
                                        <p:strVal val="hidden"/>
                                      </p:to>
                                    </p:set>
                                  </p:childTnLst>
                                </p:cTn>
                              </p:par>
                              <p:par>
                                <p:cTn id="39" presetID="2" presetClass="exit" presetSubtype="12" fill="hold" nodeType="withEffect">
                                  <p:stCondLst>
                                    <p:cond delay="0"/>
                                  </p:stCondLst>
                                  <p:childTnLst>
                                    <p:anim calcmode="lin" valueType="num">
                                      <p:cBhvr additive="base">
                                        <p:cTn id="40" dur="3000"/>
                                        <p:tgtEl>
                                          <p:spTgt spid="16"/>
                                        </p:tgtEl>
                                        <p:attrNameLst>
                                          <p:attrName>ppt_x</p:attrName>
                                        </p:attrNameLst>
                                      </p:cBhvr>
                                      <p:tavLst>
                                        <p:tav tm="0">
                                          <p:val>
                                            <p:strVal val="ppt_x"/>
                                          </p:val>
                                        </p:tav>
                                        <p:tav tm="100000">
                                          <p:val>
                                            <p:strVal val="0-ppt_w/2"/>
                                          </p:val>
                                        </p:tav>
                                      </p:tavLst>
                                    </p:anim>
                                    <p:anim calcmode="lin" valueType="num">
                                      <p:cBhvr additive="base">
                                        <p:cTn id="41" dur="3000"/>
                                        <p:tgtEl>
                                          <p:spTgt spid="16"/>
                                        </p:tgtEl>
                                        <p:attrNameLst>
                                          <p:attrName>ppt_y</p:attrName>
                                        </p:attrNameLst>
                                      </p:cBhvr>
                                      <p:tavLst>
                                        <p:tav tm="0">
                                          <p:val>
                                            <p:strVal val="ppt_y"/>
                                          </p:val>
                                        </p:tav>
                                        <p:tav tm="100000">
                                          <p:val>
                                            <p:strVal val="1+ppt_h/2"/>
                                          </p:val>
                                        </p:tav>
                                      </p:tavLst>
                                    </p:anim>
                                    <p:set>
                                      <p:cBhvr>
                                        <p:cTn id="42" dur="1" fill="hold">
                                          <p:stCondLst>
                                            <p:cond delay="2999"/>
                                          </p:stCondLst>
                                        </p:cTn>
                                        <p:tgtEl>
                                          <p:spTgt spid="16"/>
                                        </p:tgtEl>
                                        <p:attrNameLst>
                                          <p:attrName>style.visibility</p:attrName>
                                        </p:attrNameLst>
                                      </p:cBhvr>
                                      <p:to>
                                        <p:strVal val="hidden"/>
                                      </p:to>
                                    </p:set>
                                  </p:childTnLst>
                                </p:cTn>
                              </p:par>
                              <p:par>
                                <p:cTn id="43" presetID="2" presetClass="exit" presetSubtype="12" fill="hold" nodeType="withEffect">
                                  <p:stCondLst>
                                    <p:cond delay="0"/>
                                  </p:stCondLst>
                                  <p:childTnLst>
                                    <p:anim calcmode="lin" valueType="num">
                                      <p:cBhvr additive="base">
                                        <p:cTn id="44" dur="3000"/>
                                        <p:tgtEl>
                                          <p:spTgt spid="17"/>
                                        </p:tgtEl>
                                        <p:attrNameLst>
                                          <p:attrName>ppt_x</p:attrName>
                                        </p:attrNameLst>
                                      </p:cBhvr>
                                      <p:tavLst>
                                        <p:tav tm="0">
                                          <p:val>
                                            <p:strVal val="ppt_x"/>
                                          </p:val>
                                        </p:tav>
                                        <p:tav tm="100000">
                                          <p:val>
                                            <p:strVal val="0-ppt_w/2"/>
                                          </p:val>
                                        </p:tav>
                                      </p:tavLst>
                                    </p:anim>
                                    <p:anim calcmode="lin" valueType="num">
                                      <p:cBhvr additive="base">
                                        <p:cTn id="45" dur="3000"/>
                                        <p:tgtEl>
                                          <p:spTgt spid="17"/>
                                        </p:tgtEl>
                                        <p:attrNameLst>
                                          <p:attrName>ppt_y</p:attrName>
                                        </p:attrNameLst>
                                      </p:cBhvr>
                                      <p:tavLst>
                                        <p:tav tm="0">
                                          <p:val>
                                            <p:strVal val="ppt_y"/>
                                          </p:val>
                                        </p:tav>
                                        <p:tav tm="100000">
                                          <p:val>
                                            <p:strVal val="1+ppt_h/2"/>
                                          </p:val>
                                        </p:tav>
                                      </p:tavLst>
                                    </p:anim>
                                    <p:set>
                                      <p:cBhvr>
                                        <p:cTn id="46" dur="1" fill="hold">
                                          <p:stCondLst>
                                            <p:cond delay="2999"/>
                                          </p:stCondLst>
                                        </p:cTn>
                                        <p:tgtEl>
                                          <p:spTgt spid="17"/>
                                        </p:tgtEl>
                                        <p:attrNameLst>
                                          <p:attrName>style.visibility</p:attrName>
                                        </p:attrNameLst>
                                      </p:cBhvr>
                                      <p:to>
                                        <p:strVal val="hidden"/>
                                      </p:to>
                                    </p:set>
                                  </p:childTnLst>
                                </p:cTn>
                              </p:par>
                              <p:par>
                                <p:cTn id="47" presetID="2" presetClass="exit" presetSubtype="12" fill="hold" nodeType="withEffect">
                                  <p:stCondLst>
                                    <p:cond delay="0"/>
                                  </p:stCondLst>
                                  <p:childTnLst>
                                    <p:anim calcmode="lin" valueType="num">
                                      <p:cBhvr additive="base">
                                        <p:cTn id="48" dur="3000"/>
                                        <p:tgtEl>
                                          <p:spTgt spid="18"/>
                                        </p:tgtEl>
                                        <p:attrNameLst>
                                          <p:attrName>ppt_x</p:attrName>
                                        </p:attrNameLst>
                                      </p:cBhvr>
                                      <p:tavLst>
                                        <p:tav tm="0">
                                          <p:val>
                                            <p:strVal val="ppt_x"/>
                                          </p:val>
                                        </p:tav>
                                        <p:tav tm="100000">
                                          <p:val>
                                            <p:strVal val="0-ppt_w/2"/>
                                          </p:val>
                                        </p:tav>
                                      </p:tavLst>
                                    </p:anim>
                                    <p:anim calcmode="lin" valueType="num">
                                      <p:cBhvr additive="base">
                                        <p:cTn id="49" dur="3000"/>
                                        <p:tgtEl>
                                          <p:spTgt spid="18"/>
                                        </p:tgtEl>
                                        <p:attrNameLst>
                                          <p:attrName>ppt_y</p:attrName>
                                        </p:attrNameLst>
                                      </p:cBhvr>
                                      <p:tavLst>
                                        <p:tav tm="0">
                                          <p:val>
                                            <p:strVal val="ppt_y"/>
                                          </p:val>
                                        </p:tav>
                                        <p:tav tm="100000">
                                          <p:val>
                                            <p:strVal val="1+ppt_h/2"/>
                                          </p:val>
                                        </p:tav>
                                      </p:tavLst>
                                    </p:anim>
                                    <p:set>
                                      <p:cBhvr>
                                        <p:cTn id="50" dur="1" fill="hold">
                                          <p:stCondLst>
                                            <p:cond delay="2999"/>
                                          </p:stCondLst>
                                        </p:cTn>
                                        <p:tgtEl>
                                          <p:spTgt spid="18"/>
                                        </p:tgtEl>
                                        <p:attrNameLst>
                                          <p:attrName>style.visibility</p:attrName>
                                        </p:attrNameLst>
                                      </p:cBhvr>
                                      <p:to>
                                        <p:strVal val="hidden"/>
                                      </p:to>
                                    </p:set>
                                  </p:childTnLst>
                                </p:cTn>
                              </p:par>
                              <p:par>
                                <p:cTn id="51" presetID="2" presetClass="exit" presetSubtype="12" fill="hold" nodeType="withEffect">
                                  <p:stCondLst>
                                    <p:cond delay="0"/>
                                  </p:stCondLst>
                                  <p:childTnLst>
                                    <p:anim calcmode="lin" valueType="num">
                                      <p:cBhvr additive="base">
                                        <p:cTn id="52" dur="3000"/>
                                        <p:tgtEl>
                                          <p:spTgt spid="19"/>
                                        </p:tgtEl>
                                        <p:attrNameLst>
                                          <p:attrName>ppt_x</p:attrName>
                                        </p:attrNameLst>
                                      </p:cBhvr>
                                      <p:tavLst>
                                        <p:tav tm="0">
                                          <p:val>
                                            <p:strVal val="ppt_x"/>
                                          </p:val>
                                        </p:tav>
                                        <p:tav tm="100000">
                                          <p:val>
                                            <p:strVal val="0-ppt_w/2"/>
                                          </p:val>
                                        </p:tav>
                                      </p:tavLst>
                                    </p:anim>
                                    <p:anim calcmode="lin" valueType="num">
                                      <p:cBhvr additive="base">
                                        <p:cTn id="53" dur="3000"/>
                                        <p:tgtEl>
                                          <p:spTgt spid="19"/>
                                        </p:tgtEl>
                                        <p:attrNameLst>
                                          <p:attrName>ppt_y</p:attrName>
                                        </p:attrNameLst>
                                      </p:cBhvr>
                                      <p:tavLst>
                                        <p:tav tm="0">
                                          <p:val>
                                            <p:strVal val="ppt_y"/>
                                          </p:val>
                                        </p:tav>
                                        <p:tav tm="100000">
                                          <p:val>
                                            <p:strVal val="1+ppt_h/2"/>
                                          </p:val>
                                        </p:tav>
                                      </p:tavLst>
                                    </p:anim>
                                    <p:set>
                                      <p:cBhvr>
                                        <p:cTn id="54" dur="1" fill="hold">
                                          <p:stCondLst>
                                            <p:cond delay="2999"/>
                                          </p:stCondLst>
                                        </p:cTn>
                                        <p:tgtEl>
                                          <p:spTgt spid="19"/>
                                        </p:tgtEl>
                                        <p:attrNameLst>
                                          <p:attrName>style.visibility</p:attrName>
                                        </p:attrNameLst>
                                      </p:cBhvr>
                                      <p:to>
                                        <p:strVal val="hidden"/>
                                      </p:to>
                                    </p:set>
                                  </p:childTnLst>
                                </p:cTn>
                              </p:par>
                              <p:par>
                                <p:cTn id="55" presetID="2" presetClass="exit" presetSubtype="9" fill="hold" nodeType="withEffect">
                                  <p:stCondLst>
                                    <p:cond delay="0"/>
                                  </p:stCondLst>
                                  <p:childTnLst>
                                    <p:anim calcmode="lin" valueType="num">
                                      <p:cBhvr additive="base">
                                        <p:cTn id="56" dur="3000"/>
                                        <p:tgtEl>
                                          <p:spTgt spid="7"/>
                                        </p:tgtEl>
                                        <p:attrNameLst>
                                          <p:attrName>ppt_x</p:attrName>
                                        </p:attrNameLst>
                                      </p:cBhvr>
                                      <p:tavLst>
                                        <p:tav tm="0">
                                          <p:val>
                                            <p:strVal val="ppt_x"/>
                                          </p:val>
                                        </p:tav>
                                        <p:tav tm="100000">
                                          <p:val>
                                            <p:strVal val="0-ppt_w/2"/>
                                          </p:val>
                                        </p:tav>
                                      </p:tavLst>
                                    </p:anim>
                                    <p:anim calcmode="lin" valueType="num">
                                      <p:cBhvr additive="base">
                                        <p:cTn id="57" dur="3000"/>
                                        <p:tgtEl>
                                          <p:spTgt spid="7"/>
                                        </p:tgtEl>
                                        <p:attrNameLst>
                                          <p:attrName>ppt_y</p:attrName>
                                        </p:attrNameLst>
                                      </p:cBhvr>
                                      <p:tavLst>
                                        <p:tav tm="0">
                                          <p:val>
                                            <p:strVal val="ppt_y"/>
                                          </p:val>
                                        </p:tav>
                                        <p:tav tm="100000">
                                          <p:val>
                                            <p:strVal val="0-ppt_h/2"/>
                                          </p:val>
                                        </p:tav>
                                      </p:tavLst>
                                    </p:anim>
                                    <p:set>
                                      <p:cBhvr>
                                        <p:cTn id="58" dur="1" fill="hold">
                                          <p:stCondLst>
                                            <p:cond delay="2999"/>
                                          </p:stCondLst>
                                        </p:cTn>
                                        <p:tgtEl>
                                          <p:spTgt spid="7"/>
                                        </p:tgtEl>
                                        <p:attrNameLst>
                                          <p:attrName>style.visibility</p:attrName>
                                        </p:attrNameLst>
                                      </p:cBhvr>
                                      <p:to>
                                        <p:strVal val="hidden"/>
                                      </p:to>
                                    </p:set>
                                  </p:childTnLst>
                                </p:cTn>
                              </p:par>
                              <p:par>
                                <p:cTn id="59" presetID="2" presetClass="exit" presetSubtype="9" fill="hold" nodeType="withEffect">
                                  <p:stCondLst>
                                    <p:cond delay="0"/>
                                  </p:stCondLst>
                                  <p:childTnLst>
                                    <p:anim calcmode="lin" valueType="num">
                                      <p:cBhvr additive="base">
                                        <p:cTn id="60" dur="3000"/>
                                        <p:tgtEl>
                                          <p:spTgt spid="11"/>
                                        </p:tgtEl>
                                        <p:attrNameLst>
                                          <p:attrName>ppt_x</p:attrName>
                                        </p:attrNameLst>
                                      </p:cBhvr>
                                      <p:tavLst>
                                        <p:tav tm="0">
                                          <p:val>
                                            <p:strVal val="ppt_x"/>
                                          </p:val>
                                        </p:tav>
                                        <p:tav tm="100000">
                                          <p:val>
                                            <p:strVal val="0-ppt_w/2"/>
                                          </p:val>
                                        </p:tav>
                                      </p:tavLst>
                                    </p:anim>
                                    <p:anim calcmode="lin" valueType="num">
                                      <p:cBhvr additive="base">
                                        <p:cTn id="61" dur="3000"/>
                                        <p:tgtEl>
                                          <p:spTgt spid="11"/>
                                        </p:tgtEl>
                                        <p:attrNameLst>
                                          <p:attrName>ppt_y</p:attrName>
                                        </p:attrNameLst>
                                      </p:cBhvr>
                                      <p:tavLst>
                                        <p:tav tm="0">
                                          <p:val>
                                            <p:strVal val="ppt_y"/>
                                          </p:val>
                                        </p:tav>
                                        <p:tav tm="100000">
                                          <p:val>
                                            <p:strVal val="0-ppt_h/2"/>
                                          </p:val>
                                        </p:tav>
                                      </p:tavLst>
                                    </p:anim>
                                    <p:set>
                                      <p:cBhvr>
                                        <p:cTn id="62" dur="1" fill="hold">
                                          <p:stCondLst>
                                            <p:cond delay="2999"/>
                                          </p:stCondLst>
                                        </p:cTn>
                                        <p:tgtEl>
                                          <p:spTgt spid="11"/>
                                        </p:tgtEl>
                                        <p:attrNameLst>
                                          <p:attrName>style.visibility</p:attrName>
                                        </p:attrNameLst>
                                      </p:cBhvr>
                                      <p:to>
                                        <p:strVal val="hidden"/>
                                      </p:to>
                                    </p:set>
                                  </p:childTnLst>
                                </p:cTn>
                              </p:par>
                              <p:par>
                                <p:cTn id="63" presetID="2" presetClass="exit" presetSubtype="9" fill="hold" nodeType="withEffect">
                                  <p:stCondLst>
                                    <p:cond delay="0"/>
                                  </p:stCondLst>
                                  <p:childTnLst>
                                    <p:anim calcmode="lin" valueType="num">
                                      <p:cBhvr additive="base">
                                        <p:cTn id="64" dur="3000"/>
                                        <p:tgtEl>
                                          <p:spTgt spid="20"/>
                                        </p:tgtEl>
                                        <p:attrNameLst>
                                          <p:attrName>ppt_x</p:attrName>
                                        </p:attrNameLst>
                                      </p:cBhvr>
                                      <p:tavLst>
                                        <p:tav tm="0">
                                          <p:val>
                                            <p:strVal val="ppt_x"/>
                                          </p:val>
                                        </p:tav>
                                        <p:tav tm="100000">
                                          <p:val>
                                            <p:strVal val="0-ppt_w/2"/>
                                          </p:val>
                                        </p:tav>
                                      </p:tavLst>
                                    </p:anim>
                                    <p:anim calcmode="lin" valueType="num">
                                      <p:cBhvr additive="base">
                                        <p:cTn id="65" dur="3000"/>
                                        <p:tgtEl>
                                          <p:spTgt spid="20"/>
                                        </p:tgtEl>
                                        <p:attrNameLst>
                                          <p:attrName>ppt_y</p:attrName>
                                        </p:attrNameLst>
                                      </p:cBhvr>
                                      <p:tavLst>
                                        <p:tav tm="0">
                                          <p:val>
                                            <p:strVal val="ppt_y"/>
                                          </p:val>
                                        </p:tav>
                                        <p:tav tm="100000">
                                          <p:val>
                                            <p:strVal val="0-ppt_h/2"/>
                                          </p:val>
                                        </p:tav>
                                      </p:tavLst>
                                    </p:anim>
                                    <p:set>
                                      <p:cBhvr>
                                        <p:cTn id="66" dur="1" fill="hold">
                                          <p:stCondLst>
                                            <p:cond delay="2999"/>
                                          </p:stCondLst>
                                        </p:cTn>
                                        <p:tgtEl>
                                          <p:spTgt spid="20"/>
                                        </p:tgtEl>
                                        <p:attrNameLst>
                                          <p:attrName>style.visibility</p:attrName>
                                        </p:attrNameLst>
                                      </p:cBhvr>
                                      <p:to>
                                        <p:strVal val="hidden"/>
                                      </p:to>
                                    </p:set>
                                  </p:childTnLst>
                                </p:cTn>
                              </p:par>
                              <p:par>
                                <p:cTn id="67" presetID="2" presetClass="exit" presetSubtype="9" fill="hold" nodeType="withEffect">
                                  <p:stCondLst>
                                    <p:cond delay="0"/>
                                  </p:stCondLst>
                                  <p:childTnLst>
                                    <p:anim calcmode="lin" valueType="num">
                                      <p:cBhvr additive="base">
                                        <p:cTn id="68" dur="3000"/>
                                        <p:tgtEl>
                                          <p:spTgt spid="21"/>
                                        </p:tgtEl>
                                        <p:attrNameLst>
                                          <p:attrName>ppt_x</p:attrName>
                                        </p:attrNameLst>
                                      </p:cBhvr>
                                      <p:tavLst>
                                        <p:tav tm="0">
                                          <p:val>
                                            <p:strVal val="ppt_x"/>
                                          </p:val>
                                        </p:tav>
                                        <p:tav tm="100000">
                                          <p:val>
                                            <p:strVal val="0-ppt_w/2"/>
                                          </p:val>
                                        </p:tav>
                                      </p:tavLst>
                                    </p:anim>
                                    <p:anim calcmode="lin" valueType="num">
                                      <p:cBhvr additive="base">
                                        <p:cTn id="69" dur="3000"/>
                                        <p:tgtEl>
                                          <p:spTgt spid="21"/>
                                        </p:tgtEl>
                                        <p:attrNameLst>
                                          <p:attrName>ppt_y</p:attrName>
                                        </p:attrNameLst>
                                      </p:cBhvr>
                                      <p:tavLst>
                                        <p:tav tm="0">
                                          <p:val>
                                            <p:strVal val="ppt_y"/>
                                          </p:val>
                                        </p:tav>
                                        <p:tav tm="100000">
                                          <p:val>
                                            <p:strVal val="0-ppt_h/2"/>
                                          </p:val>
                                        </p:tav>
                                      </p:tavLst>
                                    </p:anim>
                                    <p:set>
                                      <p:cBhvr>
                                        <p:cTn id="70" dur="1" fill="hold">
                                          <p:stCondLst>
                                            <p:cond delay="2999"/>
                                          </p:stCondLst>
                                        </p:cTn>
                                        <p:tgtEl>
                                          <p:spTgt spid="21"/>
                                        </p:tgtEl>
                                        <p:attrNameLst>
                                          <p:attrName>style.visibility</p:attrName>
                                        </p:attrNameLst>
                                      </p:cBhvr>
                                      <p:to>
                                        <p:strVal val="hidden"/>
                                      </p:to>
                                    </p:set>
                                  </p:childTnLst>
                                </p:cTn>
                              </p:par>
                              <p:par>
                                <p:cTn id="71" presetID="2" presetClass="exit" presetSubtype="9" fill="hold" nodeType="withEffect">
                                  <p:stCondLst>
                                    <p:cond delay="0"/>
                                  </p:stCondLst>
                                  <p:childTnLst>
                                    <p:anim calcmode="lin" valueType="num">
                                      <p:cBhvr additive="base">
                                        <p:cTn id="72" dur="3000"/>
                                        <p:tgtEl>
                                          <p:spTgt spid="22"/>
                                        </p:tgtEl>
                                        <p:attrNameLst>
                                          <p:attrName>ppt_x</p:attrName>
                                        </p:attrNameLst>
                                      </p:cBhvr>
                                      <p:tavLst>
                                        <p:tav tm="0">
                                          <p:val>
                                            <p:strVal val="ppt_x"/>
                                          </p:val>
                                        </p:tav>
                                        <p:tav tm="100000">
                                          <p:val>
                                            <p:strVal val="0-ppt_w/2"/>
                                          </p:val>
                                        </p:tav>
                                      </p:tavLst>
                                    </p:anim>
                                    <p:anim calcmode="lin" valueType="num">
                                      <p:cBhvr additive="base">
                                        <p:cTn id="73" dur="3000"/>
                                        <p:tgtEl>
                                          <p:spTgt spid="22"/>
                                        </p:tgtEl>
                                        <p:attrNameLst>
                                          <p:attrName>ppt_y</p:attrName>
                                        </p:attrNameLst>
                                      </p:cBhvr>
                                      <p:tavLst>
                                        <p:tav tm="0">
                                          <p:val>
                                            <p:strVal val="ppt_y"/>
                                          </p:val>
                                        </p:tav>
                                        <p:tav tm="100000">
                                          <p:val>
                                            <p:strVal val="0-ppt_h/2"/>
                                          </p:val>
                                        </p:tav>
                                      </p:tavLst>
                                    </p:anim>
                                    <p:set>
                                      <p:cBhvr>
                                        <p:cTn id="74" dur="1" fill="hold">
                                          <p:stCondLst>
                                            <p:cond delay="2999"/>
                                          </p:stCondLst>
                                        </p:cTn>
                                        <p:tgtEl>
                                          <p:spTgt spid="22"/>
                                        </p:tgtEl>
                                        <p:attrNameLst>
                                          <p:attrName>style.visibility</p:attrName>
                                        </p:attrNameLst>
                                      </p:cBhvr>
                                      <p:to>
                                        <p:strVal val="hidden"/>
                                      </p:to>
                                    </p:set>
                                  </p:childTnLst>
                                </p:cTn>
                              </p:par>
                              <p:par>
                                <p:cTn id="75" presetID="2" presetClass="exit" presetSubtype="9" fill="hold" nodeType="withEffect">
                                  <p:stCondLst>
                                    <p:cond delay="0"/>
                                  </p:stCondLst>
                                  <p:childTnLst>
                                    <p:anim calcmode="lin" valueType="num">
                                      <p:cBhvr additive="base">
                                        <p:cTn id="76" dur="3000"/>
                                        <p:tgtEl>
                                          <p:spTgt spid="23"/>
                                        </p:tgtEl>
                                        <p:attrNameLst>
                                          <p:attrName>ppt_x</p:attrName>
                                        </p:attrNameLst>
                                      </p:cBhvr>
                                      <p:tavLst>
                                        <p:tav tm="0">
                                          <p:val>
                                            <p:strVal val="ppt_x"/>
                                          </p:val>
                                        </p:tav>
                                        <p:tav tm="100000">
                                          <p:val>
                                            <p:strVal val="0-ppt_w/2"/>
                                          </p:val>
                                        </p:tav>
                                      </p:tavLst>
                                    </p:anim>
                                    <p:anim calcmode="lin" valueType="num">
                                      <p:cBhvr additive="base">
                                        <p:cTn id="77" dur="3000"/>
                                        <p:tgtEl>
                                          <p:spTgt spid="23"/>
                                        </p:tgtEl>
                                        <p:attrNameLst>
                                          <p:attrName>ppt_y</p:attrName>
                                        </p:attrNameLst>
                                      </p:cBhvr>
                                      <p:tavLst>
                                        <p:tav tm="0">
                                          <p:val>
                                            <p:strVal val="ppt_y"/>
                                          </p:val>
                                        </p:tav>
                                        <p:tav tm="100000">
                                          <p:val>
                                            <p:strVal val="0-ppt_h/2"/>
                                          </p:val>
                                        </p:tav>
                                      </p:tavLst>
                                    </p:anim>
                                    <p:set>
                                      <p:cBhvr>
                                        <p:cTn id="78" dur="1" fill="hold">
                                          <p:stCondLst>
                                            <p:cond delay="2999"/>
                                          </p:stCondLst>
                                        </p:cTn>
                                        <p:tgtEl>
                                          <p:spTgt spid="23"/>
                                        </p:tgtEl>
                                        <p:attrNameLst>
                                          <p:attrName>style.visibility</p:attrName>
                                        </p:attrNameLst>
                                      </p:cBhvr>
                                      <p:to>
                                        <p:strVal val="hidden"/>
                                      </p:to>
                                    </p:set>
                                  </p:childTnLst>
                                </p:cTn>
                              </p:par>
                              <p:par>
                                <p:cTn id="79" presetID="2" presetClass="exit" presetSubtype="3" fill="hold" nodeType="withEffect">
                                  <p:stCondLst>
                                    <p:cond delay="0"/>
                                  </p:stCondLst>
                                  <p:childTnLst>
                                    <p:anim calcmode="lin" valueType="num">
                                      <p:cBhvr additive="base">
                                        <p:cTn id="80" dur="3000"/>
                                        <p:tgtEl>
                                          <p:spTgt spid="6"/>
                                        </p:tgtEl>
                                        <p:attrNameLst>
                                          <p:attrName>ppt_x</p:attrName>
                                        </p:attrNameLst>
                                      </p:cBhvr>
                                      <p:tavLst>
                                        <p:tav tm="0">
                                          <p:val>
                                            <p:strVal val="ppt_x"/>
                                          </p:val>
                                        </p:tav>
                                        <p:tav tm="100000">
                                          <p:val>
                                            <p:strVal val="1+ppt_w/2"/>
                                          </p:val>
                                        </p:tav>
                                      </p:tavLst>
                                    </p:anim>
                                    <p:anim calcmode="lin" valueType="num">
                                      <p:cBhvr additive="base">
                                        <p:cTn id="81" dur="3000"/>
                                        <p:tgtEl>
                                          <p:spTgt spid="6"/>
                                        </p:tgtEl>
                                        <p:attrNameLst>
                                          <p:attrName>ppt_y</p:attrName>
                                        </p:attrNameLst>
                                      </p:cBhvr>
                                      <p:tavLst>
                                        <p:tav tm="0">
                                          <p:val>
                                            <p:strVal val="ppt_y"/>
                                          </p:val>
                                        </p:tav>
                                        <p:tav tm="100000">
                                          <p:val>
                                            <p:strVal val="0-ppt_h/2"/>
                                          </p:val>
                                        </p:tav>
                                      </p:tavLst>
                                    </p:anim>
                                    <p:set>
                                      <p:cBhvr>
                                        <p:cTn id="82" dur="1" fill="hold">
                                          <p:stCondLst>
                                            <p:cond delay="2999"/>
                                          </p:stCondLst>
                                        </p:cTn>
                                        <p:tgtEl>
                                          <p:spTgt spid="6"/>
                                        </p:tgtEl>
                                        <p:attrNameLst>
                                          <p:attrName>style.visibility</p:attrName>
                                        </p:attrNameLst>
                                      </p:cBhvr>
                                      <p:to>
                                        <p:strVal val="hidden"/>
                                      </p:to>
                                    </p:set>
                                  </p:childTnLst>
                                </p:cTn>
                              </p:par>
                              <p:par>
                                <p:cTn id="83" presetID="2" presetClass="exit" presetSubtype="3" fill="hold" nodeType="withEffect">
                                  <p:stCondLst>
                                    <p:cond delay="0"/>
                                  </p:stCondLst>
                                  <p:childTnLst>
                                    <p:anim calcmode="lin" valueType="num">
                                      <p:cBhvr additive="base">
                                        <p:cTn id="84" dur="3000"/>
                                        <p:tgtEl>
                                          <p:spTgt spid="9"/>
                                        </p:tgtEl>
                                        <p:attrNameLst>
                                          <p:attrName>ppt_x</p:attrName>
                                        </p:attrNameLst>
                                      </p:cBhvr>
                                      <p:tavLst>
                                        <p:tav tm="0">
                                          <p:val>
                                            <p:strVal val="ppt_x"/>
                                          </p:val>
                                        </p:tav>
                                        <p:tav tm="100000">
                                          <p:val>
                                            <p:strVal val="1+ppt_w/2"/>
                                          </p:val>
                                        </p:tav>
                                      </p:tavLst>
                                    </p:anim>
                                    <p:anim calcmode="lin" valueType="num">
                                      <p:cBhvr additive="base">
                                        <p:cTn id="85" dur="3000"/>
                                        <p:tgtEl>
                                          <p:spTgt spid="9"/>
                                        </p:tgtEl>
                                        <p:attrNameLst>
                                          <p:attrName>ppt_y</p:attrName>
                                        </p:attrNameLst>
                                      </p:cBhvr>
                                      <p:tavLst>
                                        <p:tav tm="0">
                                          <p:val>
                                            <p:strVal val="ppt_y"/>
                                          </p:val>
                                        </p:tav>
                                        <p:tav tm="100000">
                                          <p:val>
                                            <p:strVal val="0-ppt_h/2"/>
                                          </p:val>
                                        </p:tav>
                                      </p:tavLst>
                                    </p:anim>
                                    <p:set>
                                      <p:cBhvr>
                                        <p:cTn id="86" dur="1" fill="hold">
                                          <p:stCondLst>
                                            <p:cond delay="2999"/>
                                          </p:stCondLst>
                                        </p:cTn>
                                        <p:tgtEl>
                                          <p:spTgt spid="9"/>
                                        </p:tgtEl>
                                        <p:attrNameLst>
                                          <p:attrName>style.visibility</p:attrName>
                                        </p:attrNameLst>
                                      </p:cBhvr>
                                      <p:to>
                                        <p:strVal val="hidden"/>
                                      </p:to>
                                    </p:set>
                                  </p:childTnLst>
                                </p:cTn>
                              </p:par>
                              <p:par>
                                <p:cTn id="87" presetID="2" presetClass="exit" presetSubtype="3" fill="hold" nodeType="withEffect">
                                  <p:stCondLst>
                                    <p:cond delay="0"/>
                                  </p:stCondLst>
                                  <p:childTnLst>
                                    <p:anim calcmode="lin" valueType="num">
                                      <p:cBhvr additive="base">
                                        <p:cTn id="88" dur="3000"/>
                                        <p:tgtEl>
                                          <p:spTgt spid="24"/>
                                        </p:tgtEl>
                                        <p:attrNameLst>
                                          <p:attrName>ppt_x</p:attrName>
                                        </p:attrNameLst>
                                      </p:cBhvr>
                                      <p:tavLst>
                                        <p:tav tm="0">
                                          <p:val>
                                            <p:strVal val="ppt_x"/>
                                          </p:val>
                                        </p:tav>
                                        <p:tav tm="100000">
                                          <p:val>
                                            <p:strVal val="1+ppt_w/2"/>
                                          </p:val>
                                        </p:tav>
                                      </p:tavLst>
                                    </p:anim>
                                    <p:anim calcmode="lin" valueType="num">
                                      <p:cBhvr additive="base">
                                        <p:cTn id="89" dur="3000"/>
                                        <p:tgtEl>
                                          <p:spTgt spid="24"/>
                                        </p:tgtEl>
                                        <p:attrNameLst>
                                          <p:attrName>ppt_y</p:attrName>
                                        </p:attrNameLst>
                                      </p:cBhvr>
                                      <p:tavLst>
                                        <p:tav tm="0">
                                          <p:val>
                                            <p:strVal val="ppt_y"/>
                                          </p:val>
                                        </p:tav>
                                        <p:tav tm="100000">
                                          <p:val>
                                            <p:strVal val="0-ppt_h/2"/>
                                          </p:val>
                                        </p:tav>
                                      </p:tavLst>
                                    </p:anim>
                                    <p:set>
                                      <p:cBhvr>
                                        <p:cTn id="90" dur="1" fill="hold">
                                          <p:stCondLst>
                                            <p:cond delay="2999"/>
                                          </p:stCondLst>
                                        </p:cTn>
                                        <p:tgtEl>
                                          <p:spTgt spid="24"/>
                                        </p:tgtEl>
                                        <p:attrNameLst>
                                          <p:attrName>style.visibility</p:attrName>
                                        </p:attrNameLst>
                                      </p:cBhvr>
                                      <p:to>
                                        <p:strVal val="hidden"/>
                                      </p:to>
                                    </p:set>
                                  </p:childTnLst>
                                </p:cTn>
                              </p:par>
                              <p:par>
                                <p:cTn id="91" presetID="2" presetClass="exit" presetSubtype="3" fill="hold" nodeType="withEffect">
                                  <p:stCondLst>
                                    <p:cond delay="0"/>
                                  </p:stCondLst>
                                  <p:childTnLst>
                                    <p:anim calcmode="lin" valueType="num">
                                      <p:cBhvr additive="base">
                                        <p:cTn id="92" dur="3000"/>
                                        <p:tgtEl>
                                          <p:spTgt spid="25"/>
                                        </p:tgtEl>
                                        <p:attrNameLst>
                                          <p:attrName>ppt_x</p:attrName>
                                        </p:attrNameLst>
                                      </p:cBhvr>
                                      <p:tavLst>
                                        <p:tav tm="0">
                                          <p:val>
                                            <p:strVal val="ppt_x"/>
                                          </p:val>
                                        </p:tav>
                                        <p:tav tm="100000">
                                          <p:val>
                                            <p:strVal val="1+ppt_w/2"/>
                                          </p:val>
                                        </p:tav>
                                      </p:tavLst>
                                    </p:anim>
                                    <p:anim calcmode="lin" valueType="num">
                                      <p:cBhvr additive="base">
                                        <p:cTn id="93" dur="3000"/>
                                        <p:tgtEl>
                                          <p:spTgt spid="25"/>
                                        </p:tgtEl>
                                        <p:attrNameLst>
                                          <p:attrName>ppt_y</p:attrName>
                                        </p:attrNameLst>
                                      </p:cBhvr>
                                      <p:tavLst>
                                        <p:tav tm="0">
                                          <p:val>
                                            <p:strVal val="ppt_y"/>
                                          </p:val>
                                        </p:tav>
                                        <p:tav tm="100000">
                                          <p:val>
                                            <p:strVal val="0-ppt_h/2"/>
                                          </p:val>
                                        </p:tav>
                                      </p:tavLst>
                                    </p:anim>
                                    <p:set>
                                      <p:cBhvr>
                                        <p:cTn id="94" dur="1" fill="hold">
                                          <p:stCondLst>
                                            <p:cond delay="2999"/>
                                          </p:stCondLst>
                                        </p:cTn>
                                        <p:tgtEl>
                                          <p:spTgt spid="25"/>
                                        </p:tgtEl>
                                        <p:attrNameLst>
                                          <p:attrName>style.visibility</p:attrName>
                                        </p:attrNameLst>
                                      </p:cBhvr>
                                      <p:to>
                                        <p:strVal val="hidden"/>
                                      </p:to>
                                    </p:set>
                                  </p:childTnLst>
                                </p:cTn>
                              </p:par>
                              <p:par>
                                <p:cTn id="95" presetID="2" presetClass="exit" presetSubtype="3" fill="hold" nodeType="withEffect">
                                  <p:stCondLst>
                                    <p:cond delay="0"/>
                                  </p:stCondLst>
                                  <p:childTnLst>
                                    <p:anim calcmode="lin" valueType="num">
                                      <p:cBhvr additive="base">
                                        <p:cTn id="96" dur="3000"/>
                                        <p:tgtEl>
                                          <p:spTgt spid="26"/>
                                        </p:tgtEl>
                                        <p:attrNameLst>
                                          <p:attrName>ppt_x</p:attrName>
                                        </p:attrNameLst>
                                      </p:cBhvr>
                                      <p:tavLst>
                                        <p:tav tm="0">
                                          <p:val>
                                            <p:strVal val="ppt_x"/>
                                          </p:val>
                                        </p:tav>
                                        <p:tav tm="100000">
                                          <p:val>
                                            <p:strVal val="1+ppt_w/2"/>
                                          </p:val>
                                        </p:tav>
                                      </p:tavLst>
                                    </p:anim>
                                    <p:anim calcmode="lin" valueType="num">
                                      <p:cBhvr additive="base">
                                        <p:cTn id="97" dur="3000"/>
                                        <p:tgtEl>
                                          <p:spTgt spid="26"/>
                                        </p:tgtEl>
                                        <p:attrNameLst>
                                          <p:attrName>ppt_y</p:attrName>
                                        </p:attrNameLst>
                                      </p:cBhvr>
                                      <p:tavLst>
                                        <p:tav tm="0">
                                          <p:val>
                                            <p:strVal val="ppt_y"/>
                                          </p:val>
                                        </p:tav>
                                        <p:tav tm="100000">
                                          <p:val>
                                            <p:strVal val="0-ppt_h/2"/>
                                          </p:val>
                                        </p:tav>
                                      </p:tavLst>
                                    </p:anim>
                                    <p:set>
                                      <p:cBhvr>
                                        <p:cTn id="98" dur="1" fill="hold">
                                          <p:stCondLst>
                                            <p:cond delay="2999"/>
                                          </p:stCondLst>
                                        </p:cTn>
                                        <p:tgtEl>
                                          <p:spTgt spid="26"/>
                                        </p:tgtEl>
                                        <p:attrNameLst>
                                          <p:attrName>style.visibility</p:attrName>
                                        </p:attrNameLst>
                                      </p:cBhvr>
                                      <p:to>
                                        <p:strVal val="hidden"/>
                                      </p:to>
                                    </p:set>
                                  </p:childTnLst>
                                </p:cTn>
                              </p:par>
                              <p:par>
                                <p:cTn id="99" presetID="2" presetClass="exit" presetSubtype="3" fill="hold" nodeType="withEffect">
                                  <p:stCondLst>
                                    <p:cond delay="0"/>
                                  </p:stCondLst>
                                  <p:childTnLst>
                                    <p:anim calcmode="lin" valueType="num">
                                      <p:cBhvr additive="base">
                                        <p:cTn id="100" dur="3000"/>
                                        <p:tgtEl>
                                          <p:spTgt spid="27"/>
                                        </p:tgtEl>
                                        <p:attrNameLst>
                                          <p:attrName>ppt_x</p:attrName>
                                        </p:attrNameLst>
                                      </p:cBhvr>
                                      <p:tavLst>
                                        <p:tav tm="0">
                                          <p:val>
                                            <p:strVal val="ppt_x"/>
                                          </p:val>
                                        </p:tav>
                                        <p:tav tm="100000">
                                          <p:val>
                                            <p:strVal val="1+ppt_w/2"/>
                                          </p:val>
                                        </p:tav>
                                      </p:tavLst>
                                    </p:anim>
                                    <p:anim calcmode="lin" valueType="num">
                                      <p:cBhvr additive="base">
                                        <p:cTn id="101" dur="3000"/>
                                        <p:tgtEl>
                                          <p:spTgt spid="27"/>
                                        </p:tgtEl>
                                        <p:attrNameLst>
                                          <p:attrName>ppt_y</p:attrName>
                                        </p:attrNameLst>
                                      </p:cBhvr>
                                      <p:tavLst>
                                        <p:tav tm="0">
                                          <p:val>
                                            <p:strVal val="ppt_y"/>
                                          </p:val>
                                        </p:tav>
                                        <p:tav tm="100000">
                                          <p:val>
                                            <p:strVal val="0-ppt_h/2"/>
                                          </p:val>
                                        </p:tav>
                                      </p:tavLst>
                                    </p:anim>
                                    <p:set>
                                      <p:cBhvr>
                                        <p:cTn id="102" dur="1" fill="hold">
                                          <p:stCondLst>
                                            <p:cond delay="2999"/>
                                          </p:stCondLst>
                                        </p:cTn>
                                        <p:tgtEl>
                                          <p:spTgt spid="27"/>
                                        </p:tgtEl>
                                        <p:attrNameLst>
                                          <p:attrName>style.visibility</p:attrName>
                                        </p:attrNameLst>
                                      </p:cBhvr>
                                      <p:to>
                                        <p:strVal val="hidden"/>
                                      </p:to>
                                    </p:set>
                                  </p:childTnLst>
                                </p:cTn>
                              </p:par>
                              <p:par>
                                <p:cTn id="103" presetID="8" presetClass="emph" presetSubtype="0" autoRev="1" fill="hold" nodeType="withEffect">
                                  <p:stCondLst>
                                    <p:cond delay="0"/>
                                  </p:stCondLst>
                                  <p:childTnLst>
                                    <p:animRot by="21600000">
                                      <p:cBhvr>
                                        <p:cTn id="104" dur="3000" fill="hold"/>
                                        <p:tgtEl>
                                          <p:spTgt spid="4"/>
                                        </p:tgtEl>
                                        <p:attrNameLst>
                                          <p:attrName>r</p:attrName>
                                        </p:attrNameLst>
                                      </p:cBhvr>
                                    </p:animRot>
                                  </p:childTnLst>
                                </p:cTn>
                              </p:par>
                              <p:par>
                                <p:cTn id="105" presetID="8" presetClass="emph" presetSubtype="0" autoRev="1" fill="hold" nodeType="withEffect">
                                  <p:stCondLst>
                                    <p:cond delay="0"/>
                                  </p:stCondLst>
                                  <p:childTnLst>
                                    <p:animRot by="21600000">
                                      <p:cBhvr>
                                        <p:cTn id="106" dur="3000" fill="hold"/>
                                        <p:tgtEl>
                                          <p:spTgt spid="8"/>
                                        </p:tgtEl>
                                        <p:attrNameLst>
                                          <p:attrName>r</p:attrName>
                                        </p:attrNameLst>
                                      </p:cBhvr>
                                    </p:animRot>
                                  </p:childTnLst>
                                </p:cTn>
                              </p:par>
                              <p:par>
                                <p:cTn id="107" presetID="8" presetClass="emph" presetSubtype="0" autoRev="1" fill="hold" nodeType="withEffect">
                                  <p:stCondLst>
                                    <p:cond delay="0"/>
                                  </p:stCondLst>
                                  <p:childTnLst>
                                    <p:animRot by="21600000">
                                      <p:cBhvr>
                                        <p:cTn id="108" dur="3000" fill="hold"/>
                                        <p:tgtEl>
                                          <p:spTgt spid="12"/>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13"/>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14"/>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15"/>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5"/>
                                        </p:tgtEl>
                                        <p:attrNameLst>
                                          <p:attrName>r</p:attrName>
                                        </p:attrNameLst>
                                      </p:cBhvr>
                                    </p:animRot>
                                  </p:childTnLst>
                                </p:cTn>
                              </p:par>
                              <p:par>
                                <p:cTn id="117" presetID="8" presetClass="emph" presetSubtype="0" autoRev="1" fill="hold" nodeType="withEffect">
                                  <p:stCondLst>
                                    <p:cond delay="0"/>
                                  </p:stCondLst>
                                  <p:childTnLst>
                                    <p:animRot by="-21600000">
                                      <p:cBhvr>
                                        <p:cTn id="118" dur="3000" fill="hold"/>
                                        <p:tgtEl>
                                          <p:spTgt spid="10"/>
                                        </p:tgtEl>
                                        <p:attrNameLst>
                                          <p:attrName>r</p:attrName>
                                        </p:attrNameLst>
                                      </p:cBhvr>
                                    </p:animRot>
                                  </p:childTnLst>
                                </p:cTn>
                              </p:par>
                              <p:par>
                                <p:cTn id="119" presetID="8" presetClass="emph" presetSubtype="0" autoRev="1" fill="hold" nodeType="withEffect">
                                  <p:stCondLst>
                                    <p:cond delay="0"/>
                                  </p:stCondLst>
                                  <p:childTnLst>
                                    <p:animRot by="-21600000">
                                      <p:cBhvr>
                                        <p:cTn id="120" dur="3000" fill="hold"/>
                                        <p:tgtEl>
                                          <p:spTgt spid="16"/>
                                        </p:tgtEl>
                                        <p:attrNameLst>
                                          <p:attrName>r</p:attrName>
                                        </p:attrNameLst>
                                      </p:cBhvr>
                                    </p:animRot>
                                  </p:childTnLst>
                                </p:cTn>
                              </p:par>
                              <p:par>
                                <p:cTn id="121" presetID="8" presetClass="emph" presetSubtype="0" autoRev="1" fill="hold" nodeType="withEffect">
                                  <p:stCondLst>
                                    <p:cond delay="0"/>
                                  </p:stCondLst>
                                  <p:childTnLst>
                                    <p:animRot by="-21600000">
                                      <p:cBhvr>
                                        <p:cTn id="122" dur="3000" fill="hold"/>
                                        <p:tgtEl>
                                          <p:spTgt spid="17"/>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18"/>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19"/>
                                        </p:tgtEl>
                                        <p:attrNameLst>
                                          <p:attrName>r</p:attrName>
                                        </p:attrNameLst>
                                      </p:cBhvr>
                                    </p:animRot>
                                  </p:childTnLst>
                                </p:cTn>
                              </p:par>
                              <p:par>
                                <p:cTn id="127" presetID="8" presetClass="emph" presetSubtype="0" autoRev="1" fill="hold"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autoRev="1" fill="hold"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autoRev="1" fill="hold" nodeType="withEffect">
                                  <p:stCondLst>
                                    <p:cond delay="0"/>
                                  </p:stCondLst>
                                  <p:childTnLst>
                                    <p:animRot by="-21600000">
                                      <p:cBhvr>
                                        <p:cTn id="132" dur="3000" fill="hold"/>
                                        <p:tgtEl>
                                          <p:spTgt spid="24"/>
                                        </p:tgtEl>
                                        <p:attrNameLst>
                                          <p:attrName>r</p:attrName>
                                        </p:attrNameLst>
                                      </p:cBhvr>
                                    </p:animRot>
                                  </p:childTnLst>
                                </p:cTn>
                              </p:par>
                              <p:par>
                                <p:cTn id="133" presetID="8" presetClass="emph" presetSubtype="0" autoRev="1" fill="hold" nodeType="withEffect">
                                  <p:stCondLst>
                                    <p:cond delay="0"/>
                                  </p:stCondLst>
                                  <p:childTnLst>
                                    <p:animRot by="-21600000">
                                      <p:cBhvr>
                                        <p:cTn id="134" dur="3000" fill="hold"/>
                                        <p:tgtEl>
                                          <p:spTgt spid="25"/>
                                        </p:tgtEl>
                                        <p:attrNameLst>
                                          <p:attrName>r</p:attrName>
                                        </p:attrNameLst>
                                      </p:cBhvr>
                                    </p:animRot>
                                  </p:childTnLst>
                                </p:cTn>
                              </p:par>
                              <p:par>
                                <p:cTn id="135" presetID="8" presetClass="emph" presetSubtype="0" autoRev="1" fill="hold" nodeType="withEffect">
                                  <p:stCondLst>
                                    <p:cond delay="0"/>
                                  </p:stCondLst>
                                  <p:childTnLst>
                                    <p:animRot by="-21600000">
                                      <p:cBhvr>
                                        <p:cTn id="136" dur="3000" fill="hold"/>
                                        <p:tgtEl>
                                          <p:spTgt spid="26"/>
                                        </p:tgtEl>
                                        <p:attrNameLst>
                                          <p:attrName>r</p:attrName>
                                        </p:attrNameLst>
                                      </p:cBhvr>
                                    </p:animRot>
                                  </p:childTnLst>
                                </p:cTn>
                              </p:par>
                              <p:par>
                                <p:cTn id="137" presetID="8" presetClass="emph" presetSubtype="0" autoRev="1" fill="hold" nodeType="withEffect">
                                  <p:stCondLst>
                                    <p:cond delay="0"/>
                                  </p:stCondLst>
                                  <p:childTnLst>
                                    <p:animRot by="-21600000">
                                      <p:cBhvr>
                                        <p:cTn id="138" dur="3000" fill="hold"/>
                                        <p:tgtEl>
                                          <p:spTgt spid="27"/>
                                        </p:tgtEl>
                                        <p:attrNameLst>
                                          <p:attrName>r</p:attrName>
                                        </p:attrNameLst>
                                      </p:cBhvr>
                                    </p:animRot>
                                  </p:childTnLst>
                                </p:cTn>
                              </p:par>
                              <p:par>
                                <p:cTn id="139" presetID="8" presetClass="emph" presetSubtype="0" autoRev="1" fill="hold" nodeType="withEffect">
                                  <p:stCondLst>
                                    <p:cond delay="0"/>
                                  </p:stCondLst>
                                  <p:childTnLst>
                                    <p:animRot by="21600000">
                                      <p:cBhvr>
                                        <p:cTn id="140" dur="3000" fill="hold"/>
                                        <p:tgtEl>
                                          <p:spTgt spid="7"/>
                                        </p:tgtEl>
                                        <p:attrNameLst>
                                          <p:attrName>r</p:attrName>
                                        </p:attrNameLst>
                                      </p:cBhvr>
                                    </p:animRot>
                                  </p:childTnLst>
                                </p:cTn>
                              </p:par>
                              <p:par>
                                <p:cTn id="141" presetID="8" presetClass="emph" presetSubtype="0" autoRev="1" fill="hold" nodeType="withEffect">
                                  <p:stCondLst>
                                    <p:cond delay="0"/>
                                  </p:stCondLst>
                                  <p:childTnLst>
                                    <p:animRot by="21600000">
                                      <p:cBhvr>
                                        <p:cTn id="142" dur="3000" fill="hold"/>
                                        <p:tgtEl>
                                          <p:spTgt spid="11"/>
                                        </p:tgtEl>
                                        <p:attrNameLst>
                                          <p:attrName>r</p:attrName>
                                        </p:attrNameLst>
                                      </p:cBhvr>
                                    </p:animRot>
                                  </p:childTnLst>
                                </p:cTn>
                              </p:par>
                              <p:par>
                                <p:cTn id="143" presetID="8" presetClass="emph" presetSubtype="0" autoRev="1" fill="hold" nodeType="withEffect">
                                  <p:stCondLst>
                                    <p:cond delay="0"/>
                                  </p:stCondLst>
                                  <p:childTnLst>
                                    <p:animRot by="21600000">
                                      <p:cBhvr>
                                        <p:cTn id="144" dur="3000" fill="hold"/>
                                        <p:tgtEl>
                                          <p:spTgt spid="20"/>
                                        </p:tgtEl>
                                        <p:attrNameLst>
                                          <p:attrName>r</p:attrName>
                                        </p:attrNameLst>
                                      </p:cBhvr>
                                    </p:animRot>
                                  </p:childTnLst>
                                </p:cTn>
                              </p:par>
                              <p:par>
                                <p:cTn id="145" presetID="8" presetClass="emph" presetSubtype="0" autoRev="1" fill="hold" nodeType="withEffect">
                                  <p:stCondLst>
                                    <p:cond delay="0"/>
                                  </p:stCondLst>
                                  <p:childTnLst>
                                    <p:animRot by="21600000">
                                      <p:cBhvr>
                                        <p:cTn id="146" dur="3000" fill="hold"/>
                                        <p:tgtEl>
                                          <p:spTgt spid="21"/>
                                        </p:tgtEl>
                                        <p:attrNameLst>
                                          <p:attrName>r</p:attrName>
                                        </p:attrNameLst>
                                      </p:cBhvr>
                                    </p:animRot>
                                  </p:childTnLst>
                                </p:cTn>
                              </p:par>
                              <p:par>
                                <p:cTn id="147" presetID="8" presetClass="emph" presetSubtype="0" autoRev="1" fill="hold" nodeType="withEffect">
                                  <p:stCondLst>
                                    <p:cond delay="0"/>
                                  </p:stCondLst>
                                  <p:childTnLst>
                                    <p:animRot by="21600000">
                                      <p:cBhvr>
                                        <p:cTn id="148" dur="3000" fill="hold"/>
                                        <p:tgtEl>
                                          <p:spTgt spid="22"/>
                                        </p:tgtEl>
                                        <p:attrNameLst>
                                          <p:attrName>r</p:attrName>
                                        </p:attrNameLst>
                                      </p:cBhvr>
                                    </p:animRot>
                                  </p:childTnLst>
                                </p:cTn>
                              </p:par>
                              <p:par>
                                <p:cTn id="149" presetID="8" presetClass="emph" presetSubtype="0" autoRev="1" fill="hold" nodeType="withEffect">
                                  <p:stCondLst>
                                    <p:cond delay="0"/>
                                  </p:stCondLst>
                                  <p:childTnLst>
                                    <p:animRot by="21600000">
                                      <p:cBhvr>
                                        <p:cTn id="150" dur="3000" fill="hold"/>
                                        <p:tgtEl>
                                          <p:spTgt spid="23"/>
                                        </p:tgtEl>
                                        <p:attrNameLst>
                                          <p:attrName>r</p:attrName>
                                        </p:attrNameLst>
                                      </p:cBhvr>
                                    </p:animRot>
                                  </p:childTnLst>
                                </p:cTn>
                              </p:par>
                              <p:par>
                                <p:cTn id="151" presetID="23" presetClass="entr" presetSubtype="272" fill="hold" nodeType="withEffect">
                                  <p:stCondLst>
                                    <p:cond delay="0"/>
                                  </p:stCondLst>
                                  <p:childTnLst>
                                    <p:set>
                                      <p:cBhvr>
                                        <p:cTn id="152" dur="1" fill="hold">
                                          <p:stCondLst>
                                            <p:cond delay="0"/>
                                          </p:stCondLst>
                                        </p:cTn>
                                        <p:tgtEl>
                                          <p:spTgt spid="2"/>
                                        </p:tgtEl>
                                        <p:attrNameLst>
                                          <p:attrName>style.visibility</p:attrName>
                                        </p:attrNameLst>
                                      </p:cBhvr>
                                      <p:to>
                                        <p:strVal val="visible"/>
                                      </p:to>
                                    </p:set>
                                    <p:anim calcmode="lin" valueType="num">
                                      <p:cBhvr>
                                        <p:cTn id="153" dur="3000" fill="hold"/>
                                        <p:tgtEl>
                                          <p:spTgt spid="2"/>
                                        </p:tgtEl>
                                        <p:attrNameLst>
                                          <p:attrName>ppt_w</p:attrName>
                                        </p:attrNameLst>
                                      </p:cBhvr>
                                      <p:tavLst>
                                        <p:tav tm="0">
                                          <p:val>
                                            <p:strVal val="2/3*#ppt_w"/>
                                          </p:val>
                                        </p:tav>
                                        <p:tav tm="100000">
                                          <p:val>
                                            <p:strVal val="#ppt_w"/>
                                          </p:val>
                                        </p:tav>
                                      </p:tavLst>
                                    </p:anim>
                                    <p:anim calcmode="lin" valueType="num">
                                      <p:cBhvr>
                                        <p:cTn id="154" dur="3000" fill="hold"/>
                                        <p:tgtEl>
                                          <p:spTgt spid="2"/>
                                        </p:tgtEl>
                                        <p:attrNameLst>
                                          <p:attrName>ppt_h</p:attrName>
                                        </p:attrNameLst>
                                      </p:cBhvr>
                                      <p:tavLst>
                                        <p:tav tm="0">
                                          <p:val>
                                            <p:strVal val="2/3*#ppt_h"/>
                                          </p:val>
                                        </p:tav>
                                        <p:tav tm="100000">
                                          <p:val>
                                            <p:strVal val="#ppt_h"/>
                                          </p:val>
                                        </p:tav>
                                      </p:tavLst>
                                    </p:anim>
                                  </p:childTnLst>
                                </p:cTn>
                              </p:par>
                              <p:par>
                                <p:cTn id="155" presetID="4" presetClass="entr" presetSubtype="32" fill="hold" nodeType="withEffect">
                                  <p:stCondLst>
                                    <p:cond delay="0"/>
                                  </p:stCondLst>
                                  <p:childTnLst>
                                    <p:set>
                                      <p:cBhvr>
                                        <p:cTn id="156" dur="1" fill="hold">
                                          <p:stCondLst>
                                            <p:cond delay="0"/>
                                          </p:stCondLst>
                                        </p:cTn>
                                        <p:tgtEl>
                                          <p:spTgt spid="2"/>
                                        </p:tgtEl>
                                        <p:attrNameLst>
                                          <p:attrName>style.visibility</p:attrName>
                                        </p:attrNameLst>
                                      </p:cBhvr>
                                      <p:to>
                                        <p:strVal val="visible"/>
                                      </p:to>
                                    </p:set>
                                    <p:animEffect transition="in" filter="box(out)">
                                      <p:cBhvr>
                                        <p:cTn id="15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5F46BA"/>
            </a:gs>
            <a:gs pos="50000">
              <a:srgbClr val="CCCCFF">
                <a:shade val="67500"/>
                <a:satMod val="115000"/>
              </a:srgbClr>
            </a:gs>
            <a:gs pos="100000">
              <a:srgbClr val="CCCCFF">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stock-photo-24750276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volume_1524677083.png"/>
          <p:cNvPicPr>
            <a:picLocks noChangeAspect="1"/>
          </p:cNvPicPr>
          <p:nvPr/>
        </p:nvPicPr>
        <p:blipFill>
          <a:blip r:embed="rId3">
            <a:lum contrast="40000"/>
          </a:blip>
          <a:stretch>
            <a:fillRect/>
          </a:stretch>
        </p:blipFill>
        <p:spPr>
          <a:xfrm flipH="1">
            <a:off x="8001024" y="0"/>
            <a:ext cx="1142976" cy="926378"/>
          </a:xfrm>
          <a:prstGeom prst="rect">
            <a:avLst/>
          </a:prstGeom>
        </p:spPr>
      </p:pic>
      <p:pic>
        <p:nvPicPr>
          <p:cNvPr id="6" name="5 Imagen" descr="volume_1524677083.png"/>
          <p:cNvPicPr>
            <a:picLocks noChangeAspect="1"/>
          </p:cNvPicPr>
          <p:nvPr/>
        </p:nvPicPr>
        <p:blipFill>
          <a:blip r:embed="rId3">
            <a:lum contrast="40000"/>
          </a:blip>
          <a:stretch>
            <a:fillRect/>
          </a:stretch>
        </p:blipFill>
        <p:spPr>
          <a:xfrm rot="10800000">
            <a:off x="8001024" y="4143350"/>
            <a:ext cx="1142976" cy="1000150"/>
          </a:xfrm>
          <a:prstGeom prst="rect">
            <a:avLst/>
          </a:prstGeom>
        </p:spPr>
      </p:pic>
      <p:pic>
        <p:nvPicPr>
          <p:cNvPr id="7" name="6 Imagen" descr="volume_1524677083.png"/>
          <p:cNvPicPr>
            <a:picLocks noChangeAspect="1"/>
          </p:cNvPicPr>
          <p:nvPr/>
        </p:nvPicPr>
        <p:blipFill>
          <a:blip r:embed="rId3">
            <a:lum contrast="40000"/>
          </a:blip>
          <a:stretch>
            <a:fillRect/>
          </a:stretch>
        </p:blipFill>
        <p:spPr>
          <a:xfrm flipH="1">
            <a:off x="0" y="1714494"/>
            <a:ext cx="1142976" cy="926378"/>
          </a:xfrm>
          <a:prstGeom prst="rect">
            <a:avLst/>
          </a:prstGeom>
        </p:spPr>
      </p:pic>
      <p:pic>
        <p:nvPicPr>
          <p:cNvPr id="8" name="7 Imagen" descr="volume_1524677083.png"/>
          <p:cNvPicPr>
            <a:picLocks noChangeAspect="1"/>
          </p:cNvPicPr>
          <p:nvPr/>
        </p:nvPicPr>
        <p:blipFill>
          <a:blip r:embed="rId3">
            <a:lum contrast="40000"/>
          </a:blip>
          <a:stretch>
            <a:fillRect/>
          </a:stretch>
        </p:blipFill>
        <p:spPr>
          <a:xfrm rot="10800000">
            <a:off x="0" y="2571750"/>
            <a:ext cx="1142976" cy="928694"/>
          </a:xfrm>
          <a:prstGeom prst="rect">
            <a:avLst/>
          </a:prstGeom>
        </p:spPr>
      </p:pic>
      <p:pic>
        <p:nvPicPr>
          <p:cNvPr id="9" name="8 Imagen" descr="volume_1524677083.png"/>
          <p:cNvPicPr>
            <a:picLocks noChangeAspect="1"/>
          </p:cNvPicPr>
          <p:nvPr/>
        </p:nvPicPr>
        <p:blipFill>
          <a:blip r:embed="rId3">
            <a:lum contrast="40000"/>
          </a:blip>
          <a:stretch>
            <a:fillRect/>
          </a:stretch>
        </p:blipFill>
        <p:spPr>
          <a:xfrm flipH="1">
            <a:off x="1285852" y="1785932"/>
            <a:ext cx="1142976" cy="926378"/>
          </a:xfrm>
          <a:prstGeom prst="rect">
            <a:avLst/>
          </a:prstGeom>
        </p:spPr>
      </p:pic>
      <p:pic>
        <p:nvPicPr>
          <p:cNvPr id="10" name="9 Imagen" descr="volume_1524677083.png"/>
          <p:cNvPicPr>
            <a:picLocks noChangeAspect="1"/>
          </p:cNvPicPr>
          <p:nvPr/>
        </p:nvPicPr>
        <p:blipFill>
          <a:blip r:embed="rId3">
            <a:lum contrast="40000"/>
          </a:blip>
          <a:stretch>
            <a:fillRect/>
          </a:stretch>
        </p:blipFill>
        <p:spPr>
          <a:xfrm flipH="1">
            <a:off x="2571736" y="1785932"/>
            <a:ext cx="1142976" cy="926378"/>
          </a:xfrm>
          <a:prstGeom prst="rect">
            <a:avLst/>
          </a:prstGeom>
        </p:spPr>
      </p:pic>
      <p:pic>
        <p:nvPicPr>
          <p:cNvPr id="11" name="10 Imagen" descr="volume_1524677083.png"/>
          <p:cNvPicPr>
            <a:picLocks noChangeAspect="1"/>
          </p:cNvPicPr>
          <p:nvPr/>
        </p:nvPicPr>
        <p:blipFill>
          <a:blip r:embed="rId3">
            <a:lum contrast="40000"/>
          </a:blip>
          <a:stretch>
            <a:fillRect/>
          </a:stretch>
        </p:blipFill>
        <p:spPr>
          <a:xfrm flipH="1">
            <a:off x="3714744" y="1714494"/>
            <a:ext cx="1142976" cy="926378"/>
          </a:xfrm>
          <a:prstGeom prst="rect">
            <a:avLst/>
          </a:prstGeom>
        </p:spPr>
      </p:pic>
      <p:pic>
        <p:nvPicPr>
          <p:cNvPr id="12" name="11 Imagen" descr="volume_1524677083.png"/>
          <p:cNvPicPr>
            <a:picLocks noChangeAspect="1"/>
          </p:cNvPicPr>
          <p:nvPr/>
        </p:nvPicPr>
        <p:blipFill>
          <a:blip r:embed="rId3">
            <a:lum contrast="40000"/>
          </a:blip>
          <a:stretch>
            <a:fillRect/>
          </a:stretch>
        </p:blipFill>
        <p:spPr>
          <a:xfrm flipH="1">
            <a:off x="4929190" y="1571618"/>
            <a:ext cx="1142976" cy="926378"/>
          </a:xfrm>
          <a:prstGeom prst="rect">
            <a:avLst/>
          </a:prstGeom>
        </p:spPr>
      </p:pic>
      <p:pic>
        <p:nvPicPr>
          <p:cNvPr id="13" name="12 Imagen" descr="volume_1524677083.png"/>
          <p:cNvPicPr>
            <a:picLocks noChangeAspect="1"/>
          </p:cNvPicPr>
          <p:nvPr/>
        </p:nvPicPr>
        <p:blipFill>
          <a:blip r:embed="rId3">
            <a:lum contrast="40000"/>
          </a:blip>
          <a:stretch>
            <a:fillRect/>
          </a:stretch>
        </p:blipFill>
        <p:spPr>
          <a:xfrm flipH="1">
            <a:off x="6143636" y="1285866"/>
            <a:ext cx="1142976" cy="926378"/>
          </a:xfrm>
          <a:prstGeom prst="rect">
            <a:avLst/>
          </a:prstGeom>
        </p:spPr>
      </p:pic>
      <p:pic>
        <p:nvPicPr>
          <p:cNvPr id="14" name="13 Imagen" descr="volume_1524677083.png"/>
          <p:cNvPicPr>
            <a:picLocks noChangeAspect="1"/>
          </p:cNvPicPr>
          <p:nvPr/>
        </p:nvPicPr>
        <p:blipFill>
          <a:blip r:embed="rId3">
            <a:lum contrast="40000"/>
          </a:blip>
          <a:stretch>
            <a:fillRect/>
          </a:stretch>
        </p:blipFill>
        <p:spPr>
          <a:xfrm flipH="1">
            <a:off x="7215206" y="857238"/>
            <a:ext cx="1142976" cy="926378"/>
          </a:xfrm>
          <a:prstGeom prst="rect">
            <a:avLst/>
          </a:prstGeom>
        </p:spPr>
      </p:pic>
      <p:pic>
        <p:nvPicPr>
          <p:cNvPr id="15" name="14 Imagen" descr="volume_1524677083.png"/>
          <p:cNvPicPr>
            <a:picLocks noChangeAspect="1"/>
          </p:cNvPicPr>
          <p:nvPr/>
        </p:nvPicPr>
        <p:blipFill>
          <a:blip r:embed="rId3">
            <a:lum contrast="40000"/>
          </a:blip>
          <a:stretch>
            <a:fillRect/>
          </a:stretch>
        </p:blipFill>
        <p:spPr>
          <a:xfrm rot="10800000">
            <a:off x="1214414" y="2714626"/>
            <a:ext cx="1142976" cy="928694"/>
          </a:xfrm>
          <a:prstGeom prst="rect">
            <a:avLst/>
          </a:prstGeom>
        </p:spPr>
      </p:pic>
      <p:pic>
        <p:nvPicPr>
          <p:cNvPr id="16" name="15 Imagen" descr="volume_1524677083.png"/>
          <p:cNvPicPr>
            <a:picLocks noChangeAspect="1"/>
          </p:cNvPicPr>
          <p:nvPr/>
        </p:nvPicPr>
        <p:blipFill>
          <a:blip r:embed="rId3">
            <a:lum contrast="40000"/>
          </a:blip>
          <a:stretch>
            <a:fillRect/>
          </a:stretch>
        </p:blipFill>
        <p:spPr>
          <a:xfrm rot="10800000">
            <a:off x="2571736" y="2786064"/>
            <a:ext cx="1142976" cy="928712"/>
          </a:xfrm>
          <a:prstGeom prst="rect">
            <a:avLst/>
          </a:prstGeom>
        </p:spPr>
      </p:pic>
      <p:pic>
        <p:nvPicPr>
          <p:cNvPr id="17" name="16 Imagen" descr="volume_1524677083.png"/>
          <p:cNvPicPr>
            <a:picLocks noChangeAspect="1"/>
          </p:cNvPicPr>
          <p:nvPr/>
        </p:nvPicPr>
        <p:blipFill>
          <a:blip r:embed="rId3">
            <a:lum contrast="40000"/>
          </a:blip>
          <a:stretch>
            <a:fillRect/>
          </a:stretch>
        </p:blipFill>
        <p:spPr>
          <a:xfrm rot="10800000">
            <a:off x="3857620" y="2714626"/>
            <a:ext cx="1142976" cy="1000132"/>
          </a:xfrm>
          <a:prstGeom prst="rect">
            <a:avLst/>
          </a:prstGeom>
        </p:spPr>
      </p:pic>
      <p:pic>
        <p:nvPicPr>
          <p:cNvPr id="18" name="17 Imagen" descr="volume_1524677083.png"/>
          <p:cNvPicPr>
            <a:picLocks noChangeAspect="1"/>
          </p:cNvPicPr>
          <p:nvPr/>
        </p:nvPicPr>
        <p:blipFill>
          <a:blip r:embed="rId3">
            <a:lum contrast="40000"/>
          </a:blip>
          <a:stretch>
            <a:fillRect/>
          </a:stretch>
        </p:blipFill>
        <p:spPr>
          <a:xfrm rot="10800000">
            <a:off x="5072066" y="2857502"/>
            <a:ext cx="1142976" cy="928694"/>
          </a:xfrm>
          <a:prstGeom prst="rect">
            <a:avLst/>
          </a:prstGeom>
        </p:spPr>
      </p:pic>
      <p:pic>
        <p:nvPicPr>
          <p:cNvPr id="19" name="18 Imagen" descr="volume_1524677083.png"/>
          <p:cNvPicPr>
            <a:picLocks noChangeAspect="1"/>
          </p:cNvPicPr>
          <p:nvPr/>
        </p:nvPicPr>
        <p:blipFill>
          <a:blip r:embed="rId3">
            <a:lum contrast="40000"/>
          </a:blip>
          <a:stretch>
            <a:fillRect/>
          </a:stretch>
        </p:blipFill>
        <p:spPr>
          <a:xfrm rot="10800000">
            <a:off x="6143636" y="3071816"/>
            <a:ext cx="1142976" cy="1000132"/>
          </a:xfrm>
          <a:prstGeom prst="rect">
            <a:avLst/>
          </a:prstGeom>
        </p:spPr>
      </p:pic>
      <p:pic>
        <p:nvPicPr>
          <p:cNvPr id="20" name="19 Imagen" descr="volume_1524677083.png"/>
          <p:cNvPicPr>
            <a:picLocks noChangeAspect="1"/>
          </p:cNvPicPr>
          <p:nvPr/>
        </p:nvPicPr>
        <p:blipFill>
          <a:blip r:embed="rId3">
            <a:lum contrast="40000"/>
          </a:blip>
          <a:stretch>
            <a:fillRect/>
          </a:stretch>
        </p:blipFill>
        <p:spPr>
          <a:xfrm rot="10800000">
            <a:off x="7215206" y="3571882"/>
            <a:ext cx="1142976" cy="928712"/>
          </a:xfrm>
          <a:prstGeom prst="rect">
            <a:avLst/>
          </a:prstGeom>
        </p:spPr>
      </p:pic>
      <p:sp>
        <p:nvSpPr>
          <p:cNvPr id="21" name="20 Rectángulo"/>
          <p:cNvSpPr/>
          <p:nvPr/>
        </p:nvSpPr>
        <p:spPr>
          <a:xfrm>
            <a:off x="-285784" y="-285770"/>
            <a:ext cx="9644130" cy="571504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0-#ppt_w/2"/>
                                          </p:val>
                                        </p:tav>
                                        <p:tav tm="100000">
                                          <p:val>
                                            <p:strVal val="#ppt_x"/>
                                          </p:val>
                                        </p:tav>
                                      </p:tavLst>
                                    </p:anim>
                                    <p:anim calcmode="lin" valueType="num">
                                      <p:cBhvr additive="base">
                                        <p:cTn id="30" dur="2000" fill="hold"/>
                                        <p:tgtEl>
                                          <p:spTgt spid="12"/>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2000" fill="hold"/>
                                        <p:tgtEl>
                                          <p:spTgt spid="13"/>
                                        </p:tgtEl>
                                        <p:attrNameLst>
                                          <p:attrName>ppt_x</p:attrName>
                                        </p:attrNameLst>
                                      </p:cBhvr>
                                      <p:tavLst>
                                        <p:tav tm="0">
                                          <p:val>
                                            <p:strVal val="0-#ppt_w/2"/>
                                          </p:val>
                                        </p:tav>
                                        <p:tav tm="100000">
                                          <p:val>
                                            <p:strVal val="#ppt_x"/>
                                          </p:val>
                                        </p:tav>
                                      </p:tavLst>
                                    </p:anim>
                                    <p:anim calcmode="lin" valueType="num">
                                      <p:cBhvr additive="base">
                                        <p:cTn id="34" dur="2000" fill="hold"/>
                                        <p:tgtEl>
                                          <p:spTgt spid="13"/>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2000" fill="hold"/>
                                        <p:tgtEl>
                                          <p:spTgt spid="14"/>
                                        </p:tgtEl>
                                        <p:attrNameLst>
                                          <p:attrName>ppt_x</p:attrName>
                                        </p:attrNameLst>
                                      </p:cBhvr>
                                      <p:tavLst>
                                        <p:tav tm="0">
                                          <p:val>
                                            <p:strVal val="0-#ppt_w/2"/>
                                          </p:val>
                                        </p:tav>
                                        <p:tav tm="100000">
                                          <p:val>
                                            <p:strVal val="#ppt_x"/>
                                          </p:val>
                                        </p:tav>
                                      </p:tavLst>
                                    </p:anim>
                                    <p:anim calcmode="lin" valueType="num">
                                      <p:cBhvr additive="base">
                                        <p:cTn id="38" dur="2000" fill="hold"/>
                                        <p:tgtEl>
                                          <p:spTgt spid="14"/>
                                        </p:tgtEl>
                                        <p:attrNameLst>
                                          <p:attrName>ppt_y</p:attrName>
                                        </p:attrNameLst>
                                      </p:cBhvr>
                                      <p:tavLst>
                                        <p:tav tm="0">
                                          <p:val>
                                            <p:strVal val="1+#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0-#ppt_w/2"/>
                                          </p:val>
                                        </p:tav>
                                        <p:tav tm="100000">
                                          <p:val>
                                            <p:strVal val="#ppt_x"/>
                                          </p:val>
                                        </p:tav>
                                      </p:tavLst>
                                    </p:anim>
                                    <p:anim calcmode="lin" valueType="num">
                                      <p:cBhvr additive="base">
                                        <p:cTn id="42" dur="2000" fill="hold"/>
                                        <p:tgtEl>
                                          <p:spTgt spid="6"/>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2000" fill="hold"/>
                                        <p:tgtEl>
                                          <p:spTgt spid="8"/>
                                        </p:tgtEl>
                                        <p:attrNameLst>
                                          <p:attrName>ppt_x</p:attrName>
                                        </p:attrNameLst>
                                      </p:cBhvr>
                                      <p:tavLst>
                                        <p:tav tm="0">
                                          <p:val>
                                            <p:strVal val="0-#ppt_w/2"/>
                                          </p:val>
                                        </p:tav>
                                        <p:tav tm="100000">
                                          <p:val>
                                            <p:strVal val="#ppt_x"/>
                                          </p:val>
                                        </p:tav>
                                      </p:tavLst>
                                    </p:anim>
                                    <p:anim calcmode="lin" valueType="num">
                                      <p:cBhvr additive="base">
                                        <p:cTn id="46" dur="2000" fill="hold"/>
                                        <p:tgtEl>
                                          <p:spTgt spid="8"/>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0-#ppt_w/2"/>
                                          </p:val>
                                        </p:tav>
                                        <p:tav tm="100000">
                                          <p:val>
                                            <p:strVal val="#ppt_x"/>
                                          </p:val>
                                        </p:tav>
                                      </p:tavLst>
                                    </p:anim>
                                    <p:anim calcmode="lin" valueType="num">
                                      <p:cBhvr additive="base">
                                        <p:cTn id="50" dur="2000" fill="hold"/>
                                        <p:tgtEl>
                                          <p:spTgt spid="15"/>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0-#ppt_w/2"/>
                                          </p:val>
                                        </p:tav>
                                        <p:tav tm="100000">
                                          <p:val>
                                            <p:strVal val="#ppt_x"/>
                                          </p:val>
                                        </p:tav>
                                      </p:tavLst>
                                    </p:anim>
                                    <p:anim calcmode="lin" valueType="num">
                                      <p:cBhvr additive="base">
                                        <p:cTn id="54" dur="2000" fill="hold"/>
                                        <p:tgtEl>
                                          <p:spTgt spid="16"/>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0-#ppt_w/2"/>
                                          </p:val>
                                        </p:tav>
                                        <p:tav tm="100000">
                                          <p:val>
                                            <p:strVal val="#ppt_x"/>
                                          </p:val>
                                        </p:tav>
                                      </p:tavLst>
                                    </p:anim>
                                    <p:anim calcmode="lin" valueType="num">
                                      <p:cBhvr additive="base">
                                        <p:cTn id="58" dur="2000" fill="hold"/>
                                        <p:tgtEl>
                                          <p:spTgt spid="17"/>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0-#ppt_w/2"/>
                                          </p:val>
                                        </p:tav>
                                        <p:tav tm="100000">
                                          <p:val>
                                            <p:strVal val="#ppt_x"/>
                                          </p:val>
                                        </p:tav>
                                      </p:tavLst>
                                    </p:anim>
                                    <p:anim calcmode="lin" valueType="num">
                                      <p:cBhvr additive="base">
                                        <p:cTn id="62" dur="2000" fill="hold"/>
                                        <p:tgtEl>
                                          <p:spTgt spid="18"/>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2000" fill="hold"/>
                                        <p:tgtEl>
                                          <p:spTgt spid="19"/>
                                        </p:tgtEl>
                                        <p:attrNameLst>
                                          <p:attrName>ppt_x</p:attrName>
                                        </p:attrNameLst>
                                      </p:cBhvr>
                                      <p:tavLst>
                                        <p:tav tm="0">
                                          <p:val>
                                            <p:strVal val="0-#ppt_w/2"/>
                                          </p:val>
                                        </p:tav>
                                        <p:tav tm="100000">
                                          <p:val>
                                            <p:strVal val="#ppt_x"/>
                                          </p:val>
                                        </p:tav>
                                      </p:tavLst>
                                    </p:anim>
                                    <p:anim calcmode="lin" valueType="num">
                                      <p:cBhvr additive="base">
                                        <p:cTn id="66" dur="2000" fill="hold"/>
                                        <p:tgtEl>
                                          <p:spTgt spid="19"/>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2000" fill="hold"/>
                                        <p:tgtEl>
                                          <p:spTgt spid="20"/>
                                        </p:tgtEl>
                                        <p:attrNameLst>
                                          <p:attrName>ppt_x</p:attrName>
                                        </p:attrNameLst>
                                      </p:cBhvr>
                                      <p:tavLst>
                                        <p:tav tm="0">
                                          <p:val>
                                            <p:strVal val="0-#ppt_w/2"/>
                                          </p:val>
                                        </p:tav>
                                        <p:tav tm="100000">
                                          <p:val>
                                            <p:strVal val="#ppt_x"/>
                                          </p:val>
                                        </p:tav>
                                      </p:tavLst>
                                    </p:anim>
                                    <p:anim calcmode="lin" valueType="num">
                                      <p:cBhvr additive="base">
                                        <p:cTn id="70" dur="2000" fill="hold"/>
                                        <p:tgtEl>
                                          <p:spTgt spid="20"/>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5"/>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7"/>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9"/>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0"/>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2"/>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3"/>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4"/>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6"/>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8"/>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5"/>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6"/>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7"/>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8"/>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9"/>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20"/>
                                        </p:tgtEl>
                                        <p:attrNameLst>
                                          <p:attrName>r</p:attrName>
                                        </p:attrNameLst>
                                      </p:cBhvr>
                                    </p:animRot>
                                  </p:childTnLst>
                                </p:cTn>
                              </p:par>
                            </p:childTnLst>
                          </p:cTn>
                        </p:par>
                        <p:par>
                          <p:cTn id="103" fill="hold">
                            <p:stCondLst>
                              <p:cond delay="4000"/>
                            </p:stCondLst>
                            <p:childTnLst>
                              <p:par>
                                <p:cTn id="104" presetID="2" presetClass="exit" presetSubtype="12" fill="hold" nodeType="after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0-ppt_w/2"/>
                                          </p:val>
                                        </p:tav>
                                      </p:tavLst>
                                    </p:anim>
                                    <p:anim calcmode="lin" valueType="num">
                                      <p:cBhvr additive="base">
                                        <p:cTn id="106" dur="2000"/>
                                        <p:tgtEl>
                                          <p:spTgt spid="5"/>
                                        </p:tgtEl>
                                        <p:attrNameLst>
                                          <p:attrName>ppt_y</p:attrName>
                                        </p:attrNameLst>
                                      </p:cBhvr>
                                      <p:tavLst>
                                        <p:tav tm="0">
                                          <p:val>
                                            <p:strVal val="ppt_y"/>
                                          </p:val>
                                        </p:tav>
                                        <p:tav tm="100000">
                                          <p:val>
                                            <p:strVal val="1+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0-ppt_w/2"/>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9"/>
                                        </p:tgtEl>
                                        <p:attrNameLst>
                                          <p:attrName>ppt_x</p:attrName>
                                        </p:attrNameLst>
                                      </p:cBhvr>
                                      <p:tavLst>
                                        <p:tav tm="0">
                                          <p:val>
                                            <p:strVal val="ppt_x"/>
                                          </p:val>
                                        </p:tav>
                                        <p:tav tm="100000">
                                          <p:val>
                                            <p:strVal val="0-ppt_w/2"/>
                                          </p:val>
                                        </p:tav>
                                      </p:tavLst>
                                    </p:anim>
                                    <p:anim calcmode="lin" valueType="num">
                                      <p:cBhvr additive="base">
                                        <p:cTn id="114" dur="2000"/>
                                        <p:tgtEl>
                                          <p:spTgt spid="9"/>
                                        </p:tgtEl>
                                        <p:attrNameLst>
                                          <p:attrName>ppt_y</p:attrName>
                                        </p:attrNameLst>
                                      </p:cBhvr>
                                      <p:tavLst>
                                        <p:tav tm="0">
                                          <p:val>
                                            <p:strVal val="ppt_y"/>
                                          </p:val>
                                        </p:tav>
                                        <p:tav tm="100000">
                                          <p:val>
                                            <p:strVal val="1+ppt_h/2"/>
                                          </p:val>
                                        </p:tav>
                                      </p:tavLst>
                                    </p:anim>
                                    <p:set>
                                      <p:cBhvr>
                                        <p:cTn id="115" dur="1" fill="hold">
                                          <p:stCondLst>
                                            <p:cond delay="1999"/>
                                          </p:stCondLst>
                                        </p:cTn>
                                        <p:tgtEl>
                                          <p:spTgt spid="9"/>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0-ppt_w/2"/>
                                          </p:val>
                                        </p:tav>
                                      </p:tavLst>
                                    </p:anim>
                                    <p:anim calcmode="lin" valueType="num">
                                      <p:cBhvr additive="base">
                                        <p:cTn id="118" dur="2000"/>
                                        <p:tgtEl>
                                          <p:spTgt spid="10"/>
                                        </p:tgtEl>
                                        <p:attrNameLst>
                                          <p:attrName>ppt_y</p:attrName>
                                        </p:attrNameLst>
                                      </p:cBhvr>
                                      <p:tavLst>
                                        <p:tav tm="0">
                                          <p:val>
                                            <p:strVal val="ppt_y"/>
                                          </p:val>
                                        </p:tav>
                                        <p:tav tm="100000">
                                          <p:val>
                                            <p:strVal val="1+ppt_h/2"/>
                                          </p:val>
                                        </p:tav>
                                      </p:tavLst>
                                    </p:anim>
                                    <p:set>
                                      <p:cBhvr>
                                        <p:cTn id="119" dur="1" fill="hold">
                                          <p:stCondLst>
                                            <p:cond delay="1999"/>
                                          </p:stCondLst>
                                        </p:cTn>
                                        <p:tgtEl>
                                          <p:spTgt spid="10"/>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11"/>
                                        </p:tgtEl>
                                        <p:attrNameLst>
                                          <p:attrName>ppt_x</p:attrName>
                                        </p:attrNameLst>
                                      </p:cBhvr>
                                      <p:tavLst>
                                        <p:tav tm="0">
                                          <p:val>
                                            <p:strVal val="ppt_x"/>
                                          </p:val>
                                        </p:tav>
                                        <p:tav tm="100000">
                                          <p:val>
                                            <p:strVal val="0-ppt_w/2"/>
                                          </p:val>
                                        </p:tav>
                                      </p:tavLst>
                                    </p:anim>
                                    <p:anim calcmode="lin" valueType="num">
                                      <p:cBhvr additive="base">
                                        <p:cTn id="122" dur="2000"/>
                                        <p:tgtEl>
                                          <p:spTgt spid="11"/>
                                        </p:tgtEl>
                                        <p:attrNameLst>
                                          <p:attrName>ppt_y</p:attrName>
                                        </p:attrNameLst>
                                      </p:cBhvr>
                                      <p:tavLst>
                                        <p:tav tm="0">
                                          <p:val>
                                            <p:strVal val="ppt_y"/>
                                          </p:val>
                                        </p:tav>
                                        <p:tav tm="100000">
                                          <p:val>
                                            <p:strVal val="1+ppt_h/2"/>
                                          </p:val>
                                        </p:tav>
                                      </p:tavLst>
                                    </p:anim>
                                    <p:set>
                                      <p:cBhvr>
                                        <p:cTn id="123" dur="1" fill="hold">
                                          <p:stCondLst>
                                            <p:cond delay="1999"/>
                                          </p:stCondLst>
                                        </p:cTn>
                                        <p:tgtEl>
                                          <p:spTgt spid="11"/>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12"/>
                                        </p:tgtEl>
                                        <p:attrNameLst>
                                          <p:attrName>ppt_x</p:attrName>
                                        </p:attrNameLst>
                                      </p:cBhvr>
                                      <p:tavLst>
                                        <p:tav tm="0">
                                          <p:val>
                                            <p:strVal val="ppt_x"/>
                                          </p:val>
                                        </p:tav>
                                        <p:tav tm="100000">
                                          <p:val>
                                            <p:strVal val="0-ppt_w/2"/>
                                          </p:val>
                                        </p:tav>
                                      </p:tavLst>
                                    </p:anim>
                                    <p:anim calcmode="lin" valueType="num">
                                      <p:cBhvr additive="base">
                                        <p:cTn id="126" dur="2000"/>
                                        <p:tgtEl>
                                          <p:spTgt spid="12"/>
                                        </p:tgtEl>
                                        <p:attrNameLst>
                                          <p:attrName>ppt_y</p:attrName>
                                        </p:attrNameLst>
                                      </p:cBhvr>
                                      <p:tavLst>
                                        <p:tav tm="0">
                                          <p:val>
                                            <p:strVal val="ppt_y"/>
                                          </p:val>
                                        </p:tav>
                                        <p:tav tm="100000">
                                          <p:val>
                                            <p:strVal val="1+ppt_h/2"/>
                                          </p:val>
                                        </p:tav>
                                      </p:tavLst>
                                    </p:anim>
                                    <p:set>
                                      <p:cBhvr>
                                        <p:cTn id="127" dur="1" fill="hold">
                                          <p:stCondLst>
                                            <p:cond delay="1999"/>
                                          </p:stCondLst>
                                        </p:cTn>
                                        <p:tgtEl>
                                          <p:spTgt spid="12"/>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13"/>
                                        </p:tgtEl>
                                        <p:attrNameLst>
                                          <p:attrName>ppt_x</p:attrName>
                                        </p:attrNameLst>
                                      </p:cBhvr>
                                      <p:tavLst>
                                        <p:tav tm="0">
                                          <p:val>
                                            <p:strVal val="ppt_x"/>
                                          </p:val>
                                        </p:tav>
                                        <p:tav tm="100000">
                                          <p:val>
                                            <p:strVal val="0-ppt_w/2"/>
                                          </p:val>
                                        </p:tav>
                                      </p:tavLst>
                                    </p:anim>
                                    <p:anim calcmode="lin" valueType="num">
                                      <p:cBhvr additive="base">
                                        <p:cTn id="130" dur="2000"/>
                                        <p:tgtEl>
                                          <p:spTgt spid="13"/>
                                        </p:tgtEl>
                                        <p:attrNameLst>
                                          <p:attrName>ppt_y</p:attrName>
                                        </p:attrNameLst>
                                      </p:cBhvr>
                                      <p:tavLst>
                                        <p:tav tm="0">
                                          <p:val>
                                            <p:strVal val="ppt_y"/>
                                          </p:val>
                                        </p:tav>
                                        <p:tav tm="100000">
                                          <p:val>
                                            <p:strVal val="1+ppt_h/2"/>
                                          </p:val>
                                        </p:tav>
                                      </p:tavLst>
                                    </p:anim>
                                    <p:set>
                                      <p:cBhvr>
                                        <p:cTn id="131" dur="1" fill="hold">
                                          <p:stCondLst>
                                            <p:cond delay="1999"/>
                                          </p:stCondLst>
                                        </p:cTn>
                                        <p:tgtEl>
                                          <p:spTgt spid="13"/>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14"/>
                                        </p:tgtEl>
                                        <p:attrNameLst>
                                          <p:attrName>ppt_x</p:attrName>
                                        </p:attrNameLst>
                                      </p:cBhvr>
                                      <p:tavLst>
                                        <p:tav tm="0">
                                          <p:val>
                                            <p:strVal val="ppt_x"/>
                                          </p:val>
                                        </p:tav>
                                        <p:tav tm="100000">
                                          <p:val>
                                            <p:strVal val="0-ppt_w/2"/>
                                          </p:val>
                                        </p:tav>
                                      </p:tavLst>
                                    </p:anim>
                                    <p:anim calcmode="lin" valueType="num">
                                      <p:cBhvr additive="base">
                                        <p:cTn id="134" dur="2000"/>
                                        <p:tgtEl>
                                          <p:spTgt spid="14"/>
                                        </p:tgtEl>
                                        <p:attrNameLst>
                                          <p:attrName>ppt_y</p:attrName>
                                        </p:attrNameLst>
                                      </p:cBhvr>
                                      <p:tavLst>
                                        <p:tav tm="0">
                                          <p:val>
                                            <p:strVal val="ppt_y"/>
                                          </p:val>
                                        </p:tav>
                                        <p:tav tm="100000">
                                          <p:val>
                                            <p:strVal val="1+ppt_h/2"/>
                                          </p:val>
                                        </p:tav>
                                      </p:tavLst>
                                    </p:anim>
                                    <p:set>
                                      <p:cBhvr>
                                        <p:cTn id="135" dur="1" fill="hold">
                                          <p:stCondLst>
                                            <p:cond delay="1999"/>
                                          </p:stCondLst>
                                        </p:cTn>
                                        <p:tgtEl>
                                          <p:spTgt spid="14"/>
                                        </p:tgtEl>
                                        <p:attrNameLst>
                                          <p:attrName>style.visibility</p:attrName>
                                        </p:attrNameLst>
                                      </p:cBhvr>
                                      <p:to>
                                        <p:strVal val="hidden"/>
                                      </p:to>
                                    </p:set>
                                  </p:childTnLst>
                                </p:cTn>
                              </p:par>
                              <p:par>
                                <p:cTn id="136" presetID="2" presetClass="exit" presetSubtype="9" fill="hold" nodeType="withEffect">
                                  <p:stCondLst>
                                    <p:cond delay="0"/>
                                  </p:stCondLst>
                                  <p:childTnLst>
                                    <p:anim calcmode="lin" valueType="num">
                                      <p:cBhvr additive="base">
                                        <p:cTn id="137" dur="2000"/>
                                        <p:tgtEl>
                                          <p:spTgt spid="6"/>
                                        </p:tgtEl>
                                        <p:attrNameLst>
                                          <p:attrName>ppt_x</p:attrName>
                                        </p:attrNameLst>
                                      </p:cBhvr>
                                      <p:tavLst>
                                        <p:tav tm="0">
                                          <p:val>
                                            <p:strVal val="ppt_x"/>
                                          </p:val>
                                        </p:tav>
                                        <p:tav tm="100000">
                                          <p:val>
                                            <p:strVal val="0-ppt_w/2"/>
                                          </p:val>
                                        </p:tav>
                                      </p:tavLst>
                                    </p:anim>
                                    <p:anim calcmode="lin" valueType="num">
                                      <p:cBhvr additive="base">
                                        <p:cTn id="138" dur="2000"/>
                                        <p:tgtEl>
                                          <p:spTgt spid="6"/>
                                        </p:tgtEl>
                                        <p:attrNameLst>
                                          <p:attrName>ppt_y</p:attrName>
                                        </p:attrNameLst>
                                      </p:cBhvr>
                                      <p:tavLst>
                                        <p:tav tm="0">
                                          <p:val>
                                            <p:strVal val="ppt_y"/>
                                          </p:val>
                                        </p:tav>
                                        <p:tav tm="100000">
                                          <p:val>
                                            <p:strVal val="0-ppt_h/2"/>
                                          </p:val>
                                        </p:tav>
                                      </p:tavLst>
                                    </p:anim>
                                    <p:set>
                                      <p:cBhvr>
                                        <p:cTn id="139" dur="1" fill="hold">
                                          <p:stCondLst>
                                            <p:cond delay="1999"/>
                                          </p:stCondLst>
                                        </p:cTn>
                                        <p:tgtEl>
                                          <p:spTgt spid="6"/>
                                        </p:tgtEl>
                                        <p:attrNameLst>
                                          <p:attrName>style.visibility</p:attrName>
                                        </p:attrNameLst>
                                      </p:cBhvr>
                                      <p:to>
                                        <p:strVal val="hidden"/>
                                      </p:to>
                                    </p:set>
                                  </p:childTnLst>
                                </p:cTn>
                              </p:par>
                              <p:par>
                                <p:cTn id="140" presetID="2" presetClass="exit" presetSubtype="9" fill="hold" nodeType="withEffect">
                                  <p:stCondLst>
                                    <p:cond delay="0"/>
                                  </p:stCondLst>
                                  <p:childTnLst>
                                    <p:anim calcmode="lin" valueType="num">
                                      <p:cBhvr additive="base">
                                        <p:cTn id="141" dur="2000"/>
                                        <p:tgtEl>
                                          <p:spTgt spid="8"/>
                                        </p:tgtEl>
                                        <p:attrNameLst>
                                          <p:attrName>ppt_x</p:attrName>
                                        </p:attrNameLst>
                                      </p:cBhvr>
                                      <p:tavLst>
                                        <p:tav tm="0">
                                          <p:val>
                                            <p:strVal val="ppt_x"/>
                                          </p:val>
                                        </p:tav>
                                        <p:tav tm="100000">
                                          <p:val>
                                            <p:strVal val="0-ppt_w/2"/>
                                          </p:val>
                                        </p:tav>
                                      </p:tavLst>
                                    </p:anim>
                                    <p:anim calcmode="lin" valueType="num">
                                      <p:cBhvr additive="base">
                                        <p:cTn id="142" dur="2000"/>
                                        <p:tgtEl>
                                          <p:spTgt spid="8"/>
                                        </p:tgtEl>
                                        <p:attrNameLst>
                                          <p:attrName>ppt_y</p:attrName>
                                        </p:attrNameLst>
                                      </p:cBhvr>
                                      <p:tavLst>
                                        <p:tav tm="0">
                                          <p:val>
                                            <p:strVal val="ppt_y"/>
                                          </p:val>
                                        </p:tav>
                                        <p:tav tm="100000">
                                          <p:val>
                                            <p:strVal val="0-ppt_h/2"/>
                                          </p:val>
                                        </p:tav>
                                      </p:tavLst>
                                    </p:anim>
                                    <p:set>
                                      <p:cBhvr>
                                        <p:cTn id="143" dur="1" fill="hold">
                                          <p:stCondLst>
                                            <p:cond delay="1999"/>
                                          </p:stCondLst>
                                        </p:cTn>
                                        <p:tgtEl>
                                          <p:spTgt spid="8"/>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2000"/>
                                        <p:tgtEl>
                                          <p:spTgt spid="15"/>
                                        </p:tgtEl>
                                        <p:attrNameLst>
                                          <p:attrName>ppt_x</p:attrName>
                                        </p:attrNameLst>
                                      </p:cBhvr>
                                      <p:tavLst>
                                        <p:tav tm="0">
                                          <p:val>
                                            <p:strVal val="ppt_x"/>
                                          </p:val>
                                        </p:tav>
                                        <p:tav tm="100000">
                                          <p:val>
                                            <p:strVal val="0-ppt_w/2"/>
                                          </p:val>
                                        </p:tav>
                                      </p:tavLst>
                                    </p:anim>
                                    <p:anim calcmode="lin" valueType="num">
                                      <p:cBhvr additive="base">
                                        <p:cTn id="146" dur="2000"/>
                                        <p:tgtEl>
                                          <p:spTgt spid="15"/>
                                        </p:tgtEl>
                                        <p:attrNameLst>
                                          <p:attrName>ppt_y</p:attrName>
                                        </p:attrNameLst>
                                      </p:cBhvr>
                                      <p:tavLst>
                                        <p:tav tm="0">
                                          <p:val>
                                            <p:strVal val="ppt_y"/>
                                          </p:val>
                                        </p:tav>
                                        <p:tav tm="100000">
                                          <p:val>
                                            <p:strVal val="0-ppt_h/2"/>
                                          </p:val>
                                        </p:tav>
                                      </p:tavLst>
                                    </p:anim>
                                    <p:set>
                                      <p:cBhvr>
                                        <p:cTn id="147" dur="1" fill="hold">
                                          <p:stCondLst>
                                            <p:cond delay="1999"/>
                                          </p:stCondLst>
                                        </p:cTn>
                                        <p:tgtEl>
                                          <p:spTgt spid="15"/>
                                        </p:tgtEl>
                                        <p:attrNameLst>
                                          <p:attrName>style.visibility</p:attrName>
                                        </p:attrNameLst>
                                      </p:cBhvr>
                                      <p:to>
                                        <p:strVal val="hidden"/>
                                      </p:to>
                                    </p:set>
                                  </p:childTnLst>
                                </p:cTn>
                              </p:par>
                              <p:par>
                                <p:cTn id="148" presetID="2" presetClass="exit" presetSubtype="9" fill="hold" nodeType="withEffect">
                                  <p:stCondLst>
                                    <p:cond delay="0"/>
                                  </p:stCondLst>
                                  <p:childTnLst>
                                    <p:anim calcmode="lin" valueType="num">
                                      <p:cBhvr additive="base">
                                        <p:cTn id="149" dur="2000"/>
                                        <p:tgtEl>
                                          <p:spTgt spid="16"/>
                                        </p:tgtEl>
                                        <p:attrNameLst>
                                          <p:attrName>ppt_x</p:attrName>
                                        </p:attrNameLst>
                                      </p:cBhvr>
                                      <p:tavLst>
                                        <p:tav tm="0">
                                          <p:val>
                                            <p:strVal val="ppt_x"/>
                                          </p:val>
                                        </p:tav>
                                        <p:tav tm="100000">
                                          <p:val>
                                            <p:strVal val="0-ppt_w/2"/>
                                          </p:val>
                                        </p:tav>
                                      </p:tavLst>
                                    </p:anim>
                                    <p:anim calcmode="lin" valueType="num">
                                      <p:cBhvr additive="base">
                                        <p:cTn id="150" dur="2000"/>
                                        <p:tgtEl>
                                          <p:spTgt spid="16"/>
                                        </p:tgtEl>
                                        <p:attrNameLst>
                                          <p:attrName>ppt_y</p:attrName>
                                        </p:attrNameLst>
                                      </p:cBhvr>
                                      <p:tavLst>
                                        <p:tav tm="0">
                                          <p:val>
                                            <p:strVal val="ppt_y"/>
                                          </p:val>
                                        </p:tav>
                                        <p:tav tm="100000">
                                          <p:val>
                                            <p:strVal val="0-ppt_h/2"/>
                                          </p:val>
                                        </p:tav>
                                      </p:tavLst>
                                    </p:anim>
                                    <p:set>
                                      <p:cBhvr>
                                        <p:cTn id="151" dur="1" fill="hold">
                                          <p:stCondLst>
                                            <p:cond delay="1999"/>
                                          </p:stCondLst>
                                        </p:cTn>
                                        <p:tgtEl>
                                          <p:spTgt spid="16"/>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17"/>
                                        </p:tgtEl>
                                        <p:attrNameLst>
                                          <p:attrName>ppt_x</p:attrName>
                                        </p:attrNameLst>
                                      </p:cBhvr>
                                      <p:tavLst>
                                        <p:tav tm="0">
                                          <p:val>
                                            <p:strVal val="ppt_x"/>
                                          </p:val>
                                        </p:tav>
                                        <p:tav tm="100000">
                                          <p:val>
                                            <p:strVal val="0-ppt_w/2"/>
                                          </p:val>
                                        </p:tav>
                                      </p:tavLst>
                                    </p:anim>
                                    <p:anim calcmode="lin" valueType="num">
                                      <p:cBhvr additive="base">
                                        <p:cTn id="154" dur="2000"/>
                                        <p:tgtEl>
                                          <p:spTgt spid="17"/>
                                        </p:tgtEl>
                                        <p:attrNameLst>
                                          <p:attrName>ppt_y</p:attrName>
                                        </p:attrNameLst>
                                      </p:cBhvr>
                                      <p:tavLst>
                                        <p:tav tm="0">
                                          <p:val>
                                            <p:strVal val="ppt_y"/>
                                          </p:val>
                                        </p:tav>
                                        <p:tav tm="100000">
                                          <p:val>
                                            <p:strVal val="0-ppt_h/2"/>
                                          </p:val>
                                        </p:tav>
                                      </p:tavLst>
                                    </p:anim>
                                    <p:set>
                                      <p:cBhvr>
                                        <p:cTn id="155" dur="1" fill="hold">
                                          <p:stCondLst>
                                            <p:cond delay="1999"/>
                                          </p:stCondLst>
                                        </p:cTn>
                                        <p:tgtEl>
                                          <p:spTgt spid="17"/>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18"/>
                                        </p:tgtEl>
                                        <p:attrNameLst>
                                          <p:attrName>ppt_x</p:attrName>
                                        </p:attrNameLst>
                                      </p:cBhvr>
                                      <p:tavLst>
                                        <p:tav tm="0">
                                          <p:val>
                                            <p:strVal val="ppt_x"/>
                                          </p:val>
                                        </p:tav>
                                        <p:tav tm="100000">
                                          <p:val>
                                            <p:strVal val="0-ppt_w/2"/>
                                          </p:val>
                                        </p:tav>
                                      </p:tavLst>
                                    </p:anim>
                                    <p:anim calcmode="lin" valueType="num">
                                      <p:cBhvr additive="base">
                                        <p:cTn id="158" dur="2000"/>
                                        <p:tgtEl>
                                          <p:spTgt spid="18"/>
                                        </p:tgtEl>
                                        <p:attrNameLst>
                                          <p:attrName>ppt_y</p:attrName>
                                        </p:attrNameLst>
                                      </p:cBhvr>
                                      <p:tavLst>
                                        <p:tav tm="0">
                                          <p:val>
                                            <p:strVal val="ppt_y"/>
                                          </p:val>
                                        </p:tav>
                                        <p:tav tm="100000">
                                          <p:val>
                                            <p:strVal val="0-ppt_h/2"/>
                                          </p:val>
                                        </p:tav>
                                      </p:tavLst>
                                    </p:anim>
                                    <p:set>
                                      <p:cBhvr>
                                        <p:cTn id="159" dur="1" fill="hold">
                                          <p:stCondLst>
                                            <p:cond delay="1999"/>
                                          </p:stCondLst>
                                        </p:cTn>
                                        <p:tgtEl>
                                          <p:spTgt spid="18"/>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19"/>
                                        </p:tgtEl>
                                        <p:attrNameLst>
                                          <p:attrName>ppt_x</p:attrName>
                                        </p:attrNameLst>
                                      </p:cBhvr>
                                      <p:tavLst>
                                        <p:tav tm="0">
                                          <p:val>
                                            <p:strVal val="ppt_x"/>
                                          </p:val>
                                        </p:tav>
                                        <p:tav tm="100000">
                                          <p:val>
                                            <p:strVal val="0-ppt_w/2"/>
                                          </p:val>
                                        </p:tav>
                                      </p:tavLst>
                                    </p:anim>
                                    <p:anim calcmode="lin" valueType="num">
                                      <p:cBhvr additive="base">
                                        <p:cTn id="162" dur="2000"/>
                                        <p:tgtEl>
                                          <p:spTgt spid="19"/>
                                        </p:tgtEl>
                                        <p:attrNameLst>
                                          <p:attrName>ppt_y</p:attrName>
                                        </p:attrNameLst>
                                      </p:cBhvr>
                                      <p:tavLst>
                                        <p:tav tm="0">
                                          <p:val>
                                            <p:strVal val="ppt_y"/>
                                          </p:val>
                                        </p:tav>
                                        <p:tav tm="100000">
                                          <p:val>
                                            <p:strVal val="0-ppt_h/2"/>
                                          </p:val>
                                        </p:tav>
                                      </p:tavLst>
                                    </p:anim>
                                    <p:set>
                                      <p:cBhvr>
                                        <p:cTn id="163" dur="1" fill="hold">
                                          <p:stCondLst>
                                            <p:cond delay="1999"/>
                                          </p:stCondLst>
                                        </p:cTn>
                                        <p:tgtEl>
                                          <p:spTgt spid="19"/>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20"/>
                                        </p:tgtEl>
                                        <p:attrNameLst>
                                          <p:attrName>ppt_x</p:attrName>
                                        </p:attrNameLst>
                                      </p:cBhvr>
                                      <p:tavLst>
                                        <p:tav tm="0">
                                          <p:val>
                                            <p:strVal val="ppt_x"/>
                                          </p:val>
                                        </p:tav>
                                        <p:tav tm="100000">
                                          <p:val>
                                            <p:strVal val="0-ppt_w/2"/>
                                          </p:val>
                                        </p:tav>
                                      </p:tavLst>
                                    </p:anim>
                                    <p:anim calcmode="lin" valueType="num">
                                      <p:cBhvr additive="base">
                                        <p:cTn id="166" dur="2000"/>
                                        <p:tgtEl>
                                          <p:spTgt spid="20"/>
                                        </p:tgtEl>
                                        <p:attrNameLst>
                                          <p:attrName>ppt_y</p:attrName>
                                        </p:attrNameLst>
                                      </p:cBhvr>
                                      <p:tavLst>
                                        <p:tav tm="0">
                                          <p:val>
                                            <p:strVal val="ppt_y"/>
                                          </p:val>
                                        </p:tav>
                                        <p:tav tm="100000">
                                          <p:val>
                                            <p:strVal val="0-ppt_h/2"/>
                                          </p:val>
                                        </p:tav>
                                      </p:tavLst>
                                    </p:anim>
                                    <p:set>
                                      <p:cBhvr>
                                        <p:cTn id="167" dur="1" fill="hold">
                                          <p:stCondLst>
                                            <p:cond delay="1999"/>
                                          </p:stCondLst>
                                        </p:cTn>
                                        <p:tgtEl>
                                          <p:spTgt spid="20"/>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6"/>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8"/>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5"/>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6"/>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7"/>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8"/>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9"/>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20"/>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5"/>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7"/>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9"/>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0"/>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1"/>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2"/>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3"/>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4"/>
                                        </p:tgtEl>
                                        <p:attrNameLst>
                                          <p:attrName>r</p:attrName>
                                        </p:attrNameLst>
                                      </p:cBhvr>
                                    </p:animRot>
                                  </p:childTnLst>
                                </p:cTn>
                              </p:par>
                              <p:par>
                                <p:cTn id="200" presetID="17" presetClass="entr" presetSubtype="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ppt_x</p:attrName>
                                        </p:attrNameLst>
                                      </p:cBhvr>
                                      <p:tavLst>
                                        <p:tav tm="0">
                                          <p:val>
                                            <p:strVal val="#ppt_x+#ppt_w/2"/>
                                          </p:val>
                                        </p:tav>
                                        <p:tav tm="100000">
                                          <p:val>
                                            <p:strVal val="#ppt_x"/>
                                          </p:val>
                                        </p:tav>
                                      </p:tavLst>
                                    </p:anim>
                                    <p:anim calcmode="lin" valueType="num">
                                      <p:cBhvr>
                                        <p:cTn id="203" dur="2000" fill="hold"/>
                                        <p:tgtEl>
                                          <p:spTgt spid="2"/>
                                        </p:tgtEl>
                                        <p:attrNameLst>
                                          <p:attrName>ppt_y</p:attrName>
                                        </p:attrNameLst>
                                      </p:cBhvr>
                                      <p:tavLst>
                                        <p:tav tm="0">
                                          <p:val>
                                            <p:strVal val="#ppt_y"/>
                                          </p:val>
                                        </p:tav>
                                        <p:tav tm="100000">
                                          <p:val>
                                            <p:strVal val="#ppt_y"/>
                                          </p:val>
                                        </p:tav>
                                      </p:tavLst>
                                    </p:anim>
                                    <p:anim calcmode="lin" valueType="num">
                                      <p:cBhvr>
                                        <p:cTn id="204" dur="2000" fill="hold"/>
                                        <p:tgtEl>
                                          <p:spTgt spid="2"/>
                                        </p:tgtEl>
                                        <p:attrNameLst>
                                          <p:attrName>ppt_w</p:attrName>
                                        </p:attrNameLst>
                                      </p:cBhvr>
                                      <p:tavLst>
                                        <p:tav tm="0">
                                          <p:val>
                                            <p:fltVal val="0"/>
                                          </p:val>
                                        </p:tav>
                                        <p:tav tm="100000">
                                          <p:val>
                                            <p:strVal val="#ppt_w"/>
                                          </p:val>
                                        </p:tav>
                                      </p:tavLst>
                                    </p:anim>
                                    <p:anim calcmode="lin" valueType="num">
                                      <p:cBhvr>
                                        <p:cTn id="205" dur="2000" fill="hold"/>
                                        <p:tgtEl>
                                          <p:spTgt spid="2"/>
                                        </p:tgtEl>
                                        <p:attrNameLst>
                                          <p:attrName>ppt_h</p:attrName>
                                        </p:attrNameLst>
                                      </p:cBhvr>
                                      <p:tavLst>
                                        <p:tav tm="0">
                                          <p:val>
                                            <p:strVal val="#ppt_h"/>
                                          </p:val>
                                        </p:tav>
                                        <p:tav tm="100000">
                                          <p:val>
                                            <p:strVal val="#ppt_h"/>
                                          </p:val>
                                        </p:tav>
                                      </p:tavLst>
                                    </p:anim>
                                  </p:childTnLst>
                                </p:cTn>
                              </p:par>
                              <p:par>
                                <p:cTn id="206" presetID="3" presetClass="entr" presetSubtype="5"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blinds(vertical)">
                                      <p:cBhvr>
                                        <p:cTn id="2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50000"/>
              </a:schemeClr>
            </a:gs>
            <a:gs pos="50000">
              <a:schemeClr val="accent2">
                <a:lumMod val="20000"/>
                <a:lumOff val="80000"/>
                <a:shade val="67500"/>
                <a:satMod val="115000"/>
              </a:schemeClr>
            </a:gs>
            <a:gs pos="100000">
              <a:schemeClr val="accent2">
                <a:lumMod val="20000"/>
                <a:lumOff val="8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3" name="2 Imagen" descr="f2b97225.png"/>
          <p:cNvPicPr>
            <a:picLocks noChangeAspect="1"/>
          </p:cNvPicPr>
          <p:nvPr/>
        </p:nvPicPr>
        <p:blipFill>
          <a:blip r:embed="rId2"/>
          <a:stretch>
            <a:fillRect/>
          </a:stretch>
        </p:blipFill>
        <p:spPr>
          <a:xfrm>
            <a:off x="1857356" y="0"/>
            <a:ext cx="5442857" cy="5143500"/>
          </a:xfrm>
          <a:prstGeom prst="rect">
            <a:avLst/>
          </a:prstGeom>
        </p:spPr>
      </p:pic>
      <p:sp>
        <p:nvSpPr>
          <p:cNvPr id="5" name="4 CuadroTexto"/>
          <p:cNvSpPr txBox="1"/>
          <p:nvPr/>
        </p:nvSpPr>
        <p:spPr>
          <a:xfrm>
            <a:off x="3714744" y="1500180"/>
            <a:ext cx="3071834" cy="1077218"/>
          </a:xfrm>
          <a:prstGeom prst="rect">
            <a:avLst/>
          </a:prstGeom>
          <a:noFill/>
        </p:spPr>
        <p:txBody>
          <a:bodyPr wrap="square" rtlCol="0">
            <a:spAutoFit/>
          </a:bodyPr>
          <a:lstStyle/>
          <a:p>
            <a:pPr algn="ctr"/>
            <a:r>
              <a:rPr lang="es-PE" sz="1600" dirty="0" smtClean="0"/>
              <a:t>El mundo no admite borrador, ni enmiendas, pero cada día te da una página en blanco, para que empieces desde el principio.. </a:t>
            </a:r>
          </a:p>
          <a:p>
            <a:pPr algn="ctr"/>
            <a:endParaRPr lang="es-PE" sz="1600" dirty="0" smtClean="0"/>
          </a:p>
        </p:txBody>
      </p:sp>
      <p:sp>
        <p:nvSpPr>
          <p:cNvPr id="4" name="3 Rectángulo"/>
          <p:cNvSpPr/>
          <p:nvPr/>
        </p:nvSpPr>
        <p:spPr>
          <a:xfrm>
            <a:off x="-285784" y="-285770"/>
            <a:ext cx="9644130" cy="571504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FFCCFF"/>
            </a:gs>
            <a:gs pos="50000">
              <a:srgbClr val="C400C4">
                <a:shade val="67500"/>
                <a:satMod val="115000"/>
              </a:srgbClr>
            </a:gs>
            <a:gs pos="100000">
              <a:srgbClr val="C400C4">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511905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a:off x="3214678" y="1"/>
            <a:ext cx="1452259" cy="1214427"/>
          </a:xfrm>
          <a:prstGeom prst="rect">
            <a:avLst/>
          </a:prstGeom>
        </p:spPr>
      </p:pic>
      <p:pic>
        <p:nvPicPr>
          <p:cNvPr id="5" name="4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flipH="1">
            <a:off x="4571998" y="0"/>
            <a:ext cx="1214448" cy="1214427"/>
          </a:xfrm>
          <a:prstGeom prst="rect">
            <a:avLst/>
          </a:prstGeom>
        </p:spPr>
      </p:pic>
      <p:pic>
        <p:nvPicPr>
          <p:cNvPr id="6" name="5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a:off x="5429256" y="0"/>
            <a:ext cx="1452259" cy="1214427"/>
          </a:xfrm>
          <a:prstGeom prst="rect">
            <a:avLst/>
          </a:prstGeom>
        </p:spPr>
      </p:pic>
      <p:pic>
        <p:nvPicPr>
          <p:cNvPr id="7" name="6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flipH="1">
            <a:off x="2214546" y="0"/>
            <a:ext cx="1214448" cy="1214427"/>
          </a:xfrm>
          <a:prstGeom prst="rect">
            <a:avLst/>
          </a:prstGeom>
        </p:spPr>
      </p:pic>
      <p:pic>
        <p:nvPicPr>
          <p:cNvPr id="8" name="7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a:off x="785786" y="0"/>
            <a:ext cx="1452259" cy="1214427"/>
          </a:xfrm>
          <a:prstGeom prst="rect">
            <a:avLst/>
          </a:prstGeom>
        </p:spPr>
      </p:pic>
      <p:pic>
        <p:nvPicPr>
          <p:cNvPr id="9" name="8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flipH="1">
            <a:off x="6786578" y="0"/>
            <a:ext cx="1214448" cy="1214427"/>
          </a:xfrm>
          <a:prstGeom prst="rect">
            <a:avLst/>
          </a:prstGeom>
        </p:spPr>
      </p:pic>
      <p:pic>
        <p:nvPicPr>
          <p:cNvPr id="10" name="9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a:off x="3214678" y="1000115"/>
            <a:ext cx="1452259" cy="1214427"/>
          </a:xfrm>
          <a:prstGeom prst="rect">
            <a:avLst/>
          </a:prstGeom>
        </p:spPr>
      </p:pic>
      <p:pic>
        <p:nvPicPr>
          <p:cNvPr id="11" name="10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flipH="1">
            <a:off x="4571998" y="1000114"/>
            <a:ext cx="1214448" cy="1214427"/>
          </a:xfrm>
          <a:prstGeom prst="rect">
            <a:avLst/>
          </a:prstGeom>
        </p:spPr>
      </p:pic>
      <p:pic>
        <p:nvPicPr>
          <p:cNvPr id="12" name="11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a:off x="5429256" y="1000114"/>
            <a:ext cx="1452259" cy="1214427"/>
          </a:xfrm>
          <a:prstGeom prst="rect">
            <a:avLst/>
          </a:prstGeom>
        </p:spPr>
      </p:pic>
      <p:pic>
        <p:nvPicPr>
          <p:cNvPr id="13" name="12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flipH="1">
            <a:off x="2214546" y="1000114"/>
            <a:ext cx="1214448" cy="1214427"/>
          </a:xfrm>
          <a:prstGeom prst="rect">
            <a:avLst/>
          </a:prstGeom>
        </p:spPr>
      </p:pic>
      <p:pic>
        <p:nvPicPr>
          <p:cNvPr id="14" name="13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a:off x="785786" y="1000114"/>
            <a:ext cx="1452259" cy="1214427"/>
          </a:xfrm>
          <a:prstGeom prst="rect">
            <a:avLst/>
          </a:prstGeom>
        </p:spPr>
      </p:pic>
      <p:pic>
        <p:nvPicPr>
          <p:cNvPr id="15" name="14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flipH="1">
            <a:off x="6786578" y="1000114"/>
            <a:ext cx="1214448" cy="1214427"/>
          </a:xfrm>
          <a:prstGeom prst="rect">
            <a:avLst/>
          </a:prstGeom>
        </p:spPr>
      </p:pic>
      <p:pic>
        <p:nvPicPr>
          <p:cNvPr id="16" name="15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a:off x="3214678" y="1928827"/>
            <a:ext cx="1452259" cy="1214427"/>
          </a:xfrm>
          <a:prstGeom prst="rect">
            <a:avLst/>
          </a:prstGeom>
        </p:spPr>
      </p:pic>
      <p:pic>
        <p:nvPicPr>
          <p:cNvPr id="17" name="16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flipH="1">
            <a:off x="4571998" y="1928826"/>
            <a:ext cx="1214448" cy="1214427"/>
          </a:xfrm>
          <a:prstGeom prst="rect">
            <a:avLst/>
          </a:prstGeom>
        </p:spPr>
      </p:pic>
      <p:pic>
        <p:nvPicPr>
          <p:cNvPr id="18" name="17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a:off x="5429256" y="1928826"/>
            <a:ext cx="1452259" cy="1214427"/>
          </a:xfrm>
          <a:prstGeom prst="rect">
            <a:avLst/>
          </a:prstGeom>
        </p:spPr>
      </p:pic>
      <p:pic>
        <p:nvPicPr>
          <p:cNvPr id="19" name="18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flipH="1">
            <a:off x="2214546" y="1928826"/>
            <a:ext cx="1214448" cy="1214427"/>
          </a:xfrm>
          <a:prstGeom prst="rect">
            <a:avLst/>
          </a:prstGeom>
        </p:spPr>
      </p:pic>
      <p:pic>
        <p:nvPicPr>
          <p:cNvPr id="20" name="19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a:off x="785786" y="1928826"/>
            <a:ext cx="1452259" cy="1214427"/>
          </a:xfrm>
          <a:prstGeom prst="rect">
            <a:avLst/>
          </a:prstGeom>
        </p:spPr>
      </p:pic>
      <p:pic>
        <p:nvPicPr>
          <p:cNvPr id="21" name="20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flipH="1">
            <a:off x="6786578" y="1928826"/>
            <a:ext cx="1214448" cy="1214427"/>
          </a:xfrm>
          <a:prstGeom prst="rect">
            <a:avLst/>
          </a:prstGeom>
        </p:spPr>
      </p:pic>
      <p:pic>
        <p:nvPicPr>
          <p:cNvPr id="22" name="21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a:off x="3214678" y="2928941"/>
            <a:ext cx="1452259" cy="1214427"/>
          </a:xfrm>
          <a:prstGeom prst="rect">
            <a:avLst/>
          </a:prstGeom>
        </p:spPr>
      </p:pic>
      <p:pic>
        <p:nvPicPr>
          <p:cNvPr id="23" name="22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flipH="1">
            <a:off x="4571998" y="2928940"/>
            <a:ext cx="1214448" cy="1214427"/>
          </a:xfrm>
          <a:prstGeom prst="rect">
            <a:avLst/>
          </a:prstGeom>
        </p:spPr>
      </p:pic>
      <p:pic>
        <p:nvPicPr>
          <p:cNvPr id="24" name="23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a:off x="5429256" y="2928940"/>
            <a:ext cx="1452259" cy="1214427"/>
          </a:xfrm>
          <a:prstGeom prst="rect">
            <a:avLst/>
          </a:prstGeom>
        </p:spPr>
      </p:pic>
      <p:pic>
        <p:nvPicPr>
          <p:cNvPr id="25" name="24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flipH="1">
            <a:off x="2214546" y="2928940"/>
            <a:ext cx="1214448" cy="1214427"/>
          </a:xfrm>
          <a:prstGeom prst="rect">
            <a:avLst/>
          </a:prstGeom>
        </p:spPr>
      </p:pic>
      <p:pic>
        <p:nvPicPr>
          <p:cNvPr id="26" name="25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a:off x="785786" y="2928940"/>
            <a:ext cx="1452259" cy="1214427"/>
          </a:xfrm>
          <a:prstGeom prst="rect">
            <a:avLst/>
          </a:prstGeom>
        </p:spPr>
      </p:pic>
      <p:pic>
        <p:nvPicPr>
          <p:cNvPr id="27" name="26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flipH="1">
            <a:off x="6786578" y="2928940"/>
            <a:ext cx="1214448" cy="1214427"/>
          </a:xfrm>
          <a:prstGeom prst="rect">
            <a:avLst/>
          </a:prstGeom>
        </p:spPr>
      </p:pic>
      <p:pic>
        <p:nvPicPr>
          <p:cNvPr id="28" name="27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a:off x="3214678" y="3929073"/>
            <a:ext cx="1452259" cy="1214427"/>
          </a:xfrm>
          <a:prstGeom prst="rect">
            <a:avLst/>
          </a:prstGeom>
        </p:spPr>
      </p:pic>
      <p:pic>
        <p:nvPicPr>
          <p:cNvPr id="29" name="28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flipH="1">
            <a:off x="4571998" y="3929072"/>
            <a:ext cx="1214448" cy="1214427"/>
          </a:xfrm>
          <a:prstGeom prst="rect">
            <a:avLst/>
          </a:prstGeom>
        </p:spPr>
      </p:pic>
      <p:pic>
        <p:nvPicPr>
          <p:cNvPr id="30" name="29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a:off x="5429256" y="3929072"/>
            <a:ext cx="1452259" cy="1214427"/>
          </a:xfrm>
          <a:prstGeom prst="rect">
            <a:avLst/>
          </a:prstGeom>
        </p:spPr>
      </p:pic>
      <p:pic>
        <p:nvPicPr>
          <p:cNvPr id="31" name="30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flipH="1">
            <a:off x="2214546" y="3929072"/>
            <a:ext cx="1214448" cy="1214427"/>
          </a:xfrm>
          <a:prstGeom prst="rect">
            <a:avLst/>
          </a:prstGeom>
        </p:spPr>
      </p:pic>
      <p:pic>
        <p:nvPicPr>
          <p:cNvPr id="32" name="31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a:off x="785786" y="3929072"/>
            <a:ext cx="1452259" cy="1214427"/>
          </a:xfrm>
          <a:prstGeom prst="rect">
            <a:avLst/>
          </a:prstGeom>
        </p:spPr>
      </p:pic>
      <p:pic>
        <p:nvPicPr>
          <p:cNvPr id="33" name="32 Imagen" descr="efectos-png-para-photoshop-14.png"/>
          <p:cNvPicPr>
            <a:picLocks noChangeAspect="1"/>
          </p:cNvPicPr>
          <p:nvPr/>
        </p:nvPicPr>
        <p:blipFill>
          <a:blip r:embed="rId3">
            <a:duotone>
              <a:schemeClr val="bg2">
                <a:shade val="45000"/>
                <a:satMod val="135000"/>
              </a:schemeClr>
              <a:prstClr val="white"/>
            </a:duotone>
            <a:lum bright="40000" contrast="40000"/>
          </a:blip>
          <a:srcRect l="13479" b="19048"/>
          <a:stretch>
            <a:fillRect/>
          </a:stretch>
        </p:blipFill>
        <p:spPr>
          <a:xfrm flipH="1">
            <a:off x="6786578" y="3929072"/>
            <a:ext cx="1214448" cy="1214427"/>
          </a:xfrm>
          <a:prstGeom prst="rect">
            <a:avLst/>
          </a:prstGeom>
        </p:spPr>
      </p:pic>
      <p:sp>
        <p:nvSpPr>
          <p:cNvPr id="34" name="33 Rectángulo"/>
          <p:cNvSpPr/>
          <p:nvPr/>
        </p:nvSpPr>
        <p:spPr>
          <a:xfrm>
            <a:off x="-285784" y="-285770"/>
            <a:ext cx="9644130" cy="571504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4"/>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ppt_x"/>
                                          </p:val>
                                        </p:tav>
                                        <p:tav tm="100000">
                                          <p:val>
                                            <p:strVal val="#ppt_x"/>
                                          </p:val>
                                        </p:tav>
                                      </p:tavLst>
                                    </p:anim>
                                    <p:anim calcmode="lin" valueType="num">
                                      <p:cBhvr additive="base">
                                        <p:cTn id="82" dur="2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ppt_x"/>
                                          </p:val>
                                        </p:tav>
                                        <p:tav tm="100000">
                                          <p:val>
                                            <p:strVal val="#ppt_x"/>
                                          </p:val>
                                        </p:tav>
                                      </p:tavLst>
                                    </p:anim>
                                    <p:anim calcmode="lin" valueType="num">
                                      <p:cBhvr additive="base">
                                        <p:cTn id="86" dur="2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ppt_x"/>
                                          </p:val>
                                        </p:tav>
                                        <p:tav tm="100000">
                                          <p:val>
                                            <p:strVal val="#ppt_x"/>
                                          </p:val>
                                        </p:tav>
                                      </p:tavLst>
                                    </p:anim>
                                    <p:anim calcmode="lin" valueType="num">
                                      <p:cBhvr additive="base">
                                        <p:cTn id="90" dur="20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ppt_x"/>
                                          </p:val>
                                        </p:tav>
                                        <p:tav tm="100000">
                                          <p:val>
                                            <p:strVal val="#ppt_x"/>
                                          </p:val>
                                        </p:tav>
                                      </p:tavLst>
                                    </p:anim>
                                    <p:anim calcmode="lin" valueType="num">
                                      <p:cBhvr additive="base">
                                        <p:cTn id="94" dur="2000" fill="hold"/>
                                        <p:tgtEl>
                                          <p:spTgt spid="25"/>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ppt_x"/>
                                          </p:val>
                                        </p:tav>
                                        <p:tav tm="100000">
                                          <p:val>
                                            <p:strVal val="#ppt_x"/>
                                          </p:val>
                                        </p:tav>
                                      </p:tavLst>
                                    </p:anim>
                                    <p:anim calcmode="lin" valueType="num">
                                      <p:cBhvr additive="base">
                                        <p:cTn id="98" dur="2000" fill="hold"/>
                                        <p:tgtEl>
                                          <p:spTgt spid="26"/>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ppt_x"/>
                                          </p:val>
                                        </p:tav>
                                        <p:tav tm="100000">
                                          <p:val>
                                            <p:strVal val="#ppt_x"/>
                                          </p:val>
                                        </p:tav>
                                      </p:tavLst>
                                    </p:anim>
                                    <p:anim calcmode="lin" valueType="num">
                                      <p:cBhvr additive="base">
                                        <p:cTn id="102" dur="2000" fill="hold"/>
                                        <p:tgtEl>
                                          <p:spTgt spid="27"/>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ppt_x"/>
                                          </p:val>
                                        </p:tav>
                                        <p:tav tm="100000">
                                          <p:val>
                                            <p:strVal val="#ppt_x"/>
                                          </p:val>
                                        </p:tav>
                                      </p:tavLst>
                                    </p:anim>
                                    <p:anim calcmode="lin" valueType="num">
                                      <p:cBhvr additive="base">
                                        <p:cTn id="106" dur="2000" fill="hold"/>
                                        <p:tgtEl>
                                          <p:spTgt spid="28"/>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ppt_x"/>
                                          </p:val>
                                        </p:tav>
                                        <p:tav tm="100000">
                                          <p:val>
                                            <p:strVal val="#ppt_x"/>
                                          </p:val>
                                        </p:tav>
                                      </p:tavLst>
                                    </p:anim>
                                    <p:anim calcmode="lin" valueType="num">
                                      <p:cBhvr additive="base">
                                        <p:cTn id="110" dur="2000" fill="hold"/>
                                        <p:tgtEl>
                                          <p:spTgt spid="29"/>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ppt_x"/>
                                          </p:val>
                                        </p:tav>
                                        <p:tav tm="100000">
                                          <p:val>
                                            <p:strVal val="#ppt_x"/>
                                          </p:val>
                                        </p:tav>
                                      </p:tavLst>
                                    </p:anim>
                                    <p:anim calcmode="lin" valueType="num">
                                      <p:cBhvr additive="base">
                                        <p:cTn id="114" dur="2000" fill="hold"/>
                                        <p:tgtEl>
                                          <p:spTgt spid="30"/>
                                        </p:tgtEl>
                                        <p:attrNameLst>
                                          <p:attrName>ppt_y</p:attrName>
                                        </p:attrNameLst>
                                      </p:cBhvr>
                                      <p:tavLst>
                                        <p:tav tm="0">
                                          <p:val>
                                            <p:strVal val="1+#ppt_h/2"/>
                                          </p:val>
                                        </p:tav>
                                        <p:tav tm="100000">
                                          <p:val>
                                            <p:strVal val="#ppt_y"/>
                                          </p:val>
                                        </p:tav>
                                      </p:tavLst>
                                    </p:anim>
                                  </p:childTnLst>
                                </p:cTn>
                              </p:par>
                              <p:par>
                                <p:cTn id="115" presetID="2" presetClass="entr" presetSubtype="4" fill="hold"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ppt_x"/>
                                          </p:val>
                                        </p:tav>
                                        <p:tav tm="100000">
                                          <p:val>
                                            <p:strVal val="#ppt_x"/>
                                          </p:val>
                                        </p:tav>
                                      </p:tavLst>
                                    </p:anim>
                                    <p:anim calcmode="lin" valueType="num">
                                      <p:cBhvr additive="base">
                                        <p:cTn id="118" dur="2000" fill="hold"/>
                                        <p:tgtEl>
                                          <p:spTgt spid="31"/>
                                        </p:tgtEl>
                                        <p:attrNameLst>
                                          <p:attrName>ppt_y</p:attrName>
                                        </p:attrNameLst>
                                      </p:cBhvr>
                                      <p:tavLst>
                                        <p:tav tm="0">
                                          <p:val>
                                            <p:strVal val="1+#ppt_h/2"/>
                                          </p:val>
                                        </p:tav>
                                        <p:tav tm="100000">
                                          <p:val>
                                            <p:strVal val="#ppt_y"/>
                                          </p:val>
                                        </p:tav>
                                      </p:tavLst>
                                    </p:anim>
                                  </p:childTnLst>
                                </p:cTn>
                              </p:par>
                              <p:par>
                                <p:cTn id="119" presetID="2" presetClass="entr" presetSubtype="4" fill="hold"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ppt_x"/>
                                          </p:val>
                                        </p:tav>
                                        <p:tav tm="100000">
                                          <p:val>
                                            <p:strVal val="#ppt_x"/>
                                          </p:val>
                                        </p:tav>
                                      </p:tavLst>
                                    </p:anim>
                                    <p:anim calcmode="lin" valueType="num">
                                      <p:cBhvr additive="base">
                                        <p:cTn id="122" dur="2000" fill="hold"/>
                                        <p:tgtEl>
                                          <p:spTgt spid="32"/>
                                        </p:tgtEl>
                                        <p:attrNameLst>
                                          <p:attrName>ppt_y</p:attrName>
                                        </p:attrNameLst>
                                      </p:cBhvr>
                                      <p:tavLst>
                                        <p:tav tm="0">
                                          <p:val>
                                            <p:strVal val="1+#ppt_h/2"/>
                                          </p:val>
                                        </p:tav>
                                        <p:tav tm="100000">
                                          <p:val>
                                            <p:strVal val="#ppt_y"/>
                                          </p:val>
                                        </p:tav>
                                      </p:tavLst>
                                    </p:anim>
                                  </p:childTnLst>
                                </p:cTn>
                              </p:par>
                              <p:par>
                                <p:cTn id="123" presetID="2" presetClass="entr" presetSubtype="4" fill="hold"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ppt_x"/>
                                          </p:val>
                                        </p:tav>
                                        <p:tav tm="100000">
                                          <p:val>
                                            <p:strVal val="#ppt_x"/>
                                          </p:val>
                                        </p:tav>
                                      </p:tavLst>
                                    </p:anim>
                                    <p:anim calcmode="lin" valueType="num">
                                      <p:cBhvr additive="base">
                                        <p:cTn id="126" dur="2000" fill="hold"/>
                                        <p:tgtEl>
                                          <p:spTgt spid="33"/>
                                        </p:tgtEl>
                                        <p:attrNameLst>
                                          <p:attrName>ppt_y</p:attrName>
                                        </p:attrNameLst>
                                      </p:cBhvr>
                                      <p:tavLst>
                                        <p:tav tm="0">
                                          <p:val>
                                            <p:strVal val="1+#ppt_h/2"/>
                                          </p:val>
                                        </p:tav>
                                        <p:tav tm="100000">
                                          <p:val>
                                            <p:strVal val="#ppt_y"/>
                                          </p:val>
                                        </p:tav>
                                      </p:tavLst>
                                    </p:anim>
                                  </p:childTnLst>
                                </p:cTn>
                              </p:par>
                              <p:par>
                                <p:cTn id="127" presetID="8" presetClass="emph" presetSubtype="0" fill="hold" nodeType="withEffect">
                                  <p:stCondLst>
                                    <p:cond delay="0"/>
                                  </p:stCondLst>
                                  <p:childTnLst>
                                    <p:animRot by="21600000">
                                      <p:cBhvr>
                                        <p:cTn id="128" dur="2000" fill="hold"/>
                                        <p:tgtEl>
                                          <p:spTgt spid="8"/>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14"/>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20"/>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26"/>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32"/>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4"/>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10"/>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16"/>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22"/>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28"/>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6"/>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2"/>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8"/>
                                        </p:tgtEl>
                                        <p:attrNameLst>
                                          <p:attrName>r</p:attrName>
                                        </p:attrNameLst>
                                      </p:cBhvr>
                                    </p:animRot>
                                  </p:childTnLst>
                                </p:cTn>
                              </p:par>
                              <p:par>
                                <p:cTn id="153" presetID="8" presetClass="emph" presetSubtype="0" fill="hold" nodeType="withEffect">
                                  <p:stCondLst>
                                    <p:cond delay="0"/>
                                  </p:stCondLst>
                                  <p:childTnLst>
                                    <p:animRot by="21600000">
                                      <p:cBhvr>
                                        <p:cTn id="154" dur="2000" fill="hold"/>
                                        <p:tgtEl>
                                          <p:spTgt spid="24"/>
                                        </p:tgtEl>
                                        <p:attrNameLst>
                                          <p:attrName>r</p:attrName>
                                        </p:attrNameLst>
                                      </p:cBhvr>
                                    </p:animRot>
                                  </p:childTnLst>
                                </p:cTn>
                              </p:par>
                              <p:par>
                                <p:cTn id="155" presetID="8" presetClass="emph" presetSubtype="0" fill="hold" nodeType="withEffect">
                                  <p:stCondLst>
                                    <p:cond delay="0"/>
                                  </p:stCondLst>
                                  <p:childTnLst>
                                    <p:animRot by="21600000">
                                      <p:cBhvr>
                                        <p:cTn id="156" dur="2000" fill="hold"/>
                                        <p:tgtEl>
                                          <p:spTgt spid="30"/>
                                        </p:tgtEl>
                                        <p:attrNameLst>
                                          <p:attrName>r</p:attrName>
                                        </p:attrNameLst>
                                      </p:cBhvr>
                                    </p:animRot>
                                  </p:childTnLst>
                                </p:cTn>
                              </p:par>
                              <p:par>
                                <p:cTn id="157" presetID="8" presetClass="emph" presetSubtype="0" fill="hold" nodeType="withEffect">
                                  <p:stCondLst>
                                    <p:cond delay="0"/>
                                  </p:stCondLst>
                                  <p:childTnLst>
                                    <p:animRot by="-21600000">
                                      <p:cBhvr>
                                        <p:cTn id="158" dur="2000" fill="hold"/>
                                        <p:tgtEl>
                                          <p:spTgt spid="7"/>
                                        </p:tgtEl>
                                        <p:attrNameLst>
                                          <p:attrName>r</p:attrName>
                                        </p:attrNameLst>
                                      </p:cBhvr>
                                    </p:animRot>
                                  </p:childTnLst>
                                </p:cTn>
                              </p:par>
                              <p:par>
                                <p:cTn id="159" presetID="8" presetClass="emph" presetSubtype="0" fill="hold" nodeType="withEffect">
                                  <p:stCondLst>
                                    <p:cond delay="0"/>
                                  </p:stCondLst>
                                  <p:childTnLst>
                                    <p:animRot by="-21600000">
                                      <p:cBhvr>
                                        <p:cTn id="160" dur="2000" fill="hold"/>
                                        <p:tgtEl>
                                          <p:spTgt spid="13"/>
                                        </p:tgtEl>
                                        <p:attrNameLst>
                                          <p:attrName>r</p:attrName>
                                        </p:attrNameLst>
                                      </p:cBhvr>
                                    </p:animRot>
                                  </p:childTnLst>
                                </p:cTn>
                              </p:par>
                              <p:par>
                                <p:cTn id="161" presetID="8" presetClass="emph" presetSubtype="0" fill="hold" nodeType="withEffect">
                                  <p:stCondLst>
                                    <p:cond delay="0"/>
                                  </p:stCondLst>
                                  <p:childTnLst>
                                    <p:animRot by="-21600000">
                                      <p:cBhvr>
                                        <p:cTn id="162" dur="2000" fill="hold"/>
                                        <p:tgtEl>
                                          <p:spTgt spid="19"/>
                                        </p:tgtEl>
                                        <p:attrNameLst>
                                          <p:attrName>r</p:attrName>
                                        </p:attrNameLst>
                                      </p:cBhvr>
                                    </p:animRot>
                                  </p:childTnLst>
                                </p:cTn>
                              </p:par>
                              <p:par>
                                <p:cTn id="163" presetID="8" presetClass="emph" presetSubtype="0" fill="hold" nodeType="withEffect">
                                  <p:stCondLst>
                                    <p:cond delay="0"/>
                                  </p:stCondLst>
                                  <p:childTnLst>
                                    <p:animRot by="-21600000">
                                      <p:cBhvr>
                                        <p:cTn id="164" dur="2000" fill="hold"/>
                                        <p:tgtEl>
                                          <p:spTgt spid="25"/>
                                        </p:tgtEl>
                                        <p:attrNameLst>
                                          <p:attrName>r</p:attrName>
                                        </p:attrNameLst>
                                      </p:cBhvr>
                                    </p:animRot>
                                  </p:childTnLst>
                                </p:cTn>
                              </p:par>
                              <p:par>
                                <p:cTn id="165" presetID="8" presetClass="emph" presetSubtype="0" fill="hold" nodeType="withEffect">
                                  <p:stCondLst>
                                    <p:cond delay="0"/>
                                  </p:stCondLst>
                                  <p:childTnLst>
                                    <p:animRot by="-21600000">
                                      <p:cBhvr>
                                        <p:cTn id="166" dur="2000" fill="hold"/>
                                        <p:tgtEl>
                                          <p:spTgt spid="31"/>
                                        </p:tgtEl>
                                        <p:attrNameLst>
                                          <p:attrName>r</p:attrName>
                                        </p:attrNameLst>
                                      </p:cBhvr>
                                    </p:animRot>
                                  </p:childTnLst>
                                </p:cTn>
                              </p:par>
                              <p:par>
                                <p:cTn id="167" presetID="8" presetClass="emph" presetSubtype="0" fill="hold" nodeType="withEffect">
                                  <p:stCondLst>
                                    <p:cond delay="0"/>
                                  </p:stCondLst>
                                  <p:childTnLst>
                                    <p:animRot by="-21600000">
                                      <p:cBhvr>
                                        <p:cTn id="168" dur="2000" fill="hold"/>
                                        <p:tgtEl>
                                          <p:spTgt spid="5"/>
                                        </p:tgtEl>
                                        <p:attrNameLst>
                                          <p:attrName>r</p:attrName>
                                        </p:attrNameLst>
                                      </p:cBhvr>
                                    </p:animRot>
                                  </p:childTnLst>
                                </p:cTn>
                              </p:par>
                              <p:par>
                                <p:cTn id="169" presetID="8" presetClass="emph" presetSubtype="0" fill="hold" nodeType="withEffect">
                                  <p:stCondLst>
                                    <p:cond delay="0"/>
                                  </p:stCondLst>
                                  <p:childTnLst>
                                    <p:animRot by="-21600000">
                                      <p:cBhvr>
                                        <p:cTn id="170" dur="2000" fill="hold"/>
                                        <p:tgtEl>
                                          <p:spTgt spid="11"/>
                                        </p:tgtEl>
                                        <p:attrNameLst>
                                          <p:attrName>r</p:attrName>
                                        </p:attrNameLst>
                                      </p:cBhvr>
                                    </p:animRot>
                                  </p:childTnLst>
                                </p:cTn>
                              </p:par>
                              <p:par>
                                <p:cTn id="171" presetID="8" presetClass="emph" presetSubtype="0" fill="hold" nodeType="withEffect">
                                  <p:stCondLst>
                                    <p:cond delay="0"/>
                                  </p:stCondLst>
                                  <p:childTnLst>
                                    <p:animRot by="-21600000">
                                      <p:cBhvr>
                                        <p:cTn id="172" dur="2000" fill="hold"/>
                                        <p:tgtEl>
                                          <p:spTgt spid="17"/>
                                        </p:tgtEl>
                                        <p:attrNameLst>
                                          <p:attrName>r</p:attrName>
                                        </p:attrNameLst>
                                      </p:cBhvr>
                                    </p:animRot>
                                  </p:childTnLst>
                                </p:cTn>
                              </p:par>
                              <p:par>
                                <p:cTn id="173" presetID="8" presetClass="emph" presetSubtype="0" fill="hold" nodeType="withEffect">
                                  <p:stCondLst>
                                    <p:cond delay="0"/>
                                  </p:stCondLst>
                                  <p:childTnLst>
                                    <p:animRot by="-21600000">
                                      <p:cBhvr>
                                        <p:cTn id="174" dur="2000" fill="hold"/>
                                        <p:tgtEl>
                                          <p:spTgt spid="23"/>
                                        </p:tgtEl>
                                        <p:attrNameLst>
                                          <p:attrName>r</p:attrName>
                                        </p:attrNameLst>
                                      </p:cBhvr>
                                    </p:animRot>
                                  </p:childTnLst>
                                </p:cTn>
                              </p:par>
                              <p:par>
                                <p:cTn id="175" presetID="8" presetClass="emph" presetSubtype="0" fill="hold" nodeType="withEffect">
                                  <p:stCondLst>
                                    <p:cond delay="0"/>
                                  </p:stCondLst>
                                  <p:childTnLst>
                                    <p:animRot by="-21600000">
                                      <p:cBhvr>
                                        <p:cTn id="176" dur="2000" fill="hold"/>
                                        <p:tgtEl>
                                          <p:spTgt spid="29"/>
                                        </p:tgtEl>
                                        <p:attrNameLst>
                                          <p:attrName>r</p:attrName>
                                        </p:attrNameLst>
                                      </p:cBhvr>
                                    </p:animRot>
                                  </p:childTnLst>
                                </p:cTn>
                              </p:par>
                              <p:par>
                                <p:cTn id="177" presetID="8" presetClass="emph" presetSubtype="0" fill="hold" nodeType="withEffect">
                                  <p:stCondLst>
                                    <p:cond delay="0"/>
                                  </p:stCondLst>
                                  <p:childTnLst>
                                    <p:animRot by="-21600000">
                                      <p:cBhvr>
                                        <p:cTn id="178" dur="2000" fill="hold"/>
                                        <p:tgtEl>
                                          <p:spTgt spid="9"/>
                                        </p:tgtEl>
                                        <p:attrNameLst>
                                          <p:attrName>r</p:attrName>
                                        </p:attrNameLst>
                                      </p:cBhvr>
                                    </p:animRot>
                                  </p:childTnLst>
                                </p:cTn>
                              </p:par>
                              <p:par>
                                <p:cTn id="179" presetID="8" presetClass="emph" presetSubtype="0" fill="hold" nodeType="withEffect">
                                  <p:stCondLst>
                                    <p:cond delay="0"/>
                                  </p:stCondLst>
                                  <p:childTnLst>
                                    <p:animRot by="-21600000">
                                      <p:cBhvr>
                                        <p:cTn id="180" dur="2000" fill="hold"/>
                                        <p:tgtEl>
                                          <p:spTgt spid="15"/>
                                        </p:tgtEl>
                                        <p:attrNameLst>
                                          <p:attrName>r</p:attrName>
                                        </p:attrNameLst>
                                      </p:cBhvr>
                                    </p:animRot>
                                  </p:childTnLst>
                                </p:cTn>
                              </p:par>
                              <p:par>
                                <p:cTn id="181" presetID="8" presetClass="emph" presetSubtype="0" fill="hold" nodeType="withEffect">
                                  <p:stCondLst>
                                    <p:cond delay="0"/>
                                  </p:stCondLst>
                                  <p:childTnLst>
                                    <p:animRot by="-21600000">
                                      <p:cBhvr>
                                        <p:cTn id="182" dur="2000" fill="hold"/>
                                        <p:tgtEl>
                                          <p:spTgt spid="21"/>
                                        </p:tgtEl>
                                        <p:attrNameLst>
                                          <p:attrName>r</p:attrName>
                                        </p:attrNameLst>
                                      </p:cBhvr>
                                    </p:animRot>
                                  </p:childTnLst>
                                </p:cTn>
                              </p:par>
                              <p:par>
                                <p:cTn id="183" presetID="8" presetClass="emph" presetSubtype="0" fill="hold" nodeType="withEffect">
                                  <p:stCondLst>
                                    <p:cond delay="0"/>
                                  </p:stCondLst>
                                  <p:childTnLst>
                                    <p:animRot by="-21600000">
                                      <p:cBhvr>
                                        <p:cTn id="184" dur="2000" fill="hold"/>
                                        <p:tgtEl>
                                          <p:spTgt spid="27"/>
                                        </p:tgtEl>
                                        <p:attrNameLst>
                                          <p:attrName>r</p:attrName>
                                        </p:attrNameLst>
                                      </p:cBhvr>
                                    </p:animRot>
                                  </p:childTnLst>
                                </p:cTn>
                              </p:par>
                              <p:par>
                                <p:cTn id="185" presetID="8" presetClass="emph" presetSubtype="0" fill="hold" nodeType="withEffect">
                                  <p:stCondLst>
                                    <p:cond delay="0"/>
                                  </p:stCondLst>
                                  <p:childTnLst>
                                    <p:animRot by="-21600000">
                                      <p:cBhvr>
                                        <p:cTn id="186" dur="2000" fill="hold"/>
                                        <p:tgtEl>
                                          <p:spTgt spid="33"/>
                                        </p:tgtEl>
                                        <p:attrNameLst>
                                          <p:attrName>r</p:attrName>
                                        </p:attrNameLst>
                                      </p:cBhvr>
                                    </p:animRot>
                                  </p:childTnLst>
                                </p:cTn>
                              </p:par>
                            </p:childTnLst>
                          </p:cTn>
                        </p:par>
                        <p:par>
                          <p:cTn id="187" fill="hold">
                            <p:stCondLst>
                              <p:cond delay="2000"/>
                            </p:stCondLst>
                            <p:childTnLst>
                              <p:par>
                                <p:cTn id="188" presetID="2" presetClass="exit" presetSubtype="4" fill="hold" nodeType="afterEffect">
                                  <p:stCondLst>
                                    <p:cond delay="0"/>
                                  </p:stCondLst>
                                  <p:childTnLst>
                                    <p:anim calcmode="lin" valueType="num">
                                      <p:cBhvr additive="base">
                                        <p:cTn id="189" dur="2000"/>
                                        <p:tgtEl>
                                          <p:spTgt spid="4"/>
                                        </p:tgtEl>
                                        <p:attrNameLst>
                                          <p:attrName>ppt_x</p:attrName>
                                        </p:attrNameLst>
                                      </p:cBhvr>
                                      <p:tavLst>
                                        <p:tav tm="0">
                                          <p:val>
                                            <p:strVal val="ppt_x"/>
                                          </p:val>
                                        </p:tav>
                                        <p:tav tm="100000">
                                          <p:val>
                                            <p:strVal val="ppt_x"/>
                                          </p:val>
                                        </p:tav>
                                      </p:tavLst>
                                    </p:anim>
                                    <p:anim calcmode="lin" valueType="num">
                                      <p:cBhvr additive="base">
                                        <p:cTn id="190" dur="2000"/>
                                        <p:tgtEl>
                                          <p:spTgt spid="4"/>
                                        </p:tgtEl>
                                        <p:attrNameLst>
                                          <p:attrName>ppt_y</p:attrName>
                                        </p:attrNameLst>
                                      </p:cBhvr>
                                      <p:tavLst>
                                        <p:tav tm="0">
                                          <p:val>
                                            <p:strVal val="ppt_y"/>
                                          </p:val>
                                        </p:tav>
                                        <p:tav tm="100000">
                                          <p:val>
                                            <p:strVal val="1+ppt_h/2"/>
                                          </p:val>
                                        </p:tav>
                                      </p:tavLst>
                                    </p:anim>
                                    <p:set>
                                      <p:cBhvr>
                                        <p:cTn id="191" dur="1" fill="hold">
                                          <p:stCondLst>
                                            <p:cond delay="1999"/>
                                          </p:stCondLst>
                                        </p:cTn>
                                        <p:tgtEl>
                                          <p:spTgt spid="4"/>
                                        </p:tgtEl>
                                        <p:attrNameLst>
                                          <p:attrName>style.visibility</p:attrName>
                                        </p:attrNameLst>
                                      </p:cBhvr>
                                      <p:to>
                                        <p:strVal val="hidden"/>
                                      </p:to>
                                    </p:set>
                                  </p:childTnLst>
                                </p:cTn>
                              </p:par>
                              <p:par>
                                <p:cTn id="192" presetID="2" presetClass="exit" presetSubtype="4" fill="hold" nodeType="withEffect">
                                  <p:stCondLst>
                                    <p:cond delay="0"/>
                                  </p:stCondLst>
                                  <p:childTnLst>
                                    <p:anim calcmode="lin" valueType="num">
                                      <p:cBhvr additive="base">
                                        <p:cTn id="193" dur="2000"/>
                                        <p:tgtEl>
                                          <p:spTgt spid="5"/>
                                        </p:tgtEl>
                                        <p:attrNameLst>
                                          <p:attrName>ppt_x</p:attrName>
                                        </p:attrNameLst>
                                      </p:cBhvr>
                                      <p:tavLst>
                                        <p:tav tm="0">
                                          <p:val>
                                            <p:strVal val="ppt_x"/>
                                          </p:val>
                                        </p:tav>
                                        <p:tav tm="100000">
                                          <p:val>
                                            <p:strVal val="ppt_x"/>
                                          </p:val>
                                        </p:tav>
                                      </p:tavLst>
                                    </p:anim>
                                    <p:anim calcmode="lin" valueType="num">
                                      <p:cBhvr additive="base">
                                        <p:cTn id="194" dur="2000"/>
                                        <p:tgtEl>
                                          <p:spTgt spid="5"/>
                                        </p:tgtEl>
                                        <p:attrNameLst>
                                          <p:attrName>ppt_y</p:attrName>
                                        </p:attrNameLst>
                                      </p:cBhvr>
                                      <p:tavLst>
                                        <p:tav tm="0">
                                          <p:val>
                                            <p:strVal val="ppt_y"/>
                                          </p:val>
                                        </p:tav>
                                        <p:tav tm="100000">
                                          <p:val>
                                            <p:strVal val="1+ppt_h/2"/>
                                          </p:val>
                                        </p:tav>
                                      </p:tavLst>
                                    </p:anim>
                                    <p:set>
                                      <p:cBhvr>
                                        <p:cTn id="195" dur="1" fill="hold">
                                          <p:stCondLst>
                                            <p:cond delay="1999"/>
                                          </p:stCondLst>
                                        </p:cTn>
                                        <p:tgtEl>
                                          <p:spTgt spid="5"/>
                                        </p:tgtEl>
                                        <p:attrNameLst>
                                          <p:attrName>style.visibility</p:attrName>
                                        </p:attrNameLst>
                                      </p:cBhvr>
                                      <p:to>
                                        <p:strVal val="hidden"/>
                                      </p:to>
                                    </p:set>
                                  </p:childTnLst>
                                </p:cTn>
                              </p:par>
                              <p:par>
                                <p:cTn id="196" presetID="2" presetClass="exit" presetSubtype="4" fill="hold" nodeType="withEffect">
                                  <p:stCondLst>
                                    <p:cond delay="0"/>
                                  </p:stCondLst>
                                  <p:childTnLst>
                                    <p:anim calcmode="lin" valueType="num">
                                      <p:cBhvr additive="base">
                                        <p:cTn id="197" dur="2000"/>
                                        <p:tgtEl>
                                          <p:spTgt spid="6"/>
                                        </p:tgtEl>
                                        <p:attrNameLst>
                                          <p:attrName>ppt_x</p:attrName>
                                        </p:attrNameLst>
                                      </p:cBhvr>
                                      <p:tavLst>
                                        <p:tav tm="0">
                                          <p:val>
                                            <p:strVal val="ppt_x"/>
                                          </p:val>
                                        </p:tav>
                                        <p:tav tm="100000">
                                          <p:val>
                                            <p:strVal val="ppt_x"/>
                                          </p:val>
                                        </p:tav>
                                      </p:tavLst>
                                    </p:anim>
                                    <p:anim calcmode="lin" valueType="num">
                                      <p:cBhvr additive="base">
                                        <p:cTn id="198" dur="2000"/>
                                        <p:tgtEl>
                                          <p:spTgt spid="6"/>
                                        </p:tgtEl>
                                        <p:attrNameLst>
                                          <p:attrName>ppt_y</p:attrName>
                                        </p:attrNameLst>
                                      </p:cBhvr>
                                      <p:tavLst>
                                        <p:tav tm="0">
                                          <p:val>
                                            <p:strVal val="ppt_y"/>
                                          </p:val>
                                        </p:tav>
                                        <p:tav tm="100000">
                                          <p:val>
                                            <p:strVal val="1+ppt_h/2"/>
                                          </p:val>
                                        </p:tav>
                                      </p:tavLst>
                                    </p:anim>
                                    <p:set>
                                      <p:cBhvr>
                                        <p:cTn id="199" dur="1" fill="hold">
                                          <p:stCondLst>
                                            <p:cond delay="1999"/>
                                          </p:stCondLst>
                                        </p:cTn>
                                        <p:tgtEl>
                                          <p:spTgt spid="6"/>
                                        </p:tgtEl>
                                        <p:attrNameLst>
                                          <p:attrName>style.visibility</p:attrName>
                                        </p:attrNameLst>
                                      </p:cBhvr>
                                      <p:to>
                                        <p:strVal val="hidden"/>
                                      </p:to>
                                    </p:set>
                                  </p:childTnLst>
                                </p:cTn>
                              </p:par>
                              <p:par>
                                <p:cTn id="200" presetID="2" presetClass="exit" presetSubtype="4" fill="hold" nodeType="withEffect">
                                  <p:stCondLst>
                                    <p:cond delay="0"/>
                                  </p:stCondLst>
                                  <p:childTnLst>
                                    <p:anim calcmode="lin" valueType="num">
                                      <p:cBhvr additive="base">
                                        <p:cTn id="201" dur="2000"/>
                                        <p:tgtEl>
                                          <p:spTgt spid="7"/>
                                        </p:tgtEl>
                                        <p:attrNameLst>
                                          <p:attrName>ppt_x</p:attrName>
                                        </p:attrNameLst>
                                      </p:cBhvr>
                                      <p:tavLst>
                                        <p:tav tm="0">
                                          <p:val>
                                            <p:strVal val="ppt_x"/>
                                          </p:val>
                                        </p:tav>
                                        <p:tav tm="100000">
                                          <p:val>
                                            <p:strVal val="ppt_x"/>
                                          </p:val>
                                        </p:tav>
                                      </p:tavLst>
                                    </p:anim>
                                    <p:anim calcmode="lin" valueType="num">
                                      <p:cBhvr additive="base">
                                        <p:cTn id="202" dur="2000"/>
                                        <p:tgtEl>
                                          <p:spTgt spid="7"/>
                                        </p:tgtEl>
                                        <p:attrNameLst>
                                          <p:attrName>ppt_y</p:attrName>
                                        </p:attrNameLst>
                                      </p:cBhvr>
                                      <p:tavLst>
                                        <p:tav tm="0">
                                          <p:val>
                                            <p:strVal val="ppt_y"/>
                                          </p:val>
                                        </p:tav>
                                        <p:tav tm="100000">
                                          <p:val>
                                            <p:strVal val="1+ppt_h/2"/>
                                          </p:val>
                                        </p:tav>
                                      </p:tavLst>
                                    </p:anim>
                                    <p:set>
                                      <p:cBhvr>
                                        <p:cTn id="203" dur="1" fill="hold">
                                          <p:stCondLst>
                                            <p:cond delay="1999"/>
                                          </p:stCondLst>
                                        </p:cTn>
                                        <p:tgtEl>
                                          <p:spTgt spid="7"/>
                                        </p:tgtEl>
                                        <p:attrNameLst>
                                          <p:attrName>style.visibility</p:attrName>
                                        </p:attrNameLst>
                                      </p:cBhvr>
                                      <p:to>
                                        <p:strVal val="hidden"/>
                                      </p:to>
                                    </p:set>
                                  </p:childTnLst>
                                </p:cTn>
                              </p:par>
                              <p:par>
                                <p:cTn id="204" presetID="2" presetClass="exit" presetSubtype="4" fill="hold" nodeType="withEffect">
                                  <p:stCondLst>
                                    <p:cond delay="0"/>
                                  </p:stCondLst>
                                  <p:childTnLst>
                                    <p:anim calcmode="lin" valueType="num">
                                      <p:cBhvr additive="base">
                                        <p:cTn id="205" dur="2000"/>
                                        <p:tgtEl>
                                          <p:spTgt spid="8"/>
                                        </p:tgtEl>
                                        <p:attrNameLst>
                                          <p:attrName>ppt_x</p:attrName>
                                        </p:attrNameLst>
                                      </p:cBhvr>
                                      <p:tavLst>
                                        <p:tav tm="0">
                                          <p:val>
                                            <p:strVal val="ppt_x"/>
                                          </p:val>
                                        </p:tav>
                                        <p:tav tm="100000">
                                          <p:val>
                                            <p:strVal val="ppt_x"/>
                                          </p:val>
                                        </p:tav>
                                      </p:tavLst>
                                    </p:anim>
                                    <p:anim calcmode="lin" valueType="num">
                                      <p:cBhvr additive="base">
                                        <p:cTn id="206" dur="2000"/>
                                        <p:tgtEl>
                                          <p:spTgt spid="8"/>
                                        </p:tgtEl>
                                        <p:attrNameLst>
                                          <p:attrName>ppt_y</p:attrName>
                                        </p:attrNameLst>
                                      </p:cBhvr>
                                      <p:tavLst>
                                        <p:tav tm="0">
                                          <p:val>
                                            <p:strVal val="ppt_y"/>
                                          </p:val>
                                        </p:tav>
                                        <p:tav tm="100000">
                                          <p:val>
                                            <p:strVal val="1+ppt_h/2"/>
                                          </p:val>
                                        </p:tav>
                                      </p:tavLst>
                                    </p:anim>
                                    <p:set>
                                      <p:cBhvr>
                                        <p:cTn id="207" dur="1" fill="hold">
                                          <p:stCondLst>
                                            <p:cond delay="1999"/>
                                          </p:stCondLst>
                                        </p:cTn>
                                        <p:tgtEl>
                                          <p:spTgt spid="8"/>
                                        </p:tgtEl>
                                        <p:attrNameLst>
                                          <p:attrName>style.visibility</p:attrName>
                                        </p:attrNameLst>
                                      </p:cBhvr>
                                      <p:to>
                                        <p:strVal val="hidden"/>
                                      </p:to>
                                    </p:set>
                                  </p:childTnLst>
                                </p:cTn>
                              </p:par>
                              <p:par>
                                <p:cTn id="208" presetID="2" presetClass="exit" presetSubtype="4" fill="hold" nodeType="withEffect">
                                  <p:stCondLst>
                                    <p:cond delay="0"/>
                                  </p:stCondLst>
                                  <p:childTnLst>
                                    <p:anim calcmode="lin" valueType="num">
                                      <p:cBhvr additive="base">
                                        <p:cTn id="209" dur="2000"/>
                                        <p:tgtEl>
                                          <p:spTgt spid="9"/>
                                        </p:tgtEl>
                                        <p:attrNameLst>
                                          <p:attrName>ppt_x</p:attrName>
                                        </p:attrNameLst>
                                      </p:cBhvr>
                                      <p:tavLst>
                                        <p:tav tm="0">
                                          <p:val>
                                            <p:strVal val="ppt_x"/>
                                          </p:val>
                                        </p:tav>
                                        <p:tav tm="100000">
                                          <p:val>
                                            <p:strVal val="ppt_x"/>
                                          </p:val>
                                        </p:tav>
                                      </p:tavLst>
                                    </p:anim>
                                    <p:anim calcmode="lin" valueType="num">
                                      <p:cBhvr additive="base">
                                        <p:cTn id="210" dur="2000"/>
                                        <p:tgtEl>
                                          <p:spTgt spid="9"/>
                                        </p:tgtEl>
                                        <p:attrNameLst>
                                          <p:attrName>ppt_y</p:attrName>
                                        </p:attrNameLst>
                                      </p:cBhvr>
                                      <p:tavLst>
                                        <p:tav tm="0">
                                          <p:val>
                                            <p:strVal val="ppt_y"/>
                                          </p:val>
                                        </p:tav>
                                        <p:tav tm="100000">
                                          <p:val>
                                            <p:strVal val="1+ppt_h/2"/>
                                          </p:val>
                                        </p:tav>
                                      </p:tavLst>
                                    </p:anim>
                                    <p:set>
                                      <p:cBhvr>
                                        <p:cTn id="211" dur="1" fill="hold">
                                          <p:stCondLst>
                                            <p:cond delay="1999"/>
                                          </p:stCondLst>
                                        </p:cTn>
                                        <p:tgtEl>
                                          <p:spTgt spid="9"/>
                                        </p:tgtEl>
                                        <p:attrNameLst>
                                          <p:attrName>style.visibility</p:attrName>
                                        </p:attrNameLst>
                                      </p:cBhvr>
                                      <p:to>
                                        <p:strVal val="hidden"/>
                                      </p:to>
                                    </p:set>
                                  </p:childTnLst>
                                </p:cTn>
                              </p:par>
                              <p:par>
                                <p:cTn id="212" presetID="2" presetClass="exit" presetSubtype="4" fill="hold"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ppt_x"/>
                                          </p:val>
                                        </p:tav>
                                      </p:tavLst>
                                    </p:anim>
                                    <p:anim calcmode="lin" valueType="num">
                                      <p:cBhvr additive="base">
                                        <p:cTn id="214" dur="2000"/>
                                        <p:tgtEl>
                                          <p:spTgt spid="10"/>
                                        </p:tgtEl>
                                        <p:attrNameLst>
                                          <p:attrName>ppt_y</p:attrName>
                                        </p:attrNameLst>
                                      </p:cBhvr>
                                      <p:tavLst>
                                        <p:tav tm="0">
                                          <p:val>
                                            <p:strVal val="ppt_y"/>
                                          </p:val>
                                        </p:tav>
                                        <p:tav tm="100000">
                                          <p:val>
                                            <p:strVal val="1+ppt_h/2"/>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4" fill="hold" nodeType="withEffect">
                                  <p:stCondLst>
                                    <p:cond delay="0"/>
                                  </p:stCondLst>
                                  <p:childTnLst>
                                    <p:anim calcmode="lin" valueType="num">
                                      <p:cBhvr additive="base">
                                        <p:cTn id="217" dur="2000"/>
                                        <p:tgtEl>
                                          <p:spTgt spid="11"/>
                                        </p:tgtEl>
                                        <p:attrNameLst>
                                          <p:attrName>ppt_x</p:attrName>
                                        </p:attrNameLst>
                                      </p:cBhvr>
                                      <p:tavLst>
                                        <p:tav tm="0">
                                          <p:val>
                                            <p:strVal val="ppt_x"/>
                                          </p:val>
                                        </p:tav>
                                        <p:tav tm="100000">
                                          <p:val>
                                            <p:strVal val="ppt_x"/>
                                          </p:val>
                                        </p:tav>
                                      </p:tavLst>
                                    </p:anim>
                                    <p:anim calcmode="lin" valueType="num">
                                      <p:cBhvr additive="base">
                                        <p:cTn id="218" dur="2000"/>
                                        <p:tgtEl>
                                          <p:spTgt spid="11"/>
                                        </p:tgtEl>
                                        <p:attrNameLst>
                                          <p:attrName>ppt_y</p:attrName>
                                        </p:attrNameLst>
                                      </p:cBhvr>
                                      <p:tavLst>
                                        <p:tav tm="0">
                                          <p:val>
                                            <p:strVal val="ppt_y"/>
                                          </p:val>
                                        </p:tav>
                                        <p:tav tm="100000">
                                          <p:val>
                                            <p:strVal val="1+ppt_h/2"/>
                                          </p:val>
                                        </p:tav>
                                      </p:tavLst>
                                    </p:anim>
                                    <p:set>
                                      <p:cBhvr>
                                        <p:cTn id="219" dur="1" fill="hold">
                                          <p:stCondLst>
                                            <p:cond delay="1999"/>
                                          </p:stCondLst>
                                        </p:cTn>
                                        <p:tgtEl>
                                          <p:spTgt spid="11"/>
                                        </p:tgtEl>
                                        <p:attrNameLst>
                                          <p:attrName>style.visibility</p:attrName>
                                        </p:attrNameLst>
                                      </p:cBhvr>
                                      <p:to>
                                        <p:strVal val="hidden"/>
                                      </p:to>
                                    </p:set>
                                  </p:childTnLst>
                                </p:cTn>
                              </p:par>
                              <p:par>
                                <p:cTn id="220" presetID="2" presetClass="exit" presetSubtype="4" fill="hold" nodeType="withEffect">
                                  <p:stCondLst>
                                    <p:cond delay="0"/>
                                  </p:stCondLst>
                                  <p:childTnLst>
                                    <p:anim calcmode="lin" valueType="num">
                                      <p:cBhvr additive="base">
                                        <p:cTn id="221" dur="2000"/>
                                        <p:tgtEl>
                                          <p:spTgt spid="12"/>
                                        </p:tgtEl>
                                        <p:attrNameLst>
                                          <p:attrName>ppt_x</p:attrName>
                                        </p:attrNameLst>
                                      </p:cBhvr>
                                      <p:tavLst>
                                        <p:tav tm="0">
                                          <p:val>
                                            <p:strVal val="ppt_x"/>
                                          </p:val>
                                        </p:tav>
                                        <p:tav tm="100000">
                                          <p:val>
                                            <p:strVal val="ppt_x"/>
                                          </p:val>
                                        </p:tav>
                                      </p:tavLst>
                                    </p:anim>
                                    <p:anim calcmode="lin" valueType="num">
                                      <p:cBhvr additive="base">
                                        <p:cTn id="222" dur="2000"/>
                                        <p:tgtEl>
                                          <p:spTgt spid="12"/>
                                        </p:tgtEl>
                                        <p:attrNameLst>
                                          <p:attrName>ppt_y</p:attrName>
                                        </p:attrNameLst>
                                      </p:cBhvr>
                                      <p:tavLst>
                                        <p:tav tm="0">
                                          <p:val>
                                            <p:strVal val="ppt_y"/>
                                          </p:val>
                                        </p:tav>
                                        <p:tav tm="100000">
                                          <p:val>
                                            <p:strVal val="1+ppt_h/2"/>
                                          </p:val>
                                        </p:tav>
                                      </p:tavLst>
                                    </p:anim>
                                    <p:set>
                                      <p:cBhvr>
                                        <p:cTn id="223" dur="1" fill="hold">
                                          <p:stCondLst>
                                            <p:cond delay="1999"/>
                                          </p:stCondLst>
                                        </p:cTn>
                                        <p:tgtEl>
                                          <p:spTgt spid="12"/>
                                        </p:tgtEl>
                                        <p:attrNameLst>
                                          <p:attrName>style.visibility</p:attrName>
                                        </p:attrNameLst>
                                      </p:cBhvr>
                                      <p:to>
                                        <p:strVal val="hidden"/>
                                      </p:to>
                                    </p:set>
                                  </p:childTnLst>
                                </p:cTn>
                              </p:par>
                              <p:par>
                                <p:cTn id="224" presetID="2" presetClass="exit" presetSubtype="4" fill="hold" nodeType="withEffect">
                                  <p:stCondLst>
                                    <p:cond delay="0"/>
                                  </p:stCondLst>
                                  <p:childTnLst>
                                    <p:anim calcmode="lin" valueType="num">
                                      <p:cBhvr additive="base">
                                        <p:cTn id="225" dur="2000"/>
                                        <p:tgtEl>
                                          <p:spTgt spid="13"/>
                                        </p:tgtEl>
                                        <p:attrNameLst>
                                          <p:attrName>ppt_x</p:attrName>
                                        </p:attrNameLst>
                                      </p:cBhvr>
                                      <p:tavLst>
                                        <p:tav tm="0">
                                          <p:val>
                                            <p:strVal val="ppt_x"/>
                                          </p:val>
                                        </p:tav>
                                        <p:tav tm="100000">
                                          <p:val>
                                            <p:strVal val="ppt_x"/>
                                          </p:val>
                                        </p:tav>
                                      </p:tavLst>
                                    </p:anim>
                                    <p:anim calcmode="lin" valueType="num">
                                      <p:cBhvr additive="base">
                                        <p:cTn id="226" dur="2000"/>
                                        <p:tgtEl>
                                          <p:spTgt spid="13"/>
                                        </p:tgtEl>
                                        <p:attrNameLst>
                                          <p:attrName>ppt_y</p:attrName>
                                        </p:attrNameLst>
                                      </p:cBhvr>
                                      <p:tavLst>
                                        <p:tav tm="0">
                                          <p:val>
                                            <p:strVal val="ppt_y"/>
                                          </p:val>
                                        </p:tav>
                                        <p:tav tm="100000">
                                          <p:val>
                                            <p:strVal val="1+ppt_h/2"/>
                                          </p:val>
                                        </p:tav>
                                      </p:tavLst>
                                    </p:anim>
                                    <p:set>
                                      <p:cBhvr>
                                        <p:cTn id="227" dur="1" fill="hold">
                                          <p:stCondLst>
                                            <p:cond delay="1999"/>
                                          </p:stCondLst>
                                        </p:cTn>
                                        <p:tgtEl>
                                          <p:spTgt spid="13"/>
                                        </p:tgtEl>
                                        <p:attrNameLst>
                                          <p:attrName>style.visibility</p:attrName>
                                        </p:attrNameLst>
                                      </p:cBhvr>
                                      <p:to>
                                        <p:strVal val="hidden"/>
                                      </p:to>
                                    </p:set>
                                  </p:childTnLst>
                                </p:cTn>
                              </p:par>
                              <p:par>
                                <p:cTn id="228" presetID="2" presetClass="exit" presetSubtype="4" fill="hold" nodeType="withEffect">
                                  <p:stCondLst>
                                    <p:cond delay="0"/>
                                  </p:stCondLst>
                                  <p:childTnLst>
                                    <p:anim calcmode="lin" valueType="num">
                                      <p:cBhvr additive="base">
                                        <p:cTn id="229" dur="2000"/>
                                        <p:tgtEl>
                                          <p:spTgt spid="14"/>
                                        </p:tgtEl>
                                        <p:attrNameLst>
                                          <p:attrName>ppt_x</p:attrName>
                                        </p:attrNameLst>
                                      </p:cBhvr>
                                      <p:tavLst>
                                        <p:tav tm="0">
                                          <p:val>
                                            <p:strVal val="ppt_x"/>
                                          </p:val>
                                        </p:tav>
                                        <p:tav tm="100000">
                                          <p:val>
                                            <p:strVal val="ppt_x"/>
                                          </p:val>
                                        </p:tav>
                                      </p:tavLst>
                                    </p:anim>
                                    <p:anim calcmode="lin" valueType="num">
                                      <p:cBhvr additive="base">
                                        <p:cTn id="230" dur="2000"/>
                                        <p:tgtEl>
                                          <p:spTgt spid="14"/>
                                        </p:tgtEl>
                                        <p:attrNameLst>
                                          <p:attrName>ppt_y</p:attrName>
                                        </p:attrNameLst>
                                      </p:cBhvr>
                                      <p:tavLst>
                                        <p:tav tm="0">
                                          <p:val>
                                            <p:strVal val="ppt_y"/>
                                          </p:val>
                                        </p:tav>
                                        <p:tav tm="100000">
                                          <p:val>
                                            <p:strVal val="1+ppt_h/2"/>
                                          </p:val>
                                        </p:tav>
                                      </p:tavLst>
                                    </p:anim>
                                    <p:set>
                                      <p:cBhvr>
                                        <p:cTn id="231" dur="1" fill="hold">
                                          <p:stCondLst>
                                            <p:cond delay="1999"/>
                                          </p:stCondLst>
                                        </p:cTn>
                                        <p:tgtEl>
                                          <p:spTgt spid="14"/>
                                        </p:tgtEl>
                                        <p:attrNameLst>
                                          <p:attrName>style.visibility</p:attrName>
                                        </p:attrNameLst>
                                      </p:cBhvr>
                                      <p:to>
                                        <p:strVal val="hidden"/>
                                      </p:to>
                                    </p:set>
                                  </p:childTnLst>
                                </p:cTn>
                              </p:par>
                              <p:par>
                                <p:cTn id="232" presetID="2" presetClass="exit" presetSubtype="4" fill="hold" nodeType="withEffect">
                                  <p:stCondLst>
                                    <p:cond delay="0"/>
                                  </p:stCondLst>
                                  <p:childTnLst>
                                    <p:anim calcmode="lin" valueType="num">
                                      <p:cBhvr additive="base">
                                        <p:cTn id="233" dur="2000"/>
                                        <p:tgtEl>
                                          <p:spTgt spid="15"/>
                                        </p:tgtEl>
                                        <p:attrNameLst>
                                          <p:attrName>ppt_x</p:attrName>
                                        </p:attrNameLst>
                                      </p:cBhvr>
                                      <p:tavLst>
                                        <p:tav tm="0">
                                          <p:val>
                                            <p:strVal val="ppt_x"/>
                                          </p:val>
                                        </p:tav>
                                        <p:tav tm="100000">
                                          <p:val>
                                            <p:strVal val="ppt_x"/>
                                          </p:val>
                                        </p:tav>
                                      </p:tavLst>
                                    </p:anim>
                                    <p:anim calcmode="lin" valueType="num">
                                      <p:cBhvr additive="base">
                                        <p:cTn id="234" dur="2000"/>
                                        <p:tgtEl>
                                          <p:spTgt spid="15"/>
                                        </p:tgtEl>
                                        <p:attrNameLst>
                                          <p:attrName>ppt_y</p:attrName>
                                        </p:attrNameLst>
                                      </p:cBhvr>
                                      <p:tavLst>
                                        <p:tav tm="0">
                                          <p:val>
                                            <p:strVal val="ppt_y"/>
                                          </p:val>
                                        </p:tav>
                                        <p:tav tm="100000">
                                          <p:val>
                                            <p:strVal val="1+ppt_h/2"/>
                                          </p:val>
                                        </p:tav>
                                      </p:tavLst>
                                    </p:anim>
                                    <p:set>
                                      <p:cBhvr>
                                        <p:cTn id="235" dur="1" fill="hold">
                                          <p:stCondLst>
                                            <p:cond delay="1999"/>
                                          </p:stCondLst>
                                        </p:cTn>
                                        <p:tgtEl>
                                          <p:spTgt spid="15"/>
                                        </p:tgtEl>
                                        <p:attrNameLst>
                                          <p:attrName>style.visibility</p:attrName>
                                        </p:attrNameLst>
                                      </p:cBhvr>
                                      <p:to>
                                        <p:strVal val="hidden"/>
                                      </p:to>
                                    </p:set>
                                  </p:childTnLst>
                                </p:cTn>
                              </p:par>
                              <p:par>
                                <p:cTn id="236" presetID="2" presetClass="exit" presetSubtype="4" fill="hold" nodeType="withEffect">
                                  <p:stCondLst>
                                    <p:cond delay="0"/>
                                  </p:stCondLst>
                                  <p:childTnLst>
                                    <p:anim calcmode="lin" valueType="num">
                                      <p:cBhvr additive="base">
                                        <p:cTn id="237" dur="2000"/>
                                        <p:tgtEl>
                                          <p:spTgt spid="16"/>
                                        </p:tgtEl>
                                        <p:attrNameLst>
                                          <p:attrName>ppt_x</p:attrName>
                                        </p:attrNameLst>
                                      </p:cBhvr>
                                      <p:tavLst>
                                        <p:tav tm="0">
                                          <p:val>
                                            <p:strVal val="ppt_x"/>
                                          </p:val>
                                        </p:tav>
                                        <p:tav tm="100000">
                                          <p:val>
                                            <p:strVal val="ppt_x"/>
                                          </p:val>
                                        </p:tav>
                                      </p:tavLst>
                                    </p:anim>
                                    <p:anim calcmode="lin" valueType="num">
                                      <p:cBhvr additive="base">
                                        <p:cTn id="238" dur="2000"/>
                                        <p:tgtEl>
                                          <p:spTgt spid="16"/>
                                        </p:tgtEl>
                                        <p:attrNameLst>
                                          <p:attrName>ppt_y</p:attrName>
                                        </p:attrNameLst>
                                      </p:cBhvr>
                                      <p:tavLst>
                                        <p:tav tm="0">
                                          <p:val>
                                            <p:strVal val="ppt_y"/>
                                          </p:val>
                                        </p:tav>
                                        <p:tav tm="100000">
                                          <p:val>
                                            <p:strVal val="1+ppt_h/2"/>
                                          </p:val>
                                        </p:tav>
                                      </p:tavLst>
                                    </p:anim>
                                    <p:set>
                                      <p:cBhvr>
                                        <p:cTn id="239" dur="1" fill="hold">
                                          <p:stCondLst>
                                            <p:cond delay="1999"/>
                                          </p:stCondLst>
                                        </p:cTn>
                                        <p:tgtEl>
                                          <p:spTgt spid="16"/>
                                        </p:tgtEl>
                                        <p:attrNameLst>
                                          <p:attrName>style.visibility</p:attrName>
                                        </p:attrNameLst>
                                      </p:cBhvr>
                                      <p:to>
                                        <p:strVal val="hidden"/>
                                      </p:to>
                                    </p:set>
                                  </p:childTnLst>
                                </p:cTn>
                              </p:par>
                              <p:par>
                                <p:cTn id="240" presetID="2" presetClass="exit" presetSubtype="4" fill="hold" nodeType="withEffect">
                                  <p:stCondLst>
                                    <p:cond delay="0"/>
                                  </p:stCondLst>
                                  <p:childTnLst>
                                    <p:anim calcmode="lin" valueType="num">
                                      <p:cBhvr additive="base">
                                        <p:cTn id="241" dur="2000"/>
                                        <p:tgtEl>
                                          <p:spTgt spid="17"/>
                                        </p:tgtEl>
                                        <p:attrNameLst>
                                          <p:attrName>ppt_x</p:attrName>
                                        </p:attrNameLst>
                                      </p:cBhvr>
                                      <p:tavLst>
                                        <p:tav tm="0">
                                          <p:val>
                                            <p:strVal val="ppt_x"/>
                                          </p:val>
                                        </p:tav>
                                        <p:tav tm="100000">
                                          <p:val>
                                            <p:strVal val="ppt_x"/>
                                          </p:val>
                                        </p:tav>
                                      </p:tavLst>
                                    </p:anim>
                                    <p:anim calcmode="lin" valueType="num">
                                      <p:cBhvr additive="base">
                                        <p:cTn id="242" dur="2000"/>
                                        <p:tgtEl>
                                          <p:spTgt spid="17"/>
                                        </p:tgtEl>
                                        <p:attrNameLst>
                                          <p:attrName>ppt_y</p:attrName>
                                        </p:attrNameLst>
                                      </p:cBhvr>
                                      <p:tavLst>
                                        <p:tav tm="0">
                                          <p:val>
                                            <p:strVal val="ppt_y"/>
                                          </p:val>
                                        </p:tav>
                                        <p:tav tm="100000">
                                          <p:val>
                                            <p:strVal val="1+ppt_h/2"/>
                                          </p:val>
                                        </p:tav>
                                      </p:tavLst>
                                    </p:anim>
                                    <p:set>
                                      <p:cBhvr>
                                        <p:cTn id="243" dur="1" fill="hold">
                                          <p:stCondLst>
                                            <p:cond delay="1999"/>
                                          </p:stCondLst>
                                        </p:cTn>
                                        <p:tgtEl>
                                          <p:spTgt spid="17"/>
                                        </p:tgtEl>
                                        <p:attrNameLst>
                                          <p:attrName>style.visibility</p:attrName>
                                        </p:attrNameLst>
                                      </p:cBhvr>
                                      <p:to>
                                        <p:strVal val="hidden"/>
                                      </p:to>
                                    </p:set>
                                  </p:childTnLst>
                                </p:cTn>
                              </p:par>
                              <p:par>
                                <p:cTn id="244" presetID="2" presetClass="exit" presetSubtype="4" fill="hold" nodeType="withEffect">
                                  <p:stCondLst>
                                    <p:cond delay="0"/>
                                  </p:stCondLst>
                                  <p:childTnLst>
                                    <p:anim calcmode="lin" valueType="num">
                                      <p:cBhvr additive="base">
                                        <p:cTn id="245" dur="2000"/>
                                        <p:tgtEl>
                                          <p:spTgt spid="18"/>
                                        </p:tgtEl>
                                        <p:attrNameLst>
                                          <p:attrName>ppt_x</p:attrName>
                                        </p:attrNameLst>
                                      </p:cBhvr>
                                      <p:tavLst>
                                        <p:tav tm="0">
                                          <p:val>
                                            <p:strVal val="ppt_x"/>
                                          </p:val>
                                        </p:tav>
                                        <p:tav tm="100000">
                                          <p:val>
                                            <p:strVal val="ppt_x"/>
                                          </p:val>
                                        </p:tav>
                                      </p:tavLst>
                                    </p:anim>
                                    <p:anim calcmode="lin" valueType="num">
                                      <p:cBhvr additive="base">
                                        <p:cTn id="246" dur="2000"/>
                                        <p:tgtEl>
                                          <p:spTgt spid="18"/>
                                        </p:tgtEl>
                                        <p:attrNameLst>
                                          <p:attrName>ppt_y</p:attrName>
                                        </p:attrNameLst>
                                      </p:cBhvr>
                                      <p:tavLst>
                                        <p:tav tm="0">
                                          <p:val>
                                            <p:strVal val="ppt_y"/>
                                          </p:val>
                                        </p:tav>
                                        <p:tav tm="100000">
                                          <p:val>
                                            <p:strVal val="1+ppt_h/2"/>
                                          </p:val>
                                        </p:tav>
                                      </p:tavLst>
                                    </p:anim>
                                    <p:set>
                                      <p:cBhvr>
                                        <p:cTn id="247" dur="1" fill="hold">
                                          <p:stCondLst>
                                            <p:cond delay="1999"/>
                                          </p:stCondLst>
                                        </p:cTn>
                                        <p:tgtEl>
                                          <p:spTgt spid="18"/>
                                        </p:tgtEl>
                                        <p:attrNameLst>
                                          <p:attrName>style.visibility</p:attrName>
                                        </p:attrNameLst>
                                      </p:cBhvr>
                                      <p:to>
                                        <p:strVal val="hidden"/>
                                      </p:to>
                                    </p:set>
                                  </p:childTnLst>
                                </p:cTn>
                              </p:par>
                              <p:par>
                                <p:cTn id="248" presetID="2" presetClass="exit" presetSubtype="4" fill="hold" nodeType="withEffect">
                                  <p:stCondLst>
                                    <p:cond delay="0"/>
                                  </p:stCondLst>
                                  <p:childTnLst>
                                    <p:anim calcmode="lin" valueType="num">
                                      <p:cBhvr additive="base">
                                        <p:cTn id="249" dur="2000"/>
                                        <p:tgtEl>
                                          <p:spTgt spid="19"/>
                                        </p:tgtEl>
                                        <p:attrNameLst>
                                          <p:attrName>ppt_x</p:attrName>
                                        </p:attrNameLst>
                                      </p:cBhvr>
                                      <p:tavLst>
                                        <p:tav tm="0">
                                          <p:val>
                                            <p:strVal val="ppt_x"/>
                                          </p:val>
                                        </p:tav>
                                        <p:tav tm="100000">
                                          <p:val>
                                            <p:strVal val="ppt_x"/>
                                          </p:val>
                                        </p:tav>
                                      </p:tavLst>
                                    </p:anim>
                                    <p:anim calcmode="lin" valueType="num">
                                      <p:cBhvr additive="base">
                                        <p:cTn id="250" dur="2000"/>
                                        <p:tgtEl>
                                          <p:spTgt spid="19"/>
                                        </p:tgtEl>
                                        <p:attrNameLst>
                                          <p:attrName>ppt_y</p:attrName>
                                        </p:attrNameLst>
                                      </p:cBhvr>
                                      <p:tavLst>
                                        <p:tav tm="0">
                                          <p:val>
                                            <p:strVal val="ppt_y"/>
                                          </p:val>
                                        </p:tav>
                                        <p:tav tm="100000">
                                          <p:val>
                                            <p:strVal val="1+ppt_h/2"/>
                                          </p:val>
                                        </p:tav>
                                      </p:tavLst>
                                    </p:anim>
                                    <p:set>
                                      <p:cBhvr>
                                        <p:cTn id="251" dur="1" fill="hold">
                                          <p:stCondLst>
                                            <p:cond delay="1999"/>
                                          </p:stCondLst>
                                        </p:cTn>
                                        <p:tgtEl>
                                          <p:spTgt spid="19"/>
                                        </p:tgtEl>
                                        <p:attrNameLst>
                                          <p:attrName>style.visibility</p:attrName>
                                        </p:attrNameLst>
                                      </p:cBhvr>
                                      <p:to>
                                        <p:strVal val="hidden"/>
                                      </p:to>
                                    </p:set>
                                  </p:childTnLst>
                                </p:cTn>
                              </p:par>
                              <p:par>
                                <p:cTn id="252" presetID="2" presetClass="exit" presetSubtype="4" fill="hold" nodeType="withEffect">
                                  <p:stCondLst>
                                    <p:cond delay="0"/>
                                  </p:stCondLst>
                                  <p:childTnLst>
                                    <p:anim calcmode="lin" valueType="num">
                                      <p:cBhvr additive="base">
                                        <p:cTn id="253" dur="2000"/>
                                        <p:tgtEl>
                                          <p:spTgt spid="20"/>
                                        </p:tgtEl>
                                        <p:attrNameLst>
                                          <p:attrName>ppt_x</p:attrName>
                                        </p:attrNameLst>
                                      </p:cBhvr>
                                      <p:tavLst>
                                        <p:tav tm="0">
                                          <p:val>
                                            <p:strVal val="ppt_x"/>
                                          </p:val>
                                        </p:tav>
                                        <p:tav tm="100000">
                                          <p:val>
                                            <p:strVal val="ppt_x"/>
                                          </p:val>
                                        </p:tav>
                                      </p:tavLst>
                                    </p:anim>
                                    <p:anim calcmode="lin" valueType="num">
                                      <p:cBhvr additive="base">
                                        <p:cTn id="254" dur="2000"/>
                                        <p:tgtEl>
                                          <p:spTgt spid="20"/>
                                        </p:tgtEl>
                                        <p:attrNameLst>
                                          <p:attrName>ppt_y</p:attrName>
                                        </p:attrNameLst>
                                      </p:cBhvr>
                                      <p:tavLst>
                                        <p:tav tm="0">
                                          <p:val>
                                            <p:strVal val="ppt_y"/>
                                          </p:val>
                                        </p:tav>
                                        <p:tav tm="100000">
                                          <p:val>
                                            <p:strVal val="1+ppt_h/2"/>
                                          </p:val>
                                        </p:tav>
                                      </p:tavLst>
                                    </p:anim>
                                    <p:set>
                                      <p:cBhvr>
                                        <p:cTn id="255" dur="1" fill="hold">
                                          <p:stCondLst>
                                            <p:cond delay="1999"/>
                                          </p:stCondLst>
                                        </p:cTn>
                                        <p:tgtEl>
                                          <p:spTgt spid="20"/>
                                        </p:tgtEl>
                                        <p:attrNameLst>
                                          <p:attrName>style.visibility</p:attrName>
                                        </p:attrNameLst>
                                      </p:cBhvr>
                                      <p:to>
                                        <p:strVal val="hidden"/>
                                      </p:to>
                                    </p:set>
                                  </p:childTnLst>
                                </p:cTn>
                              </p:par>
                              <p:par>
                                <p:cTn id="256" presetID="2" presetClass="exit" presetSubtype="4" fill="hold" nodeType="withEffect">
                                  <p:stCondLst>
                                    <p:cond delay="0"/>
                                  </p:stCondLst>
                                  <p:childTnLst>
                                    <p:anim calcmode="lin" valueType="num">
                                      <p:cBhvr additive="base">
                                        <p:cTn id="257" dur="2000"/>
                                        <p:tgtEl>
                                          <p:spTgt spid="21"/>
                                        </p:tgtEl>
                                        <p:attrNameLst>
                                          <p:attrName>ppt_x</p:attrName>
                                        </p:attrNameLst>
                                      </p:cBhvr>
                                      <p:tavLst>
                                        <p:tav tm="0">
                                          <p:val>
                                            <p:strVal val="ppt_x"/>
                                          </p:val>
                                        </p:tav>
                                        <p:tav tm="100000">
                                          <p:val>
                                            <p:strVal val="ppt_x"/>
                                          </p:val>
                                        </p:tav>
                                      </p:tavLst>
                                    </p:anim>
                                    <p:anim calcmode="lin" valueType="num">
                                      <p:cBhvr additive="base">
                                        <p:cTn id="258" dur="2000"/>
                                        <p:tgtEl>
                                          <p:spTgt spid="21"/>
                                        </p:tgtEl>
                                        <p:attrNameLst>
                                          <p:attrName>ppt_y</p:attrName>
                                        </p:attrNameLst>
                                      </p:cBhvr>
                                      <p:tavLst>
                                        <p:tav tm="0">
                                          <p:val>
                                            <p:strVal val="ppt_y"/>
                                          </p:val>
                                        </p:tav>
                                        <p:tav tm="100000">
                                          <p:val>
                                            <p:strVal val="1+ppt_h/2"/>
                                          </p:val>
                                        </p:tav>
                                      </p:tavLst>
                                    </p:anim>
                                    <p:set>
                                      <p:cBhvr>
                                        <p:cTn id="259" dur="1" fill="hold">
                                          <p:stCondLst>
                                            <p:cond delay="1999"/>
                                          </p:stCondLst>
                                        </p:cTn>
                                        <p:tgtEl>
                                          <p:spTgt spid="21"/>
                                        </p:tgtEl>
                                        <p:attrNameLst>
                                          <p:attrName>style.visibility</p:attrName>
                                        </p:attrNameLst>
                                      </p:cBhvr>
                                      <p:to>
                                        <p:strVal val="hidden"/>
                                      </p:to>
                                    </p:set>
                                  </p:childTnLst>
                                </p:cTn>
                              </p:par>
                              <p:par>
                                <p:cTn id="260" presetID="2" presetClass="exit" presetSubtype="4" fill="hold" nodeType="withEffect">
                                  <p:stCondLst>
                                    <p:cond delay="0"/>
                                  </p:stCondLst>
                                  <p:childTnLst>
                                    <p:anim calcmode="lin" valueType="num">
                                      <p:cBhvr additive="base">
                                        <p:cTn id="261" dur="2000"/>
                                        <p:tgtEl>
                                          <p:spTgt spid="22"/>
                                        </p:tgtEl>
                                        <p:attrNameLst>
                                          <p:attrName>ppt_x</p:attrName>
                                        </p:attrNameLst>
                                      </p:cBhvr>
                                      <p:tavLst>
                                        <p:tav tm="0">
                                          <p:val>
                                            <p:strVal val="ppt_x"/>
                                          </p:val>
                                        </p:tav>
                                        <p:tav tm="100000">
                                          <p:val>
                                            <p:strVal val="ppt_x"/>
                                          </p:val>
                                        </p:tav>
                                      </p:tavLst>
                                    </p:anim>
                                    <p:anim calcmode="lin" valueType="num">
                                      <p:cBhvr additive="base">
                                        <p:cTn id="262" dur="2000"/>
                                        <p:tgtEl>
                                          <p:spTgt spid="22"/>
                                        </p:tgtEl>
                                        <p:attrNameLst>
                                          <p:attrName>ppt_y</p:attrName>
                                        </p:attrNameLst>
                                      </p:cBhvr>
                                      <p:tavLst>
                                        <p:tav tm="0">
                                          <p:val>
                                            <p:strVal val="ppt_y"/>
                                          </p:val>
                                        </p:tav>
                                        <p:tav tm="100000">
                                          <p:val>
                                            <p:strVal val="1+ppt_h/2"/>
                                          </p:val>
                                        </p:tav>
                                      </p:tavLst>
                                    </p:anim>
                                    <p:set>
                                      <p:cBhvr>
                                        <p:cTn id="263" dur="1" fill="hold">
                                          <p:stCondLst>
                                            <p:cond delay="1999"/>
                                          </p:stCondLst>
                                        </p:cTn>
                                        <p:tgtEl>
                                          <p:spTgt spid="22"/>
                                        </p:tgtEl>
                                        <p:attrNameLst>
                                          <p:attrName>style.visibility</p:attrName>
                                        </p:attrNameLst>
                                      </p:cBhvr>
                                      <p:to>
                                        <p:strVal val="hidden"/>
                                      </p:to>
                                    </p:set>
                                  </p:childTnLst>
                                </p:cTn>
                              </p:par>
                              <p:par>
                                <p:cTn id="264" presetID="2" presetClass="exit" presetSubtype="4" fill="hold" nodeType="withEffect">
                                  <p:stCondLst>
                                    <p:cond delay="0"/>
                                  </p:stCondLst>
                                  <p:childTnLst>
                                    <p:anim calcmode="lin" valueType="num">
                                      <p:cBhvr additive="base">
                                        <p:cTn id="265" dur="2000"/>
                                        <p:tgtEl>
                                          <p:spTgt spid="23"/>
                                        </p:tgtEl>
                                        <p:attrNameLst>
                                          <p:attrName>ppt_x</p:attrName>
                                        </p:attrNameLst>
                                      </p:cBhvr>
                                      <p:tavLst>
                                        <p:tav tm="0">
                                          <p:val>
                                            <p:strVal val="ppt_x"/>
                                          </p:val>
                                        </p:tav>
                                        <p:tav tm="100000">
                                          <p:val>
                                            <p:strVal val="ppt_x"/>
                                          </p:val>
                                        </p:tav>
                                      </p:tavLst>
                                    </p:anim>
                                    <p:anim calcmode="lin" valueType="num">
                                      <p:cBhvr additive="base">
                                        <p:cTn id="266" dur="2000"/>
                                        <p:tgtEl>
                                          <p:spTgt spid="23"/>
                                        </p:tgtEl>
                                        <p:attrNameLst>
                                          <p:attrName>ppt_y</p:attrName>
                                        </p:attrNameLst>
                                      </p:cBhvr>
                                      <p:tavLst>
                                        <p:tav tm="0">
                                          <p:val>
                                            <p:strVal val="ppt_y"/>
                                          </p:val>
                                        </p:tav>
                                        <p:tav tm="100000">
                                          <p:val>
                                            <p:strVal val="1+ppt_h/2"/>
                                          </p:val>
                                        </p:tav>
                                      </p:tavLst>
                                    </p:anim>
                                    <p:set>
                                      <p:cBhvr>
                                        <p:cTn id="267" dur="1" fill="hold">
                                          <p:stCondLst>
                                            <p:cond delay="1999"/>
                                          </p:stCondLst>
                                        </p:cTn>
                                        <p:tgtEl>
                                          <p:spTgt spid="23"/>
                                        </p:tgtEl>
                                        <p:attrNameLst>
                                          <p:attrName>style.visibility</p:attrName>
                                        </p:attrNameLst>
                                      </p:cBhvr>
                                      <p:to>
                                        <p:strVal val="hidden"/>
                                      </p:to>
                                    </p:set>
                                  </p:childTnLst>
                                </p:cTn>
                              </p:par>
                              <p:par>
                                <p:cTn id="268" presetID="2" presetClass="exit" presetSubtype="4" fill="hold" nodeType="withEffect">
                                  <p:stCondLst>
                                    <p:cond delay="0"/>
                                  </p:stCondLst>
                                  <p:childTnLst>
                                    <p:anim calcmode="lin" valueType="num">
                                      <p:cBhvr additive="base">
                                        <p:cTn id="269" dur="2000"/>
                                        <p:tgtEl>
                                          <p:spTgt spid="24"/>
                                        </p:tgtEl>
                                        <p:attrNameLst>
                                          <p:attrName>ppt_x</p:attrName>
                                        </p:attrNameLst>
                                      </p:cBhvr>
                                      <p:tavLst>
                                        <p:tav tm="0">
                                          <p:val>
                                            <p:strVal val="ppt_x"/>
                                          </p:val>
                                        </p:tav>
                                        <p:tav tm="100000">
                                          <p:val>
                                            <p:strVal val="ppt_x"/>
                                          </p:val>
                                        </p:tav>
                                      </p:tavLst>
                                    </p:anim>
                                    <p:anim calcmode="lin" valueType="num">
                                      <p:cBhvr additive="base">
                                        <p:cTn id="270" dur="2000"/>
                                        <p:tgtEl>
                                          <p:spTgt spid="24"/>
                                        </p:tgtEl>
                                        <p:attrNameLst>
                                          <p:attrName>ppt_y</p:attrName>
                                        </p:attrNameLst>
                                      </p:cBhvr>
                                      <p:tavLst>
                                        <p:tav tm="0">
                                          <p:val>
                                            <p:strVal val="ppt_y"/>
                                          </p:val>
                                        </p:tav>
                                        <p:tav tm="100000">
                                          <p:val>
                                            <p:strVal val="1+ppt_h/2"/>
                                          </p:val>
                                        </p:tav>
                                      </p:tavLst>
                                    </p:anim>
                                    <p:set>
                                      <p:cBhvr>
                                        <p:cTn id="271" dur="1" fill="hold">
                                          <p:stCondLst>
                                            <p:cond delay="1999"/>
                                          </p:stCondLst>
                                        </p:cTn>
                                        <p:tgtEl>
                                          <p:spTgt spid="24"/>
                                        </p:tgtEl>
                                        <p:attrNameLst>
                                          <p:attrName>style.visibility</p:attrName>
                                        </p:attrNameLst>
                                      </p:cBhvr>
                                      <p:to>
                                        <p:strVal val="hidden"/>
                                      </p:to>
                                    </p:set>
                                  </p:childTnLst>
                                </p:cTn>
                              </p:par>
                              <p:par>
                                <p:cTn id="272" presetID="2" presetClass="exit" presetSubtype="4" fill="hold" nodeType="withEffect">
                                  <p:stCondLst>
                                    <p:cond delay="0"/>
                                  </p:stCondLst>
                                  <p:childTnLst>
                                    <p:anim calcmode="lin" valueType="num">
                                      <p:cBhvr additive="base">
                                        <p:cTn id="273" dur="2000"/>
                                        <p:tgtEl>
                                          <p:spTgt spid="25"/>
                                        </p:tgtEl>
                                        <p:attrNameLst>
                                          <p:attrName>ppt_x</p:attrName>
                                        </p:attrNameLst>
                                      </p:cBhvr>
                                      <p:tavLst>
                                        <p:tav tm="0">
                                          <p:val>
                                            <p:strVal val="ppt_x"/>
                                          </p:val>
                                        </p:tav>
                                        <p:tav tm="100000">
                                          <p:val>
                                            <p:strVal val="ppt_x"/>
                                          </p:val>
                                        </p:tav>
                                      </p:tavLst>
                                    </p:anim>
                                    <p:anim calcmode="lin" valueType="num">
                                      <p:cBhvr additive="base">
                                        <p:cTn id="274" dur="2000"/>
                                        <p:tgtEl>
                                          <p:spTgt spid="25"/>
                                        </p:tgtEl>
                                        <p:attrNameLst>
                                          <p:attrName>ppt_y</p:attrName>
                                        </p:attrNameLst>
                                      </p:cBhvr>
                                      <p:tavLst>
                                        <p:tav tm="0">
                                          <p:val>
                                            <p:strVal val="ppt_y"/>
                                          </p:val>
                                        </p:tav>
                                        <p:tav tm="100000">
                                          <p:val>
                                            <p:strVal val="1+ppt_h/2"/>
                                          </p:val>
                                        </p:tav>
                                      </p:tavLst>
                                    </p:anim>
                                    <p:set>
                                      <p:cBhvr>
                                        <p:cTn id="275" dur="1" fill="hold">
                                          <p:stCondLst>
                                            <p:cond delay="1999"/>
                                          </p:stCondLst>
                                        </p:cTn>
                                        <p:tgtEl>
                                          <p:spTgt spid="25"/>
                                        </p:tgtEl>
                                        <p:attrNameLst>
                                          <p:attrName>style.visibility</p:attrName>
                                        </p:attrNameLst>
                                      </p:cBhvr>
                                      <p:to>
                                        <p:strVal val="hidden"/>
                                      </p:to>
                                    </p:set>
                                  </p:childTnLst>
                                </p:cTn>
                              </p:par>
                              <p:par>
                                <p:cTn id="276" presetID="2" presetClass="exit" presetSubtype="4" fill="hold" nodeType="withEffect">
                                  <p:stCondLst>
                                    <p:cond delay="0"/>
                                  </p:stCondLst>
                                  <p:childTnLst>
                                    <p:anim calcmode="lin" valueType="num">
                                      <p:cBhvr additive="base">
                                        <p:cTn id="277" dur="2000"/>
                                        <p:tgtEl>
                                          <p:spTgt spid="26"/>
                                        </p:tgtEl>
                                        <p:attrNameLst>
                                          <p:attrName>ppt_x</p:attrName>
                                        </p:attrNameLst>
                                      </p:cBhvr>
                                      <p:tavLst>
                                        <p:tav tm="0">
                                          <p:val>
                                            <p:strVal val="ppt_x"/>
                                          </p:val>
                                        </p:tav>
                                        <p:tav tm="100000">
                                          <p:val>
                                            <p:strVal val="ppt_x"/>
                                          </p:val>
                                        </p:tav>
                                      </p:tavLst>
                                    </p:anim>
                                    <p:anim calcmode="lin" valueType="num">
                                      <p:cBhvr additive="base">
                                        <p:cTn id="278" dur="2000"/>
                                        <p:tgtEl>
                                          <p:spTgt spid="26"/>
                                        </p:tgtEl>
                                        <p:attrNameLst>
                                          <p:attrName>ppt_y</p:attrName>
                                        </p:attrNameLst>
                                      </p:cBhvr>
                                      <p:tavLst>
                                        <p:tav tm="0">
                                          <p:val>
                                            <p:strVal val="ppt_y"/>
                                          </p:val>
                                        </p:tav>
                                        <p:tav tm="100000">
                                          <p:val>
                                            <p:strVal val="1+ppt_h/2"/>
                                          </p:val>
                                        </p:tav>
                                      </p:tavLst>
                                    </p:anim>
                                    <p:set>
                                      <p:cBhvr>
                                        <p:cTn id="279" dur="1" fill="hold">
                                          <p:stCondLst>
                                            <p:cond delay="1999"/>
                                          </p:stCondLst>
                                        </p:cTn>
                                        <p:tgtEl>
                                          <p:spTgt spid="26"/>
                                        </p:tgtEl>
                                        <p:attrNameLst>
                                          <p:attrName>style.visibility</p:attrName>
                                        </p:attrNameLst>
                                      </p:cBhvr>
                                      <p:to>
                                        <p:strVal val="hidden"/>
                                      </p:to>
                                    </p:set>
                                  </p:childTnLst>
                                </p:cTn>
                              </p:par>
                              <p:par>
                                <p:cTn id="280" presetID="2" presetClass="exit" presetSubtype="4" fill="hold" nodeType="withEffect">
                                  <p:stCondLst>
                                    <p:cond delay="0"/>
                                  </p:stCondLst>
                                  <p:childTnLst>
                                    <p:anim calcmode="lin" valueType="num">
                                      <p:cBhvr additive="base">
                                        <p:cTn id="281" dur="2000"/>
                                        <p:tgtEl>
                                          <p:spTgt spid="27"/>
                                        </p:tgtEl>
                                        <p:attrNameLst>
                                          <p:attrName>ppt_x</p:attrName>
                                        </p:attrNameLst>
                                      </p:cBhvr>
                                      <p:tavLst>
                                        <p:tav tm="0">
                                          <p:val>
                                            <p:strVal val="ppt_x"/>
                                          </p:val>
                                        </p:tav>
                                        <p:tav tm="100000">
                                          <p:val>
                                            <p:strVal val="ppt_x"/>
                                          </p:val>
                                        </p:tav>
                                      </p:tavLst>
                                    </p:anim>
                                    <p:anim calcmode="lin" valueType="num">
                                      <p:cBhvr additive="base">
                                        <p:cTn id="282" dur="2000"/>
                                        <p:tgtEl>
                                          <p:spTgt spid="27"/>
                                        </p:tgtEl>
                                        <p:attrNameLst>
                                          <p:attrName>ppt_y</p:attrName>
                                        </p:attrNameLst>
                                      </p:cBhvr>
                                      <p:tavLst>
                                        <p:tav tm="0">
                                          <p:val>
                                            <p:strVal val="ppt_y"/>
                                          </p:val>
                                        </p:tav>
                                        <p:tav tm="100000">
                                          <p:val>
                                            <p:strVal val="1+ppt_h/2"/>
                                          </p:val>
                                        </p:tav>
                                      </p:tavLst>
                                    </p:anim>
                                    <p:set>
                                      <p:cBhvr>
                                        <p:cTn id="283" dur="1" fill="hold">
                                          <p:stCondLst>
                                            <p:cond delay="1999"/>
                                          </p:stCondLst>
                                        </p:cTn>
                                        <p:tgtEl>
                                          <p:spTgt spid="27"/>
                                        </p:tgtEl>
                                        <p:attrNameLst>
                                          <p:attrName>style.visibility</p:attrName>
                                        </p:attrNameLst>
                                      </p:cBhvr>
                                      <p:to>
                                        <p:strVal val="hidden"/>
                                      </p:to>
                                    </p:set>
                                  </p:childTnLst>
                                </p:cTn>
                              </p:par>
                              <p:par>
                                <p:cTn id="284" presetID="2" presetClass="exit" presetSubtype="4" fill="hold" nodeType="withEffect">
                                  <p:stCondLst>
                                    <p:cond delay="0"/>
                                  </p:stCondLst>
                                  <p:childTnLst>
                                    <p:anim calcmode="lin" valueType="num">
                                      <p:cBhvr additive="base">
                                        <p:cTn id="285" dur="2000"/>
                                        <p:tgtEl>
                                          <p:spTgt spid="28"/>
                                        </p:tgtEl>
                                        <p:attrNameLst>
                                          <p:attrName>ppt_x</p:attrName>
                                        </p:attrNameLst>
                                      </p:cBhvr>
                                      <p:tavLst>
                                        <p:tav tm="0">
                                          <p:val>
                                            <p:strVal val="ppt_x"/>
                                          </p:val>
                                        </p:tav>
                                        <p:tav tm="100000">
                                          <p:val>
                                            <p:strVal val="ppt_x"/>
                                          </p:val>
                                        </p:tav>
                                      </p:tavLst>
                                    </p:anim>
                                    <p:anim calcmode="lin" valueType="num">
                                      <p:cBhvr additive="base">
                                        <p:cTn id="286" dur="2000"/>
                                        <p:tgtEl>
                                          <p:spTgt spid="28"/>
                                        </p:tgtEl>
                                        <p:attrNameLst>
                                          <p:attrName>ppt_y</p:attrName>
                                        </p:attrNameLst>
                                      </p:cBhvr>
                                      <p:tavLst>
                                        <p:tav tm="0">
                                          <p:val>
                                            <p:strVal val="ppt_y"/>
                                          </p:val>
                                        </p:tav>
                                        <p:tav tm="100000">
                                          <p:val>
                                            <p:strVal val="1+ppt_h/2"/>
                                          </p:val>
                                        </p:tav>
                                      </p:tavLst>
                                    </p:anim>
                                    <p:set>
                                      <p:cBhvr>
                                        <p:cTn id="287" dur="1" fill="hold">
                                          <p:stCondLst>
                                            <p:cond delay="1999"/>
                                          </p:stCondLst>
                                        </p:cTn>
                                        <p:tgtEl>
                                          <p:spTgt spid="28"/>
                                        </p:tgtEl>
                                        <p:attrNameLst>
                                          <p:attrName>style.visibility</p:attrName>
                                        </p:attrNameLst>
                                      </p:cBhvr>
                                      <p:to>
                                        <p:strVal val="hidden"/>
                                      </p:to>
                                    </p:set>
                                  </p:childTnLst>
                                </p:cTn>
                              </p:par>
                              <p:par>
                                <p:cTn id="288" presetID="2" presetClass="exit" presetSubtype="4" fill="hold" nodeType="withEffect">
                                  <p:stCondLst>
                                    <p:cond delay="0"/>
                                  </p:stCondLst>
                                  <p:childTnLst>
                                    <p:anim calcmode="lin" valueType="num">
                                      <p:cBhvr additive="base">
                                        <p:cTn id="289" dur="2000"/>
                                        <p:tgtEl>
                                          <p:spTgt spid="29"/>
                                        </p:tgtEl>
                                        <p:attrNameLst>
                                          <p:attrName>ppt_x</p:attrName>
                                        </p:attrNameLst>
                                      </p:cBhvr>
                                      <p:tavLst>
                                        <p:tav tm="0">
                                          <p:val>
                                            <p:strVal val="ppt_x"/>
                                          </p:val>
                                        </p:tav>
                                        <p:tav tm="100000">
                                          <p:val>
                                            <p:strVal val="ppt_x"/>
                                          </p:val>
                                        </p:tav>
                                      </p:tavLst>
                                    </p:anim>
                                    <p:anim calcmode="lin" valueType="num">
                                      <p:cBhvr additive="base">
                                        <p:cTn id="290" dur="2000"/>
                                        <p:tgtEl>
                                          <p:spTgt spid="29"/>
                                        </p:tgtEl>
                                        <p:attrNameLst>
                                          <p:attrName>ppt_y</p:attrName>
                                        </p:attrNameLst>
                                      </p:cBhvr>
                                      <p:tavLst>
                                        <p:tav tm="0">
                                          <p:val>
                                            <p:strVal val="ppt_y"/>
                                          </p:val>
                                        </p:tav>
                                        <p:tav tm="100000">
                                          <p:val>
                                            <p:strVal val="1+ppt_h/2"/>
                                          </p:val>
                                        </p:tav>
                                      </p:tavLst>
                                    </p:anim>
                                    <p:set>
                                      <p:cBhvr>
                                        <p:cTn id="291" dur="1" fill="hold">
                                          <p:stCondLst>
                                            <p:cond delay="1999"/>
                                          </p:stCondLst>
                                        </p:cTn>
                                        <p:tgtEl>
                                          <p:spTgt spid="29"/>
                                        </p:tgtEl>
                                        <p:attrNameLst>
                                          <p:attrName>style.visibility</p:attrName>
                                        </p:attrNameLst>
                                      </p:cBhvr>
                                      <p:to>
                                        <p:strVal val="hidden"/>
                                      </p:to>
                                    </p:set>
                                  </p:childTnLst>
                                </p:cTn>
                              </p:par>
                              <p:par>
                                <p:cTn id="292" presetID="2" presetClass="exit" presetSubtype="4" fill="hold" nodeType="withEffect">
                                  <p:stCondLst>
                                    <p:cond delay="0"/>
                                  </p:stCondLst>
                                  <p:childTnLst>
                                    <p:anim calcmode="lin" valueType="num">
                                      <p:cBhvr additive="base">
                                        <p:cTn id="293" dur="2000"/>
                                        <p:tgtEl>
                                          <p:spTgt spid="30"/>
                                        </p:tgtEl>
                                        <p:attrNameLst>
                                          <p:attrName>ppt_x</p:attrName>
                                        </p:attrNameLst>
                                      </p:cBhvr>
                                      <p:tavLst>
                                        <p:tav tm="0">
                                          <p:val>
                                            <p:strVal val="ppt_x"/>
                                          </p:val>
                                        </p:tav>
                                        <p:tav tm="100000">
                                          <p:val>
                                            <p:strVal val="ppt_x"/>
                                          </p:val>
                                        </p:tav>
                                      </p:tavLst>
                                    </p:anim>
                                    <p:anim calcmode="lin" valueType="num">
                                      <p:cBhvr additive="base">
                                        <p:cTn id="294" dur="2000"/>
                                        <p:tgtEl>
                                          <p:spTgt spid="30"/>
                                        </p:tgtEl>
                                        <p:attrNameLst>
                                          <p:attrName>ppt_y</p:attrName>
                                        </p:attrNameLst>
                                      </p:cBhvr>
                                      <p:tavLst>
                                        <p:tav tm="0">
                                          <p:val>
                                            <p:strVal val="ppt_y"/>
                                          </p:val>
                                        </p:tav>
                                        <p:tav tm="100000">
                                          <p:val>
                                            <p:strVal val="1+ppt_h/2"/>
                                          </p:val>
                                        </p:tav>
                                      </p:tavLst>
                                    </p:anim>
                                    <p:set>
                                      <p:cBhvr>
                                        <p:cTn id="295" dur="1" fill="hold">
                                          <p:stCondLst>
                                            <p:cond delay="1999"/>
                                          </p:stCondLst>
                                        </p:cTn>
                                        <p:tgtEl>
                                          <p:spTgt spid="30"/>
                                        </p:tgtEl>
                                        <p:attrNameLst>
                                          <p:attrName>style.visibility</p:attrName>
                                        </p:attrNameLst>
                                      </p:cBhvr>
                                      <p:to>
                                        <p:strVal val="hidden"/>
                                      </p:to>
                                    </p:set>
                                  </p:childTnLst>
                                </p:cTn>
                              </p:par>
                              <p:par>
                                <p:cTn id="296" presetID="2" presetClass="exit" presetSubtype="4" fill="hold" nodeType="withEffect">
                                  <p:stCondLst>
                                    <p:cond delay="0"/>
                                  </p:stCondLst>
                                  <p:childTnLst>
                                    <p:anim calcmode="lin" valueType="num">
                                      <p:cBhvr additive="base">
                                        <p:cTn id="297" dur="2000"/>
                                        <p:tgtEl>
                                          <p:spTgt spid="31"/>
                                        </p:tgtEl>
                                        <p:attrNameLst>
                                          <p:attrName>ppt_x</p:attrName>
                                        </p:attrNameLst>
                                      </p:cBhvr>
                                      <p:tavLst>
                                        <p:tav tm="0">
                                          <p:val>
                                            <p:strVal val="ppt_x"/>
                                          </p:val>
                                        </p:tav>
                                        <p:tav tm="100000">
                                          <p:val>
                                            <p:strVal val="ppt_x"/>
                                          </p:val>
                                        </p:tav>
                                      </p:tavLst>
                                    </p:anim>
                                    <p:anim calcmode="lin" valueType="num">
                                      <p:cBhvr additive="base">
                                        <p:cTn id="298" dur="2000"/>
                                        <p:tgtEl>
                                          <p:spTgt spid="31"/>
                                        </p:tgtEl>
                                        <p:attrNameLst>
                                          <p:attrName>ppt_y</p:attrName>
                                        </p:attrNameLst>
                                      </p:cBhvr>
                                      <p:tavLst>
                                        <p:tav tm="0">
                                          <p:val>
                                            <p:strVal val="ppt_y"/>
                                          </p:val>
                                        </p:tav>
                                        <p:tav tm="100000">
                                          <p:val>
                                            <p:strVal val="1+ppt_h/2"/>
                                          </p:val>
                                        </p:tav>
                                      </p:tavLst>
                                    </p:anim>
                                    <p:set>
                                      <p:cBhvr>
                                        <p:cTn id="299" dur="1" fill="hold">
                                          <p:stCondLst>
                                            <p:cond delay="1999"/>
                                          </p:stCondLst>
                                        </p:cTn>
                                        <p:tgtEl>
                                          <p:spTgt spid="31"/>
                                        </p:tgtEl>
                                        <p:attrNameLst>
                                          <p:attrName>style.visibility</p:attrName>
                                        </p:attrNameLst>
                                      </p:cBhvr>
                                      <p:to>
                                        <p:strVal val="hidden"/>
                                      </p:to>
                                    </p:set>
                                  </p:childTnLst>
                                </p:cTn>
                              </p:par>
                              <p:par>
                                <p:cTn id="300" presetID="2" presetClass="exit" presetSubtype="4" fill="hold" nodeType="withEffect">
                                  <p:stCondLst>
                                    <p:cond delay="0"/>
                                  </p:stCondLst>
                                  <p:childTnLst>
                                    <p:anim calcmode="lin" valueType="num">
                                      <p:cBhvr additive="base">
                                        <p:cTn id="301" dur="2000"/>
                                        <p:tgtEl>
                                          <p:spTgt spid="32"/>
                                        </p:tgtEl>
                                        <p:attrNameLst>
                                          <p:attrName>ppt_x</p:attrName>
                                        </p:attrNameLst>
                                      </p:cBhvr>
                                      <p:tavLst>
                                        <p:tav tm="0">
                                          <p:val>
                                            <p:strVal val="ppt_x"/>
                                          </p:val>
                                        </p:tav>
                                        <p:tav tm="100000">
                                          <p:val>
                                            <p:strVal val="ppt_x"/>
                                          </p:val>
                                        </p:tav>
                                      </p:tavLst>
                                    </p:anim>
                                    <p:anim calcmode="lin" valueType="num">
                                      <p:cBhvr additive="base">
                                        <p:cTn id="302" dur="2000"/>
                                        <p:tgtEl>
                                          <p:spTgt spid="32"/>
                                        </p:tgtEl>
                                        <p:attrNameLst>
                                          <p:attrName>ppt_y</p:attrName>
                                        </p:attrNameLst>
                                      </p:cBhvr>
                                      <p:tavLst>
                                        <p:tav tm="0">
                                          <p:val>
                                            <p:strVal val="ppt_y"/>
                                          </p:val>
                                        </p:tav>
                                        <p:tav tm="100000">
                                          <p:val>
                                            <p:strVal val="1+ppt_h/2"/>
                                          </p:val>
                                        </p:tav>
                                      </p:tavLst>
                                    </p:anim>
                                    <p:set>
                                      <p:cBhvr>
                                        <p:cTn id="303" dur="1" fill="hold">
                                          <p:stCondLst>
                                            <p:cond delay="1999"/>
                                          </p:stCondLst>
                                        </p:cTn>
                                        <p:tgtEl>
                                          <p:spTgt spid="32"/>
                                        </p:tgtEl>
                                        <p:attrNameLst>
                                          <p:attrName>style.visibility</p:attrName>
                                        </p:attrNameLst>
                                      </p:cBhvr>
                                      <p:to>
                                        <p:strVal val="hidden"/>
                                      </p:to>
                                    </p:set>
                                  </p:childTnLst>
                                </p:cTn>
                              </p:par>
                              <p:par>
                                <p:cTn id="304" presetID="2" presetClass="exit" presetSubtype="4" fill="hold" nodeType="withEffect">
                                  <p:stCondLst>
                                    <p:cond delay="0"/>
                                  </p:stCondLst>
                                  <p:childTnLst>
                                    <p:anim calcmode="lin" valueType="num">
                                      <p:cBhvr additive="base">
                                        <p:cTn id="305" dur="2000"/>
                                        <p:tgtEl>
                                          <p:spTgt spid="33"/>
                                        </p:tgtEl>
                                        <p:attrNameLst>
                                          <p:attrName>ppt_x</p:attrName>
                                        </p:attrNameLst>
                                      </p:cBhvr>
                                      <p:tavLst>
                                        <p:tav tm="0">
                                          <p:val>
                                            <p:strVal val="ppt_x"/>
                                          </p:val>
                                        </p:tav>
                                        <p:tav tm="100000">
                                          <p:val>
                                            <p:strVal val="ppt_x"/>
                                          </p:val>
                                        </p:tav>
                                      </p:tavLst>
                                    </p:anim>
                                    <p:anim calcmode="lin" valueType="num">
                                      <p:cBhvr additive="base">
                                        <p:cTn id="306" dur="2000"/>
                                        <p:tgtEl>
                                          <p:spTgt spid="33"/>
                                        </p:tgtEl>
                                        <p:attrNameLst>
                                          <p:attrName>ppt_y</p:attrName>
                                        </p:attrNameLst>
                                      </p:cBhvr>
                                      <p:tavLst>
                                        <p:tav tm="0">
                                          <p:val>
                                            <p:strVal val="ppt_y"/>
                                          </p:val>
                                        </p:tav>
                                        <p:tav tm="100000">
                                          <p:val>
                                            <p:strVal val="1+ppt_h/2"/>
                                          </p:val>
                                        </p:tav>
                                      </p:tavLst>
                                    </p:anim>
                                    <p:set>
                                      <p:cBhvr>
                                        <p:cTn id="307" dur="1" fill="hold">
                                          <p:stCondLst>
                                            <p:cond delay="1999"/>
                                          </p:stCondLst>
                                        </p:cTn>
                                        <p:tgtEl>
                                          <p:spTgt spid="33"/>
                                        </p:tgtEl>
                                        <p:attrNameLst>
                                          <p:attrName>style.visibility</p:attrName>
                                        </p:attrNameLst>
                                      </p:cBhvr>
                                      <p:to>
                                        <p:strVal val="hidden"/>
                                      </p:to>
                                    </p:set>
                                  </p:childTnLst>
                                </p:cTn>
                              </p:par>
                              <p:par>
                                <p:cTn id="308" presetID="8" presetClass="emph" presetSubtype="0" autoRev="1" fill="hold" nodeType="withEffect">
                                  <p:stCondLst>
                                    <p:cond delay="0"/>
                                  </p:stCondLst>
                                  <p:childTnLst>
                                    <p:animRot by="21600000">
                                      <p:cBhvr>
                                        <p:cTn id="309" dur="2000" fill="hold"/>
                                        <p:tgtEl>
                                          <p:spTgt spid="8"/>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14"/>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20"/>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26"/>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32"/>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4"/>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10"/>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16"/>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22"/>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28"/>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6"/>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12"/>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18"/>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24"/>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30"/>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7"/>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13"/>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19"/>
                                        </p:tgtEl>
                                        <p:attrNameLst>
                                          <p:attrName>r</p:attrName>
                                        </p:attrNameLst>
                                      </p:cBhvr>
                                    </p:animRot>
                                  </p:childTnLst>
                                </p:cTn>
                              </p:par>
                              <p:par>
                                <p:cTn id="344" presetID="8" presetClass="emph" presetSubtype="0" autoRev="1" fill="hold" nodeType="withEffect">
                                  <p:stCondLst>
                                    <p:cond delay="0"/>
                                  </p:stCondLst>
                                  <p:childTnLst>
                                    <p:animRot by="-21600000">
                                      <p:cBhvr>
                                        <p:cTn id="345" dur="2000" fill="hold"/>
                                        <p:tgtEl>
                                          <p:spTgt spid="25"/>
                                        </p:tgtEl>
                                        <p:attrNameLst>
                                          <p:attrName>r</p:attrName>
                                        </p:attrNameLst>
                                      </p:cBhvr>
                                    </p:animRot>
                                  </p:childTnLst>
                                </p:cTn>
                              </p:par>
                              <p:par>
                                <p:cTn id="346" presetID="8" presetClass="emph" presetSubtype="0" autoRev="1" fill="hold" nodeType="withEffect">
                                  <p:stCondLst>
                                    <p:cond delay="0"/>
                                  </p:stCondLst>
                                  <p:childTnLst>
                                    <p:animRot by="-21600000">
                                      <p:cBhvr>
                                        <p:cTn id="347" dur="2000" fill="hold"/>
                                        <p:tgtEl>
                                          <p:spTgt spid="31"/>
                                        </p:tgtEl>
                                        <p:attrNameLst>
                                          <p:attrName>r</p:attrName>
                                        </p:attrNameLst>
                                      </p:cBhvr>
                                    </p:animRot>
                                  </p:childTnLst>
                                </p:cTn>
                              </p:par>
                              <p:par>
                                <p:cTn id="348" presetID="8" presetClass="emph" presetSubtype="0" autoRev="1" fill="hold" nodeType="withEffect">
                                  <p:stCondLst>
                                    <p:cond delay="0"/>
                                  </p:stCondLst>
                                  <p:childTnLst>
                                    <p:animRot by="-21600000">
                                      <p:cBhvr>
                                        <p:cTn id="349" dur="2000" fill="hold"/>
                                        <p:tgtEl>
                                          <p:spTgt spid="5"/>
                                        </p:tgtEl>
                                        <p:attrNameLst>
                                          <p:attrName>r</p:attrName>
                                        </p:attrNameLst>
                                      </p:cBhvr>
                                    </p:animRot>
                                  </p:childTnLst>
                                </p:cTn>
                              </p:par>
                              <p:par>
                                <p:cTn id="350" presetID="8" presetClass="emph" presetSubtype="0" autoRev="1" fill="hold" nodeType="withEffect">
                                  <p:stCondLst>
                                    <p:cond delay="0"/>
                                  </p:stCondLst>
                                  <p:childTnLst>
                                    <p:animRot by="-21600000">
                                      <p:cBhvr>
                                        <p:cTn id="351" dur="2000" fill="hold"/>
                                        <p:tgtEl>
                                          <p:spTgt spid="11"/>
                                        </p:tgtEl>
                                        <p:attrNameLst>
                                          <p:attrName>r</p:attrName>
                                        </p:attrNameLst>
                                      </p:cBhvr>
                                    </p:animRot>
                                  </p:childTnLst>
                                </p:cTn>
                              </p:par>
                              <p:par>
                                <p:cTn id="352" presetID="8" presetClass="emph" presetSubtype="0" autoRev="1" fill="hold" nodeType="withEffect">
                                  <p:stCondLst>
                                    <p:cond delay="0"/>
                                  </p:stCondLst>
                                  <p:childTnLst>
                                    <p:animRot by="-21600000">
                                      <p:cBhvr>
                                        <p:cTn id="353" dur="2000" fill="hold"/>
                                        <p:tgtEl>
                                          <p:spTgt spid="17"/>
                                        </p:tgtEl>
                                        <p:attrNameLst>
                                          <p:attrName>r</p:attrName>
                                        </p:attrNameLst>
                                      </p:cBhvr>
                                    </p:animRot>
                                  </p:childTnLst>
                                </p:cTn>
                              </p:par>
                              <p:par>
                                <p:cTn id="354" presetID="8" presetClass="emph" presetSubtype="0" autoRev="1" fill="hold" nodeType="withEffect">
                                  <p:stCondLst>
                                    <p:cond delay="0"/>
                                  </p:stCondLst>
                                  <p:childTnLst>
                                    <p:animRot by="-21600000">
                                      <p:cBhvr>
                                        <p:cTn id="355" dur="2000" fill="hold"/>
                                        <p:tgtEl>
                                          <p:spTgt spid="23"/>
                                        </p:tgtEl>
                                        <p:attrNameLst>
                                          <p:attrName>r</p:attrName>
                                        </p:attrNameLst>
                                      </p:cBhvr>
                                    </p:animRot>
                                  </p:childTnLst>
                                </p:cTn>
                              </p:par>
                              <p:par>
                                <p:cTn id="356" presetID="8" presetClass="emph" presetSubtype="0" autoRev="1" fill="hold" nodeType="withEffect">
                                  <p:stCondLst>
                                    <p:cond delay="0"/>
                                  </p:stCondLst>
                                  <p:childTnLst>
                                    <p:animRot by="-21600000">
                                      <p:cBhvr>
                                        <p:cTn id="357" dur="2000" fill="hold"/>
                                        <p:tgtEl>
                                          <p:spTgt spid="29"/>
                                        </p:tgtEl>
                                        <p:attrNameLst>
                                          <p:attrName>r</p:attrName>
                                        </p:attrNameLst>
                                      </p:cBhvr>
                                    </p:animRot>
                                  </p:childTnLst>
                                </p:cTn>
                              </p:par>
                              <p:par>
                                <p:cTn id="358" presetID="8" presetClass="emph" presetSubtype="0" autoRev="1" fill="hold" nodeType="withEffect">
                                  <p:stCondLst>
                                    <p:cond delay="0"/>
                                  </p:stCondLst>
                                  <p:childTnLst>
                                    <p:animRot by="-21600000">
                                      <p:cBhvr>
                                        <p:cTn id="359" dur="2000" fill="hold"/>
                                        <p:tgtEl>
                                          <p:spTgt spid="9"/>
                                        </p:tgtEl>
                                        <p:attrNameLst>
                                          <p:attrName>r</p:attrName>
                                        </p:attrNameLst>
                                      </p:cBhvr>
                                    </p:animRot>
                                  </p:childTnLst>
                                </p:cTn>
                              </p:par>
                              <p:par>
                                <p:cTn id="360" presetID="8" presetClass="emph" presetSubtype="0" autoRev="1" fill="hold" nodeType="withEffect">
                                  <p:stCondLst>
                                    <p:cond delay="0"/>
                                  </p:stCondLst>
                                  <p:childTnLst>
                                    <p:animRot by="-21600000">
                                      <p:cBhvr>
                                        <p:cTn id="361" dur="2000" fill="hold"/>
                                        <p:tgtEl>
                                          <p:spTgt spid="15"/>
                                        </p:tgtEl>
                                        <p:attrNameLst>
                                          <p:attrName>r</p:attrName>
                                        </p:attrNameLst>
                                      </p:cBhvr>
                                    </p:animRot>
                                  </p:childTnLst>
                                </p:cTn>
                              </p:par>
                              <p:par>
                                <p:cTn id="362" presetID="8" presetClass="emph" presetSubtype="0" autoRev="1" fill="hold" nodeType="withEffect">
                                  <p:stCondLst>
                                    <p:cond delay="0"/>
                                  </p:stCondLst>
                                  <p:childTnLst>
                                    <p:animRot by="-21600000">
                                      <p:cBhvr>
                                        <p:cTn id="363" dur="2000" fill="hold"/>
                                        <p:tgtEl>
                                          <p:spTgt spid="21"/>
                                        </p:tgtEl>
                                        <p:attrNameLst>
                                          <p:attrName>r</p:attrName>
                                        </p:attrNameLst>
                                      </p:cBhvr>
                                    </p:animRot>
                                  </p:childTnLst>
                                </p:cTn>
                              </p:par>
                              <p:par>
                                <p:cTn id="364" presetID="8" presetClass="emph" presetSubtype="0" autoRev="1" fill="hold" nodeType="withEffect">
                                  <p:stCondLst>
                                    <p:cond delay="0"/>
                                  </p:stCondLst>
                                  <p:childTnLst>
                                    <p:animRot by="-21600000">
                                      <p:cBhvr>
                                        <p:cTn id="365" dur="2000" fill="hold"/>
                                        <p:tgtEl>
                                          <p:spTgt spid="27"/>
                                        </p:tgtEl>
                                        <p:attrNameLst>
                                          <p:attrName>r</p:attrName>
                                        </p:attrNameLst>
                                      </p:cBhvr>
                                    </p:animRot>
                                  </p:childTnLst>
                                </p:cTn>
                              </p:par>
                              <p:par>
                                <p:cTn id="366" presetID="8" presetClass="emph" presetSubtype="0" autoRev="1" fill="hold" nodeType="withEffect">
                                  <p:stCondLst>
                                    <p:cond delay="0"/>
                                  </p:stCondLst>
                                  <p:childTnLst>
                                    <p:animRot by="-21600000">
                                      <p:cBhvr>
                                        <p:cTn id="367" dur="2000" fill="hold"/>
                                        <p:tgtEl>
                                          <p:spTgt spid="33"/>
                                        </p:tgtEl>
                                        <p:attrNameLst>
                                          <p:attrName>r</p:attrName>
                                        </p:attrNameLst>
                                      </p:cBhvr>
                                    </p:animRot>
                                  </p:childTnLst>
                                </p:cTn>
                              </p:par>
                              <p:par>
                                <p:cTn id="368" presetID="17" presetClass="entr" presetSubtype="1" fill="hold" nodeType="withEffect">
                                  <p:stCondLst>
                                    <p:cond delay="0"/>
                                  </p:stCondLst>
                                  <p:childTnLst>
                                    <p:set>
                                      <p:cBhvr>
                                        <p:cTn id="369" dur="1" fill="hold">
                                          <p:stCondLst>
                                            <p:cond delay="0"/>
                                          </p:stCondLst>
                                        </p:cTn>
                                        <p:tgtEl>
                                          <p:spTgt spid="2"/>
                                        </p:tgtEl>
                                        <p:attrNameLst>
                                          <p:attrName>style.visibility</p:attrName>
                                        </p:attrNameLst>
                                      </p:cBhvr>
                                      <p:to>
                                        <p:strVal val="visible"/>
                                      </p:to>
                                    </p:set>
                                    <p:anim calcmode="lin" valueType="num">
                                      <p:cBhvr>
                                        <p:cTn id="370" dur="2000" fill="hold"/>
                                        <p:tgtEl>
                                          <p:spTgt spid="2"/>
                                        </p:tgtEl>
                                        <p:attrNameLst>
                                          <p:attrName>ppt_x</p:attrName>
                                        </p:attrNameLst>
                                      </p:cBhvr>
                                      <p:tavLst>
                                        <p:tav tm="0">
                                          <p:val>
                                            <p:strVal val="#ppt_x"/>
                                          </p:val>
                                        </p:tav>
                                        <p:tav tm="100000">
                                          <p:val>
                                            <p:strVal val="#ppt_x"/>
                                          </p:val>
                                        </p:tav>
                                      </p:tavLst>
                                    </p:anim>
                                    <p:anim calcmode="lin" valueType="num">
                                      <p:cBhvr>
                                        <p:cTn id="371" dur="2000" fill="hold"/>
                                        <p:tgtEl>
                                          <p:spTgt spid="2"/>
                                        </p:tgtEl>
                                        <p:attrNameLst>
                                          <p:attrName>ppt_y</p:attrName>
                                        </p:attrNameLst>
                                      </p:cBhvr>
                                      <p:tavLst>
                                        <p:tav tm="0">
                                          <p:val>
                                            <p:strVal val="#ppt_y-#ppt_h/2"/>
                                          </p:val>
                                        </p:tav>
                                        <p:tav tm="100000">
                                          <p:val>
                                            <p:strVal val="#ppt_y"/>
                                          </p:val>
                                        </p:tav>
                                      </p:tavLst>
                                    </p:anim>
                                    <p:anim calcmode="lin" valueType="num">
                                      <p:cBhvr>
                                        <p:cTn id="372" dur="2000" fill="hold"/>
                                        <p:tgtEl>
                                          <p:spTgt spid="2"/>
                                        </p:tgtEl>
                                        <p:attrNameLst>
                                          <p:attrName>ppt_w</p:attrName>
                                        </p:attrNameLst>
                                      </p:cBhvr>
                                      <p:tavLst>
                                        <p:tav tm="0">
                                          <p:val>
                                            <p:strVal val="#ppt_w"/>
                                          </p:val>
                                        </p:tav>
                                        <p:tav tm="100000">
                                          <p:val>
                                            <p:strVal val="#ppt_w"/>
                                          </p:val>
                                        </p:tav>
                                      </p:tavLst>
                                    </p:anim>
                                    <p:anim calcmode="lin" valueType="num">
                                      <p:cBhvr>
                                        <p:cTn id="373" dur="2000" fill="hold"/>
                                        <p:tgtEl>
                                          <p:spTgt spid="2"/>
                                        </p:tgtEl>
                                        <p:attrNameLst>
                                          <p:attrName>ppt_h</p:attrName>
                                        </p:attrNameLst>
                                      </p:cBhvr>
                                      <p:tavLst>
                                        <p:tav tm="0">
                                          <p:val>
                                            <p:fltVal val="0"/>
                                          </p:val>
                                        </p:tav>
                                        <p:tav tm="100000">
                                          <p:val>
                                            <p:strVal val="#ppt_h"/>
                                          </p:val>
                                        </p:tav>
                                      </p:tavLst>
                                    </p:anim>
                                  </p:childTnLst>
                                </p:cTn>
                              </p:par>
                              <p:par>
                                <p:cTn id="374" presetID="5" presetClass="entr" presetSubtype="5" fill="hold" nodeType="withEffect">
                                  <p:stCondLst>
                                    <p:cond delay="0"/>
                                  </p:stCondLst>
                                  <p:childTnLst>
                                    <p:set>
                                      <p:cBhvr>
                                        <p:cTn id="375" dur="1" fill="hold">
                                          <p:stCondLst>
                                            <p:cond delay="0"/>
                                          </p:stCondLst>
                                        </p:cTn>
                                        <p:tgtEl>
                                          <p:spTgt spid="2"/>
                                        </p:tgtEl>
                                        <p:attrNameLst>
                                          <p:attrName>style.visibility</p:attrName>
                                        </p:attrNameLst>
                                      </p:cBhvr>
                                      <p:to>
                                        <p:strVal val="visible"/>
                                      </p:to>
                                    </p:set>
                                    <p:animEffect transition="in" filter="checkerboard(down)">
                                      <p:cBhvr>
                                        <p:cTn id="37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FFCCFF"/>
            </a:gs>
            <a:gs pos="50000">
              <a:srgbClr val="CCCCFF">
                <a:shade val="67500"/>
                <a:satMod val="115000"/>
              </a:srgbClr>
            </a:gs>
            <a:gs pos="100000">
              <a:srgbClr val="CCCC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642825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34.png"/>
          <p:cNvPicPr>
            <a:picLocks noChangeAspect="1"/>
          </p:cNvPicPr>
          <p:nvPr/>
        </p:nvPicPr>
        <p:blipFill>
          <a:blip r:embed="rId3">
            <a:lum contrast="40000"/>
          </a:blip>
          <a:stretch>
            <a:fillRect/>
          </a:stretch>
        </p:blipFill>
        <p:spPr>
          <a:xfrm rot="16200000" flipV="1">
            <a:off x="50788" y="1520830"/>
            <a:ext cx="1071570" cy="1173146"/>
          </a:xfrm>
          <a:prstGeom prst="rect">
            <a:avLst/>
          </a:prstGeom>
        </p:spPr>
      </p:pic>
      <p:pic>
        <p:nvPicPr>
          <p:cNvPr id="5" name="4 Imagen" descr="34.png"/>
          <p:cNvPicPr>
            <a:picLocks noChangeAspect="1"/>
          </p:cNvPicPr>
          <p:nvPr/>
        </p:nvPicPr>
        <p:blipFill>
          <a:blip r:embed="rId3">
            <a:lum contrast="40000"/>
          </a:blip>
          <a:stretch>
            <a:fillRect/>
          </a:stretch>
        </p:blipFill>
        <p:spPr>
          <a:xfrm rot="16200000" flipH="1" flipV="1">
            <a:off x="86507" y="2556681"/>
            <a:ext cx="1000132" cy="1173146"/>
          </a:xfrm>
          <a:prstGeom prst="rect">
            <a:avLst/>
          </a:prstGeom>
        </p:spPr>
      </p:pic>
      <p:pic>
        <p:nvPicPr>
          <p:cNvPr id="6" name="5 Imagen" descr="34.png"/>
          <p:cNvPicPr>
            <a:picLocks noChangeAspect="1"/>
          </p:cNvPicPr>
          <p:nvPr/>
        </p:nvPicPr>
        <p:blipFill>
          <a:blip r:embed="rId3">
            <a:duotone>
              <a:schemeClr val="bg2">
                <a:shade val="45000"/>
                <a:satMod val="135000"/>
              </a:schemeClr>
              <a:prstClr val="white"/>
            </a:duotone>
            <a:lum contrast="40000"/>
          </a:blip>
          <a:stretch>
            <a:fillRect/>
          </a:stretch>
        </p:blipFill>
        <p:spPr>
          <a:xfrm rot="16200000" flipV="1">
            <a:off x="622260" y="1520830"/>
            <a:ext cx="1071570" cy="1173146"/>
          </a:xfrm>
          <a:prstGeom prst="rect">
            <a:avLst/>
          </a:prstGeom>
        </p:spPr>
      </p:pic>
      <p:pic>
        <p:nvPicPr>
          <p:cNvPr id="7" name="6 Imagen" descr="34.png"/>
          <p:cNvPicPr>
            <a:picLocks noChangeAspect="1"/>
          </p:cNvPicPr>
          <p:nvPr/>
        </p:nvPicPr>
        <p:blipFill>
          <a:blip r:embed="rId3">
            <a:duotone>
              <a:schemeClr val="bg2">
                <a:shade val="45000"/>
                <a:satMod val="135000"/>
              </a:schemeClr>
              <a:prstClr val="white"/>
            </a:duotone>
            <a:lum contrast="40000"/>
          </a:blip>
          <a:stretch>
            <a:fillRect/>
          </a:stretch>
        </p:blipFill>
        <p:spPr>
          <a:xfrm rot="16200000" flipH="1" flipV="1">
            <a:off x="657979" y="2556681"/>
            <a:ext cx="1000132" cy="1173146"/>
          </a:xfrm>
          <a:prstGeom prst="rect">
            <a:avLst/>
          </a:prstGeom>
        </p:spPr>
      </p:pic>
      <p:pic>
        <p:nvPicPr>
          <p:cNvPr id="8" name="7 Imagen" descr="34.png"/>
          <p:cNvPicPr>
            <a:picLocks noChangeAspect="1"/>
          </p:cNvPicPr>
          <p:nvPr/>
        </p:nvPicPr>
        <p:blipFill>
          <a:blip r:embed="rId3">
            <a:lum contrast="40000"/>
          </a:blip>
          <a:stretch>
            <a:fillRect/>
          </a:stretch>
        </p:blipFill>
        <p:spPr>
          <a:xfrm rot="16200000" flipV="1">
            <a:off x="1265234" y="1520830"/>
            <a:ext cx="1071570" cy="1173146"/>
          </a:xfrm>
          <a:prstGeom prst="rect">
            <a:avLst/>
          </a:prstGeom>
        </p:spPr>
      </p:pic>
      <p:pic>
        <p:nvPicPr>
          <p:cNvPr id="9" name="8 Imagen" descr="34.png"/>
          <p:cNvPicPr>
            <a:picLocks noChangeAspect="1"/>
          </p:cNvPicPr>
          <p:nvPr/>
        </p:nvPicPr>
        <p:blipFill>
          <a:blip r:embed="rId3">
            <a:lum contrast="40000"/>
          </a:blip>
          <a:stretch>
            <a:fillRect/>
          </a:stretch>
        </p:blipFill>
        <p:spPr>
          <a:xfrm rot="16200000" flipH="1" flipV="1">
            <a:off x="1300953" y="2556681"/>
            <a:ext cx="1000132" cy="1173146"/>
          </a:xfrm>
          <a:prstGeom prst="rect">
            <a:avLst/>
          </a:prstGeom>
        </p:spPr>
      </p:pic>
      <p:pic>
        <p:nvPicPr>
          <p:cNvPr id="10" name="9 Imagen" descr="34.png"/>
          <p:cNvPicPr>
            <a:picLocks noChangeAspect="1"/>
          </p:cNvPicPr>
          <p:nvPr/>
        </p:nvPicPr>
        <p:blipFill>
          <a:blip r:embed="rId3">
            <a:duotone>
              <a:schemeClr val="bg2">
                <a:shade val="45000"/>
                <a:satMod val="135000"/>
              </a:schemeClr>
              <a:prstClr val="white"/>
            </a:duotone>
            <a:lum contrast="40000"/>
          </a:blip>
          <a:stretch>
            <a:fillRect/>
          </a:stretch>
        </p:blipFill>
        <p:spPr>
          <a:xfrm rot="16200000" flipV="1">
            <a:off x="1829171" y="1528397"/>
            <a:ext cx="1071570" cy="1158013"/>
          </a:xfrm>
          <a:prstGeom prst="rect">
            <a:avLst/>
          </a:prstGeom>
        </p:spPr>
      </p:pic>
      <p:pic>
        <p:nvPicPr>
          <p:cNvPr id="11" name="10 Imagen" descr="34.png"/>
          <p:cNvPicPr>
            <a:picLocks noChangeAspect="1"/>
          </p:cNvPicPr>
          <p:nvPr/>
        </p:nvPicPr>
        <p:blipFill>
          <a:blip r:embed="rId3">
            <a:duotone>
              <a:schemeClr val="bg2">
                <a:shade val="45000"/>
                <a:satMod val="135000"/>
              </a:schemeClr>
              <a:prstClr val="white"/>
            </a:duotone>
            <a:lum contrast="40000"/>
          </a:blip>
          <a:stretch>
            <a:fillRect/>
          </a:stretch>
        </p:blipFill>
        <p:spPr>
          <a:xfrm rot="16200000" flipH="1" flipV="1">
            <a:off x="1864890" y="2564248"/>
            <a:ext cx="1000132" cy="1158013"/>
          </a:xfrm>
          <a:prstGeom prst="rect">
            <a:avLst/>
          </a:prstGeom>
        </p:spPr>
      </p:pic>
      <p:pic>
        <p:nvPicPr>
          <p:cNvPr id="12" name="11 Imagen" descr="34.png"/>
          <p:cNvPicPr>
            <a:picLocks noChangeAspect="1"/>
          </p:cNvPicPr>
          <p:nvPr/>
        </p:nvPicPr>
        <p:blipFill>
          <a:blip r:embed="rId3">
            <a:lum contrast="40000"/>
          </a:blip>
          <a:stretch>
            <a:fillRect/>
          </a:stretch>
        </p:blipFill>
        <p:spPr>
          <a:xfrm rot="16200000" flipV="1">
            <a:off x="2472145" y="1528397"/>
            <a:ext cx="1071570" cy="1158013"/>
          </a:xfrm>
          <a:prstGeom prst="rect">
            <a:avLst/>
          </a:prstGeom>
        </p:spPr>
      </p:pic>
      <p:pic>
        <p:nvPicPr>
          <p:cNvPr id="13" name="12 Imagen" descr="34.png"/>
          <p:cNvPicPr>
            <a:picLocks noChangeAspect="1"/>
          </p:cNvPicPr>
          <p:nvPr/>
        </p:nvPicPr>
        <p:blipFill>
          <a:blip r:embed="rId3">
            <a:lum contrast="40000"/>
          </a:blip>
          <a:stretch>
            <a:fillRect/>
          </a:stretch>
        </p:blipFill>
        <p:spPr>
          <a:xfrm rot="16200000" flipH="1" flipV="1">
            <a:off x="2507864" y="2564248"/>
            <a:ext cx="1000132" cy="1158013"/>
          </a:xfrm>
          <a:prstGeom prst="rect">
            <a:avLst/>
          </a:prstGeom>
        </p:spPr>
      </p:pic>
      <p:pic>
        <p:nvPicPr>
          <p:cNvPr id="14" name="13 Imagen" descr="34.png"/>
          <p:cNvPicPr>
            <a:picLocks noChangeAspect="1"/>
          </p:cNvPicPr>
          <p:nvPr/>
        </p:nvPicPr>
        <p:blipFill>
          <a:blip r:embed="rId3">
            <a:duotone>
              <a:schemeClr val="bg2">
                <a:shade val="45000"/>
                <a:satMod val="135000"/>
              </a:schemeClr>
              <a:prstClr val="white"/>
            </a:duotone>
            <a:lum contrast="40000"/>
          </a:blip>
          <a:stretch>
            <a:fillRect/>
          </a:stretch>
        </p:blipFill>
        <p:spPr>
          <a:xfrm rot="16200000" flipV="1">
            <a:off x="3043617" y="1528397"/>
            <a:ext cx="1071570" cy="1158013"/>
          </a:xfrm>
          <a:prstGeom prst="rect">
            <a:avLst/>
          </a:prstGeom>
        </p:spPr>
      </p:pic>
      <p:pic>
        <p:nvPicPr>
          <p:cNvPr id="15" name="14 Imagen" descr="34.png"/>
          <p:cNvPicPr>
            <a:picLocks noChangeAspect="1"/>
          </p:cNvPicPr>
          <p:nvPr/>
        </p:nvPicPr>
        <p:blipFill>
          <a:blip r:embed="rId3">
            <a:duotone>
              <a:schemeClr val="bg2">
                <a:shade val="45000"/>
                <a:satMod val="135000"/>
              </a:schemeClr>
              <a:prstClr val="white"/>
            </a:duotone>
            <a:lum contrast="40000"/>
          </a:blip>
          <a:stretch>
            <a:fillRect/>
          </a:stretch>
        </p:blipFill>
        <p:spPr>
          <a:xfrm rot="16200000" flipH="1" flipV="1">
            <a:off x="3079336" y="2564248"/>
            <a:ext cx="1000132" cy="1158013"/>
          </a:xfrm>
          <a:prstGeom prst="rect">
            <a:avLst/>
          </a:prstGeom>
        </p:spPr>
      </p:pic>
      <p:pic>
        <p:nvPicPr>
          <p:cNvPr id="16" name="15 Imagen" descr="34.png"/>
          <p:cNvPicPr>
            <a:picLocks noChangeAspect="1"/>
          </p:cNvPicPr>
          <p:nvPr/>
        </p:nvPicPr>
        <p:blipFill>
          <a:blip r:embed="rId3">
            <a:lum contrast="40000"/>
          </a:blip>
          <a:stretch>
            <a:fillRect/>
          </a:stretch>
        </p:blipFill>
        <p:spPr>
          <a:xfrm rot="16200000" flipV="1">
            <a:off x="3686591" y="1528397"/>
            <a:ext cx="1071570" cy="1158013"/>
          </a:xfrm>
          <a:prstGeom prst="rect">
            <a:avLst/>
          </a:prstGeom>
        </p:spPr>
      </p:pic>
      <p:pic>
        <p:nvPicPr>
          <p:cNvPr id="17" name="16 Imagen" descr="34.png"/>
          <p:cNvPicPr>
            <a:picLocks noChangeAspect="1"/>
          </p:cNvPicPr>
          <p:nvPr/>
        </p:nvPicPr>
        <p:blipFill>
          <a:blip r:embed="rId3">
            <a:lum contrast="40000"/>
          </a:blip>
          <a:stretch>
            <a:fillRect/>
          </a:stretch>
        </p:blipFill>
        <p:spPr>
          <a:xfrm rot="16200000" flipH="1" flipV="1">
            <a:off x="3722310" y="2564248"/>
            <a:ext cx="1000132" cy="1158013"/>
          </a:xfrm>
          <a:prstGeom prst="rect">
            <a:avLst/>
          </a:prstGeom>
        </p:spPr>
      </p:pic>
      <p:pic>
        <p:nvPicPr>
          <p:cNvPr id="18" name="17 Imagen" descr="34.png"/>
          <p:cNvPicPr>
            <a:picLocks noChangeAspect="1"/>
          </p:cNvPicPr>
          <p:nvPr/>
        </p:nvPicPr>
        <p:blipFill>
          <a:blip r:embed="rId3">
            <a:duotone>
              <a:schemeClr val="bg2">
                <a:shade val="45000"/>
                <a:satMod val="135000"/>
              </a:schemeClr>
              <a:prstClr val="white"/>
            </a:duotone>
            <a:lum contrast="40000"/>
          </a:blip>
          <a:stretch>
            <a:fillRect/>
          </a:stretch>
        </p:blipFill>
        <p:spPr>
          <a:xfrm rot="16200000" flipV="1">
            <a:off x="4258063" y="1528397"/>
            <a:ext cx="1071570" cy="1158013"/>
          </a:xfrm>
          <a:prstGeom prst="rect">
            <a:avLst/>
          </a:prstGeom>
        </p:spPr>
      </p:pic>
      <p:pic>
        <p:nvPicPr>
          <p:cNvPr id="19" name="18 Imagen" descr="34.png"/>
          <p:cNvPicPr>
            <a:picLocks noChangeAspect="1"/>
          </p:cNvPicPr>
          <p:nvPr/>
        </p:nvPicPr>
        <p:blipFill>
          <a:blip r:embed="rId3">
            <a:duotone>
              <a:schemeClr val="bg2">
                <a:shade val="45000"/>
                <a:satMod val="135000"/>
              </a:schemeClr>
              <a:prstClr val="white"/>
            </a:duotone>
            <a:lum contrast="40000"/>
          </a:blip>
          <a:stretch>
            <a:fillRect/>
          </a:stretch>
        </p:blipFill>
        <p:spPr>
          <a:xfrm rot="16200000" flipH="1" flipV="1">
            <a:off x="4293782" y="2564248"/>
            <a:ext cx="1000132" cy="1158013"/>
          </a:xfrm>
          <a:prstGeom prst="rect">
            <a:avLst/>
          </a:prstGeom>
        </p:spPr>
      </p:pic>
      <p:pic>
        <p:nvPicPr>
          <p:cNvPr id="20" name="19 Imagen" descr="34.png"/>
          <p:cNvPicPr>
            <a:picLocks noChangeAspect="1"/>
          </p:cNvPicPr>
          <p:nvPr/>
        </p:nvPicPr>
        <p:blipFill>
          <a:blip r:embed="rId3">
            <a:lum contrast="40000"/>
          </a:blip>
          <a:stretch>
            <a:fillRect/>
          </a:stretch>
        </p:blipFill>
        <p:spPr>
          <a:xfrm rot="16200000" flipV="1">
            <a:off x="4686691" y="1528397"/>
            <a:ext cx="1071570" cy="1158013"/>
          </a:xfrm>
          <a:prstGeom prst="rect">
            <a:avLst/>
          </a:prstGeom>
        </p:spPr>
      </p:pic>
      <p:pic>
        <p:nvPicPr>
          <p:cNvPr id="21" name="20 Imagen" descr="34.png"/>
          <p:cNvPicPr>
            <a:picLocks noChangeAspect="1"/>
          </p:cNvPicPr>
          <p:nvPr/>
        </p:nvPicPr>
        <p:blipFill>
          <a:blip r:embed="rId3">
            <a:lum contrast="40000"/>
          </a:blip>
          <a:stretch>
            <a:fillRect/>
          </a:stretch>
        </p:blipFill>
        <p:spPr>
          <a:xfrm rot="16200000" flipH="1" flipV="1">
            <a:off x="4722410" y="2564248"/>
            <a:ext cx="1000132" cy="1158013"/>
          </a:xfrm>
          <a:prstGeom prst="rect">
            <a:avLst/>
          </a:prstGeom>
        </p:spPr>
      </p:pic>
      <p:pic>
        <p:nvPicPr>
          <p:cNvPr id="22" name="21 Imagen" descr="34.png"/>
          <p:cNvPicPr>
            <a:picLocks noChangeAspect="1"/>
          </p:cNvPicPr>
          <p:nvPr/>
        </p:nvPicPr>
        <p:blipFill>
          <a:blip r:embed="rId3">
            <a:duotone>
              <a:schemeClr val="bg2">
                <a:shade val="45000"/>
                <a:satMod val="135000"/>
              </a:schemeClr>
              <a:prstClr val="white"/>
            </a:duotone>
            <a:lum contrast="40000"/>
          </a:blip>
          <a:stretch>
            <a:fillRect/>
          </a:stretch>
        </p:blipFill>
        <p:spPr>
          <a:xfrm rot="16200000" flipV="1">
            <a:off x="5258163" y="1528397"/>
            <a:ext cx="1071570" cy="1158013"/>
          </a:xfrm>
          <a:prstGeom prst="rect">
            <a:avLst/>
          </a:prstGeom>
        </p:spPr>
      </p:pic>
      <p:pic>
        <p:nvPicPr>
          <p:cNvPr id="23" name="22 Imagen" descr="34.png"/>
          <p:cNvPicPr>
            <a:picLocks noChangeAspect="1"/>
          </p:cNvPicPr>
          <p:nvPr/>
        </p:nvPicPr>
        <p:blipFill>
          <a:blip r:embed="rId3">
            <a:duotone>
              <a:schemeClr val="bg2">
                <a:shade val="45000"/>
                <a:satMod val="135000"/>
              </a:schemeClr>
              <a:prstClr val="white"/>
            </a:duotone>
            <a:lum contrast="40000"/>
          </a:blip>
          <a:stretch>
            <a:fillRect/>
          </a:stretch>
        </p:blipFill>
        <p:spPr>
          <a:xfrm rot="16200000" flipH="1" flipV="1">
            <a:off x="5293882" y="2564248"/>
            <a:ext cx="1000132" cy="1158013"/>
          </a:xfrm>
          <a:prstGeom prst="rect">
            <a:avLst/>
          </a:prstGeom>
        </p:spPr>
      </p:pic>
      <p:pic>
        <p:nvPicPr>
          <p:cNvPr id="24" name="23 Imagen" descr="34.png"/>
          <p:cNvPicPr>
            <a:picLocks noChangeAspect="1"/>
          </p:cNvPicPr>
          <p:nvPr/>
        </p:nvPicPr>
        <p:blipFill>
          <a:blip r:embed="rId3">
            <a:lum contrast="40000"/>
          </a:blip>
          <a:stretch>
            <a:fillRect/>
          </a:stretch>
        </p:blipFill>
        <p:spPr>
          <a:xfrm rot="16200000" flipV="1">
            <a:off x="5901137" y="1528397"/>
            <a:ext cx="1071570" cy="1158013"/>
          </a:xfrm>
          <a:prstGeom prst="rect">
            <a:avLst/>
          </a:prstGeom>
        </p:spPr>
      </p:pic>
      <p:pic>
        <p:nvPicPr>
          <p:cNvPr id="25" name="24 Imagen" descr="34.png"/>
          <p:cNvPicPr>
            <a:picLocks noChangeAspect="1"/>
          </p:cNvPicPr>
          <p:nvPr/>
        </p:nvPicPr>
        <p:blipFill>
          <a:blip r:embed="rId3">
            <a:lum contrast="40000"/>
          </a:blip>
          <a:stretch>
            <a:fillRect/>
          </a:stretch>
        </p:blipFill>
        <p:spPr>
          <a:xfrm rot="16200000" flipH="1" flipV="1">
            <a:off x="5936856" y="2564248"/>
            <a:ext cx="1000132" cy="1158013"/>
          </a:xfrm>
          <a:prstGeom prst="rect">
            <a:avLst/>
          </a:prstGeom>
        </p:spPr>
      </p:pic>
      <p:pic>
        <p:nvPicPr>
          <p:cNvPr id="26" name="25 Imagen" descr="34.png"/>
          <p:cNvPicPr>
            <a:picLocks noChangeAspect="1"/>
          </p:cNvPicPr>
          <p:nvPr/>
        </p:nvPicPr>
        <p:blipFill>
          <a:blip r:embed="rId3">
            <a:duotone>
              <a:schemeClr val="bg2">
                <a:shade val="45000"/>
                <a:satMod val="135000"/>
              </a:schemeClr>
              <a:prstClr val="white"/>
            </a:duotone>
            <a:lum contrast="40000"/>
          </a:blip>
          <a:stretch>
            <a:fillRect/>
          </a:stretch>
        </p:blipFill>
        <p:spPr>
          <a:xfrm rot="16200000" flipV="1">
            <a:off x="6472609" y="1528397"/>
            <a:ext cx="1071570" cy="1158013"/>
          </a:xfrm>
          <a:prstGeom prst="rect">
            <a:avLst/>
          </a:prstGeom>
        </p:spPr>
      </p:pic>
      <p:pic>
        <p:nvPicPr>
          <p:cNvPr id="27" name="26 Imagen" descr="34.png"/>
          <p:cNvPicPr>
            <a:picLocks noChangeAspect="1"/>
          </p:cNvPicPr>
          <p:nvPr/>
        </p:nvPicPr>
        <p:blipFill>
          <a:blip r:embed="rId3">
            <a:duotone>
              <a:schemeClr val="bg2">
                <a:shade val="45000"/>
                <a:satMod val="135000"/>
              </a:schemeClr>
              <a:prstClr val="white"/>
            </a:duotone>
            <a:lum contrast="40000"/>
          </a:blip>
          <a:stretch>
            <a:fillRect/>
          </a:stretch>
        </p:blipFill>
        <p:spPr>
          <a:xfrm rot="16200000" flipH="1" flipV="1">
            <a:off x="6508328" y="2564248"/>
            <a:ext cx="1000132" cy="1158013"/>
          </a:xfrm>
          <a:prstGeom prst="rect">
            <a:avLst/>
          </a:prstGeom>
        </p:spPr>
      </p:pic>
      <p:pic>
        <p:nvPicPr>
          <p:cNvPr id="28" name="27 Imagen" descr="34.png"/>
          <p:cNvPicPr>
            <a:picLocks noChangeAspect="1"/>
          </p:cNvPicPr>
          <p:nvPr/>
        </p:nvPicPr>
        <p:blipFill>
          <a:blip r:embed="rId3">
            <a:lum contrast="40000"/>
          </a:blip>
          <a:stretch>
            <a:fillRect/>
          </a:stretch>
        </p:blipFill>
        <p:spPr>
          <a:xfrm rot="16200000" flipV="1">
            <a:off x="6814762" y="1528397"/>
            <a:ext cx="1071570" cy="1158013"/>
          </a:xfrm>
          <a:prstGeom prst="rect">
            <a:avLst/>
          </a:prstGeom>
        </p:spPr>
      </p:pic>
      <p:pic>
        <p:nvPicPr>
          <p:cNvPr id="29" name="28 Imagen" descr="34.png"/>
          <p:cNvPicPr>
            <a:picLocks noChangeAspect="1"/>
          </p:cNvPicPr>
          <p:nvPr/>
        </p:nvPicPr>
        <p:blipFill>
          <a:blip r:embed="rId3">
            <a:lum contrast="40000"/>
          </a:blip>
          <a:stretch>
            <a:fillRect/>
          </a:stretch>
        </p:blipFill>
        <p:spPr>
          <a:xfrm rot="16200000" flipH="1" flipV="1">
            <a:off x="6850481" y="2564248"/>
            <a:ext cx="1000132" cy="1158013"/>
          </a:xfrm>
          <a:prstGeom prst="rect">
            <a:avLst/>
          </a:prstGeom>
        </p:spPr>
      </p:pic>
      <p:pic>
        <p:nvPicPr>
          <p:cNvPr id="30" name="29 Imagen" descr="34.png"/>
          <p:cNvPicPr>
            <a:picLocks noChangeAspect="1"/>
          </p:cNvPicPr>
          <p:nvPr/>
        </p:nvPicPr>
        <p:blipFill>
          <a:blip r:embed="rId3">
            <a:duotone>
              <a:schemeClr val="bg2">
                <a:shade val="45000"/>
                <a:satMod val="135000"/>
              </a:schemeClr>
              <a:prstClr val="white"/>
            </a:duotone>
            <a:lum contrast="40000"/>
          </a:blip>
          <a:stretch>
            <a:fillRect/>
          </a:stretch>
        </p:blipFill>
        <p:spPr>
          <a:xfrm rot="16200000" flipV="1">
            <a:off x="7386234" y="1528397"/>
            <a:ext cx="1071570" cy="1158013"/>
          </a:xfrm>
          <a:prstGeom prst="rect">
            <a:avLst/>
          </a:prstGeom>
        </p:spPr>
      </p:pic>
      <p:pic>
        <p:nvPicPr>
          <p:cNvPr id="31" name="30 Imagen" descr="34.png"/>
          <p:cNvPicPr>
            <a:picLocks noChangeAspect="1"/>
          </p:cNvPicPr>
          <p:nvPr/>
        </p:nvPicPr>
        <p:blipFill>
          <a:blip r:embed="rId3">
            <a:duotone>
              <a:schemeClr val="bg2">
                <a:shade val="45000"/>
                <a:satMod val="135000"/>
              </a:schemeClr>
              <a:prstClr val="white"/>
            </a:duotone>
            <a:lum contrast="40000"/>
          </a:blip>
          <a:stretch>
            <a:fillRect/>
          </a:stretch>
        </p:blipFill>
        <p:spPr>
          <a:xfrm rot="16200000" flipH="1" flipV="1">
            <a:off x="7421953" y="2564248"/>
            <a:ext cx="1000132" cy="1158013"/>
          </a:xfrm>
          <a:prstGeom prst="rect">
            <a:avLst/>
          </a:prstGeom>
        </p:spPr>
      </p:pic>
      <p:pic>
        <p:nvPicPr>
          <p:cNvPr id="32" name="31 Imagen" descr="34.png"/>
          <p:cNvPicPr>
            <a:picLocks noChangeAspect="1"/>
          </p:cNvPicPr>
          <p:nvPr/>
        </p:nvPicPr>
        <p:blipFill>
          <a:blip r:embed="rId3">
            <a:lum contrast="40000"/>
          </a:blip>
          <a:stretch>
            <a:fillRect/>
          </a:stretch>
        </p:blipFill>
        <p:spPr>
          <a:xfrm rot="16200000" flipV="1">
            <a:off x="8029208" y="1528397"/>
            <a:ext cx="1071570" cy="1158013"/>
          </a:xfrm>
          <a:prstGeom prst="rect">
            <a:avLst/>
          </a:prstGeom>
        </p:spPr>
      </p:pic>
      <p:pic>
        <p:nvPicPr>
          <p:cNvPr id="33" name="32 Imagen" descr="34.png"/>
          <p:cNvPicPr>
            <a:picLocks noChangeAspect="1"/>
          </p:cNvPicPr>
          <p:nvPr/>
        </p:nvPicPr>
        <p:blipFill>
          <a:blip r:embed="rId3">
            <a:lum contrast="40000"/>
          </a:blip>
          <a:stretch>
            <a:fillRect/>
          </a:stretch>
        </p:blipFill>
        <p:spPr>
          <a:xfrm rot="16200000" flipH="1" flipV="1">
            <a:off x="8064927" y="2564248"/>
            <a:ext cx="1000132" cy="1158013"/>
          </a:xfrm>
          <a:prstGeom prst="rect">
            <a:avLst/>
          </a:prstGeom>
        </p:spPr>
      </p:pic>
      <p:sp>
        <p:nvSpPr>
          <p:cNvPr id="34" name="33 Rectángulo"/>
          <p:cNvSpPr/>
          <p:nvPr/>
        </p:nvSpPr>
        <p:spPr>
          <a:xfrm>
            <a:off x="-285784" y="-285770"/>
            <a:ext cx="9644130" cy="571504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4"/>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0-#ppt_w/2"/>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0-#ppt_w/2"/>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0-#ppt_w/2"/>
                                          </p:val>
                                        </p:tav>
                                        <p:tav tm="100000">
                                          <p:val>
                                            <p:strVal val="#ppt_x"/>
                                          </p:val>
                                        </p:tav>
                                      </p:tavLst>
                                    </p:anim>
                                    <p:anim calcmode="lin" valueType="num">
                                      <p:cBhvr additive="base">
                                        <p:cTn id="50" dur="2000" fill="hold"/>
                                        <p:tgtEl>
                                          <p:spTgt spid="24"/>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2000" fill="hold"/>
                                        <p:tgtEl>
                                          <p:spTgt spid="26"/>
                                        </p:tgtEl>
                                        <p:attrNameLst>
                                          <p:attrName>ppt_x</p:attrName>
                                        </p:attrNameLst>
                                      </p:cBhvr>
                                      <p:tavLst>
                                        <p:tav tm="0">
                                          <p:val>
                                            <p:strVal val="0-#ppt_w/2"/>
                                          </p:val>
                                        </p:tav>
                                        <p:tav tm="100000">
                                          <p:val>
                                            <p:strVal val="#ppt_x"/>
                                          </p:val>
                                        </p:tav>
                                      </p:tavLst>
                                    </p:anim>
                                    <p:anim calcmode="lin" valueType="num">
                                      <p:cBhvr additive="base">
                                        <p:cTn id="54" dur="2000" fill="hold"/>
                                        <p:tgtEl>
                                          <p:spTgt spid="26"/>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2000" fill="hold"/>
                                        <p:tgtEl>
                                          <p:spTgt spid="28"/>
                                        </p:tgtEl>
                                        <p:attrNameLst>
                                          <p:attrName>ppt_x</p:attrName>
                                        </p:attrNameLst>
                                      </p:cBhvr>
                                      <p:tavLst>
                                        <p:tav tm="0">
                                          <p:val>
                                            <p:strVal val="0-#ppt_w/2"/>
                                          </p:val>
                                        </p:tav>
                                        <p:tav tm="100000">
                                          <p:val>
                                            <p:strVal val="#ppt_x"/>
                                          </p:val>
                                        </p:tav>
                                      </p:tavLst>
                                    </p:anim>
                                    <p:anim calcmode="lin" valueType="num">
                                      <p:cBhvr additive="base">
                                        <p:cTn id="58" dur="2000" fill="hold"/>
                                        <p:tgtEl>
                                          <p:spTgt spid="28"/>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additive="base">
                                        <p:cTn id="61" dur="2000" fill="hold"/>
                                        <p:tgtEl>
                                          <p:spTgt spid="30"/>
                                        </p:tgtEl>
                                        <p:attrNameLst>
                                          <p:attrName>ppt_x</p:attrName>
                                        </p:attrNameLst>
                                      </p:cBhvr>
                                      <p:tavLst>
                                        <p:tav tm="0">
                                          <p:val>
                                            <p:strVal val="0-#ppt_w/2"/>
                                          </p:val>
                                        </p:tav>
                                        <p:tav tm="100000">
                                          <p:val>
                                            <p:strVal val="#ppt_x"/>
                                          </p:val>
                                        </p:tav>
                                      </p:tavLst>
                                    </p:anim>
                                    <p:anim calcmode="lin" valueType="num">
                                      <p:cBhvr additive="base">
                                        <p:cTn id="62" dur="2000" fill="hold"/>
                                        <p:tgtEl>
                                          <p:spTgt spid="30"/>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32"/>
                                        </p:tgtEl>
                                        <p:attrNameLst>
                                          <p:attrName>style.visibility</p:attrName>
                                        </p:attrNameLst>
                                      </p:cBhvr>
                                      <p:to>
                                        <p:strVal val="visible"/>
                                      </p:to>
                                    </p:set>
                                    <p:anim calcmode="lin" valueType="num">
                                      <p:cBhvr additive="base">
                                        <p:cTn id="65" dur="2000" fill="hold"/>
                                        <p:tgtEl>
                                          <p:spTgt spid="32"/>
                                        </p:tgtEl>
                                        <p:attrNameLst>
                                          <p:attrName>ppt_x</p:attrName>
                                        </p:attrNameLst>
                                      </p:cBhvr>
                                      <p:tavLst>
                                        <p:tav tm="0">
                                          <p:val>
                                            <p:strVal val="0-#ppt_w/2"/>
                                          </p:val>
                                        </p:tav>
                                        <p:tav tm="100000">
                                          <p:val>
                                            <p:strVal val="#ppt_x"/>
                                          </p:val>
                                        </p:tav>
                                      </p:tavLst>
                                    </p:anim>
                                    <p:anim calcmode="lin" valueType="num">
                                      <p:cBhvr additive="base">
                                        <p:cTn id="66" dur="2000" fill="hold"/>
                                        <p:tgtEl>
                                          <p:spTgt spid="32"/>
                                        </p:tgtEl>
                                        <p:attrNameLst>
                                          <p:attrName>ppt_y</p:attrName>
                                        </p:attrNameLst>
                                      </p:cBhvr>
                                      <p:tavLst>
                                        <p:tav tm="0">
                                          <p:val>
                                            <p:strVal val="1+#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additive="base">
                                        <p:cTn id="69" dur="2000" fill="hold"/>
                                        <p:tgtEl>
                                          <p:spTgt spid="5"/>
                                        </p:tgtEl>
                                        <p:attrNameLst>
                                          <p:attrName>ppt_x</p:attrName>
                                        </p:attrNameLst>
                                      </p:cBhvr>
                                      <p:tavLst>
                                        <p:tav tm="0">
                                          <p:val>
                                            <p:strVal val="0-#ppt_w/2"/>
                                          </p:val>
                                        </p:tav>
                                        <p:tav tm="100000">
                                          <p:val>
                                            <p:strVal val="#ppt_x"/>
                                          </p:val>
                                        </p:tav>
                                      </p:tavLst>
                                    </p:anim>
                                    <p:anim calcmode="lin" valueType="num">
                                      <p:cBhvr additive="base">
                                        <p:cTn id="70" dur="2000" fill="hold"/>
                                        <p:tgtEl>
                                          <p:spTgt spid="5"/>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7"/>
                                        </p:tgtEl>
                                        <p:attrNameLst>
                                          <p:attrName>style.visibility</p:attrName>
                                        </p:attrNameLst>
                                      </p:cBhvr>
                                      <p:to>
                                        <p:strVal val="visible"/>
                                      </p:to>
                                    </p:set>
                                    <p:anim calcmode="lin" valueType="num">
                                      <p:cBhvr additive="base">
                                        <p:cTn id="73" dur="2000" fill="hold"/>
                                        <p:tgtEl>
                                          <p:spTgt spid="7"/>
                                        </p:tgtEl>
                                        <p:attrNameLst>
                                          <p:attrName>ppt_x</p:attrName>
                                        </p:attrNameLst>
                                      </p:cBhvr>
                                      <p:tavLst>
                                        <p:tav tm="0">
                                          <p:val>
                                            <p:strVal val="0-#ppt_w/2"/>
                                          </p:val>
                                        </p:tav>
                                        <p:tav tm="100000">
                                          <p:val>
                                            <p:strVal val="#ppt_x"/>
                                          </p:val>
                                        </p:tav>
                                      </p:tavLst>
                                    </p:anim>
                                    <p:anim calcmode="lin" valueType="num">
                                      <p:cBhvr additive="base">
                                        <p:cTn id="74" dur="2000" fill="hold"/>
                                        <p:tgtEl>
                                          <p:spTgt spid="7"/>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additive="base">
                                        <p:cTn id="77" dur="2000" fill="hold"/>
                                        <p:tgtEl>
                                          <p:spTgt spid="9"/>
                                        </p:tgtEl>
                                        <p:attrNameLst>
                                          <p:attrName>ppt_x</p:attrName>
                                        </p:attrNameLst>
                                      </p:cBhvr>
                                      <p:tavLst>
                                        <p:tav tm="0">
                                          <p:val>
                                            <p:strVal val="0-#ppt_w/2"/>
                                          </p:val>
                                        </p:tav>
                                        <p:tav tm="100000">
                                          <p:val>
                                            <p:strVal val="#ppt_x"/>
                                          </p:val>
                                        </p:tav>
                                      </p:tavLst>
                                    </p:anim>
                                    <p:anim calcmode="lin" valueType="num">
                                      <p:cBhvr additive="base">
                                        <p:cTn id="78" dur="2000" fill="hold"/>
                                        <p:tgtEl>
                                          <p:spTgt spid="9"/>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1"/>
                                        </p:tgtEl>
                                        <p:attrNameLst>
                                          <p:attrName>style.visibility</p:attrName>
                                        </p:attrNameLst>
                                      </p:cBhvr>
                                      <p:to>
                                        <p:strVal val="visible"/>
                                      </p:to>
                                    </p:set>
                                    <p:anim calcmode="lin" valueType="num">
                                      <p:cBhvr additive="base">
                                        <p:cTn id="81" dur="2000" fill="hold"/>
                                        <p:tgtEl>
                                          <p:spTgt spid="11"/>
                                        </p:tgtEl>
                                        <p:attrNameLst>
                                          <p:attrName>ppt_x</p:attrName>
                                        </p:attrNameLst>
                                      </p:cBhvr>
                                      <p:tavLst>
                                        <p:tav tm="0">
                                          <p:val>
                                            <p:strVal val="0-#ppt_w/2"/>
                                          </p:val>
                                        </p:tav>
                                        <p:tav tm="100000">
                                          <p:val>
                                            <p:strVal val="#ppt_x"/>
                                          </p:val>
                                        </p:tav>
                                      </p:tavLst>
                                    </p:anim>
                                    <p:anim calcmode="lin" valueType="num">
                                      <p:cBhvr additive="base">
                                        <p:cTn id="82" dur="2000" fill="hold"/>
                                        <p:tgtEl>
                                          <p:spTgt spid="11"/>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2000" fill="hold"/>
                                        <p:tgtEl>
                                          <p:spTgt spid="13"/>
                                        </p:tgtEl>
                                        <p:attrNameLst>
                                          <p:attrName>ppt_x</p:attrName>
                                        </p:attrNameLst>
                                      </p:cBhvr>
                                      <p:tavLst>
                                        <p:tav tm="0">
                                          <p:val>
                                            <p:strVal val="0-#ppt_w/2"/>
                                          </p:val>
                                        </p:tav>
                                        <p:tav tm="100000">
                                          <p:val>
                                            <p:strVal val="#ppt_x"/>
                                          </p:val>
                                        </p:tav>
                                      </p:tavLst>
                                    </p:anim>
                                    <p:anim calcmode="lin" valueType="num">
                                      <p:cBhvr additive="base">
                                        <p:cTn id="86" dur="2000" fill="hold"/>
                                        <p:tgtEl>
                                          <p:spTgt spid="13"/>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0-#ppt_w/2"/>
                                          </p:val>
                                        </p:tav>
                                        <p:tav tm="100000">
                                          <p:val>
                                            <p:strVal val="#ppt_x"/>
                                          </p:val>
                                        </p:tav>
                                      </p:tavLst>
                                    </p:anim>
                                    <p:anim calcmode="lin" valueType="num">
                                      <p:cBhvr additive="base">
                                        <p:cTn id="90" dur="2000" fill="hold"/>
                                        <p:tgtEl>
                                          <p:spTgt spid="15"/>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additive="base">
                                        <p:cTn id="93" dur="2000" fill="hold"/>
                                        <p:tgtEl>
                                          <p:spTgt spid="17"/>
                                        </p:tgtEl>
                                        <p:attrNameLst>
                                          <p:attrName>ppt_x</p:attrName>
                                        </p:attrNameLst>
                                      </p:cBhvr>
                                      <p:tavLst>
                                        <p:tav tm="0">
                                          <p:val>
                                            <p:strVal val="0-#ppt_w/2"/>
                                          </p:val>
                                        </p:tav>
                                        <p:tav tm="100000">
                                          <p:val>
                                            <p:strVal val="#ppt_x"/>
                                          </p:val>
                                        </p:tav>
                                      </p:tavLst>
                                    </p:anim>
                                    <p:anim calcmode="lin" valueType="num">
                                      <p:cBhvr additive="base">
                                        <p:cTn id="94" dur="2000" fill="hold"/>
                                        <p:tgtEl>
                                          <p:spTgt spid="17"/>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19"/>
                                        </p:tgtEl>
                                        <p:attrNameLst>
                                          <p:attrName>style.visibility</p:attrName>
                                        </p:attrNameLst>
                                      </p:cBhvr>
                                      <p:to>
                                        <p:strVal val="visible"/>
                                      </p:to>
                                    </p:set>
                                    <p:anim calcmode="lin" valueType="num">
                                      <p:cBhvr additive="base">
                                        <p:cTn id="97" dur="2000" fill="hold"/>
                                        <p:tgtEl>
                                          <p:spTgt spid="19"/>
                                        </p:tgtEl>
                                        <p:attrNameLst>
                                          <p:attrName>ppt_x</p:attrName>
                                        </p:attrNameLst>
                                      </p:cBhvr>
                                      <p:tavLst>
                                        <p:tav tm="0">
                                          <p:val>
                                            <p:strVal val="0-#ppt_w/2"/>
                                          </p:val>
                                        </p:tav>
                                        <p:tav tm="100000">
                                          <p:val>
                                            <p:strVal val="#ppt_x"/>
                                          </p:val>
                                        </p:tav>
                                      </p:tavLst>
                                    </p:anim>
                                    <p:anim calcmode="lin" valueType="num">
                                      <p:cBhvr additive="base">
                                        <p:cTn id="98" dur="2000" fill="hold"/>
                                        <p:tgtEl>
                                          <p:spTgt spid="19"/>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1"/>
                                        </p:tgtEl>
                                        <p:attrNameLst>
                                          <p:attrName>style.visibility</p:attrName>
                                        </p:attrNameLst>
                                      </p:cBhvr>
                                      <p:to>
                                        <p:strVal val="visible"/>
                                      </p:to>
                                    </p:set>
                                    <p:anim calcmode="lin" valueType="num">
                                      <p:cBhvr additive="base">
                                        <p:cTn id="101" dur="2000" fill="hold"/>
                                        <p:tgtEl>
                                          <p:spTgt spid="21"/>
                                        </p:tgtEl>
                                        <p:attrNameLst>
                                          <p:attrName>ppt_x</p:attrName>
                                        </p:attrNameLst>
                                      </p:cBhvr>
                                      <p:tavLst>
                                        <p:tav tm="0">
                                          <p:val>
                                            <p:strVal val="0-#ppt_w/2"/>
                                          </p:val>
                                        </p:tav>
                                        <p:tav tm="100000">
                                          <p:val>
                                            <p:strVal val="#ppt_x"/>
                                          </p:val>
                                        </p:tav>
                                      </p:tavLst>
                                    </p:anim>
                                    <p:anim calcmode="lin" valueType="num">
                                      <p:cBhvr additive="base">
                                        <p:cTn id="102" dur="2000" fill="hold"/>
                                        <p:tgtEl>
                                          <p:spTgt spid="21"/>
                                        </p:tgtEl>
                                        <p:attrNameLst>
                                          <p:attrName>ppt_y</p:attrName>
                                        </p:attrNameLst>
                                      </p:cBhvr>
                                      <p:tavLst>
                                        <p:tav tm="0">
                                          <p:val>
                                            <p:strVal val="0-#ppt_h/2"/>
                                          </p:val>
                                        </p:tav>
                                        <p:tav tm="100000">
                                          <p:val>
                                            <p:strVal val="#ppt_y"/>
                                          </p:val>
                                        </p:tav>
                                      </p:tavLst>
                                    </p:anim>
                                  </p:childTnLst>
                                </p:cTn>
                              </p:par>
                              <p:par>
                                <p:cTn id="103" presetID="2" presetClass="entr" presetSubtype="9" fill="hold" nodeType="withEffect">
                                  <p:stCondLst>
                                    <p:cond delay="0"/>
                                  </p:stCondLst>
                                  <p:childTnLst>
                                    <p:set>
                                      <p:cBhvr>
                                        <p:cTn id="104" dur="1" fill="hold">
                                          <p:stCondLst>
                                            <p:cond delay="0"/>
                                          </p:stCondLst>
                                        </p:cTn>
                                        <p:tgtEl>
                                          <p:spTgt spid="23"/>
                                        </p:tgtEl>
                                        <p:attrNameLst>
                                          <p:attrName>style.visibility</p:attrName>
                                        </p:attrNameLst>
                                      </p:cBhvr>
                                      <p:to>
                                        <p:strVal val="visible"/>
                                      </p:to>
                                    </p:set>
                                    <p:anim calcmode="lin" valueType="num">
                                      <p:cBhvr additive="base">
                                        <p:cTn id="105" dur="2000" fill="hold"/>
                                        <p:tgtEl>
                                          <p:spTgt spid="23"/>
                                        </p:tgtEl>
                                        <p:attrNameLst>
                                          <p:attrName>ppt_x</p:attrName>
                                        </p:attrNameLst>
                                      </p:cBhvr>
                                      <p:tavLst>
                                        <p:tav tm="0">
                                          <p:val>
                                            <p:strVal val="0-#ppt_w/2"/>
                                          </p:val>
                                        </p:tav>
                                        <p:tav tm="100000">
                                          <p:val>
                                            <p:strVal val="#ppt_x"/>
                                          </p:val>
                                        </p:tav>
                                      </p:tavLst>
                                    </p:anim>
                                    <p:anim calcmode="lin" valueType="num">
                                      <p:cBhvr additive="base">
                                        <p:cTn id="106" dur="2000" fill="hold"/>
                                        <p:tgtEl>
                                          <p:spTgt spid="23"/>
                                        </p:tgtEl>
                                        <p:attrNameLst>
                                          <p:attrName>ppt_y</p:attrName>
                                        </p:attrNameLst>
                                      </p:cBhvr>
                                      <p:tavLst>
                                        <p:tav tm="0">
                                          <p:val>
                                            <p:strVal val="0-#ppt_h/2"/>
                                          </p:val>
                                        </p:tav>
                                        <p:tav tm="100000">
                                          <p:val>
                                            <p:strVal val="#ppt_y"/>
                                          </p:val>
                                        </p:tav>
                                      </p:tavLst>
                                    </p:anim>
                                  </p:childTnLst>
                                </p:cTn>
                              </p:par>
                              <p:par>
                                <p:cTn id="107" presetID="2" presetClass="entr" presetSubtype="9" fill="hold" nodeType="withEffect">
                                  <p:stCondLst>
                                    <p:cond delay="0"/>
                                  </p:stCondLst>
                                  <p:childTnLst>
                                    <p:set>
                                      <p:cBhvr>
                                        <p:cTn id="108" dur="1" fill="hold">
                                          <p:stCondLst>
                                            <p:cond delay="0"/>
                                          </p:stCondLst>
                                        </p:cTn>
                                        <p:tgtEl>
                                          <p:spTgt spid="25"/>
                                        </p:tgtEl>
                                        <p:attrNameLst>
                                          <p:attrName>style.visibility</p:attrName>
                                        </p:attrNameLst>
                                      </p:cBhvr>
                                      <p:to>
                                        <p:strVal val="visible"/>
                                      </p:to>
                                    </p:set>
                                    <p:anim calcmode="lin" valueType="num">
                                      <p:cBhvr additive="base">
                                        <p:cTn id="109" dur="2000" fill="hold"/>
                                        <p:tgtEl>
                                          <p:spTgt spid="25"/>
                                        </p:tgtEl>
                                        <p:attrNameLst>
                                          <p:attrName>ppt_x</p:attrName>
                                        </p:attrNameLst>
                                      </p:cBhvr>
                                      <p:tavLst>
                                        <p:tav tm="0">
                                          <p:val>
                                            <p:strVal val="0-#ppt_w/2"/>
                                          </p:val>
                                        </p:tav>
                                        <p:tav tm="100000">
                                          <p:val>
                                            <p:strVal val="#ppt_x"/>
                                          </p:val>
                                        </p:tav>
                                      </p:tavLst>
                                    </p:anim>
                                    <p:anim calcmode="lin" valueType="num">
                                      <p:cBhvr additive="base">
                                        <p:cTn id="110" dur="2000" fill="hold"/>
                                        <p:tgtEl>
                                          <p:spTgt spid="25"/>
                                        </p:tgtEl>
                                        <p:attrNameLst>
                                          <p:attrName>ppt_y</p:attrName>
                                        </p:attrNameLst>
                                      </p:cBhvr>
                                      <p:tavLst>
                                        <p:tav tm="0">
                                          <p:val>
                                            <p:strVal val="0-#ppt_h/2"/>
                                          </p:val>
                                        </p:tav>
                                        <p:tav tm="100000">
                                          <p:val>
                                            <p:strVal val="#ppt_y"/>
                                          </p:val>
                                        </p:tav>
                                      </p:tavLst>
                                    </p:anim>
                                  </p:childTnLst>
                                </p:cTn>
                              </p:par>
                              <p:par>
                                <p:cTn id="111" presetID="2" presetClass="entr" presetSubtype="9" fill="hold" nodeType="withEffect">
                                  <p:stCondLst>
                                    <p:cond delay="0"/>
                                  </p:stCondLst>
                                  <p:childTnLst>
                                    <p:set>
                                      <p:cBhvr>
                                        <p:cTn id="112" dur="1" fill="hold">
                                          <p:stCondLst>
                                            <p:cond delay="0"/>
                                          </p:stCondLst>
                                        </p:cTn>
                                        <p:tgtEl>
                                          <p:spTgt spid="27"/>
                                        </p:tgtEl>
                                        <p:attrNameLst>
                                          <p:attrName>style.visibility</p:attrName>
                                        </p:attrNameLst>
                                      </p:cBhvr>
                                      <p:to>
                                        <p:strVal val="visible"/>
                                      </p:to>
                                    </p:set>
                                    <p:anim calcmode="lin" valueType="num">
                                      <p:cBhvr additive="base">
                                        <p:cTn id="113" dur="2000" fill="hold"/>
                                        <p:tgtEl>
                                          <p:spTgt spid="27"/>
                                        </p:tgtEl>
                                        <p:attrNameLst>
                                          <p:attrName>ppt_x</p:attrName>
                                        </p:attrNameLst>
                                      </p:cBhvr>
                                      <p:tavLst>
                                        <p:tav tm="0">
                                          <p:val>
                                            <p:strVal val="0-#ppt_w/2"/>
                                          </p:val>
                                        </p:tav>
                                        <p:tav tm="100000">
                                          <p:val>
                                            <p:strVal val="#ppt_x"/>
                                          </p:val>
                                        </p:tav>
                                      </p:tavLst>
                                    </p:anim>
                                    <p:anim calcmode="lin" valueType="num">
                                      <p:cBhvr additive="base">
                                        <p:cTn id="114" dur="2000" fill="hold"/>
                                        <p:tgtEl>
                                          <p:spTgt spid="27"/>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29"/>
                                        </p:tgtEl>
                                        <p:attrNameLst>
                                          <p:attrName>style.visibility</p:attrName>
                                        </p:attrNameLst>
                                      </p:cBhvr>
                                      <p:to>
                                        <p:strVal val="visible"/>
                                      </p:to>
                                    </p:set>
                                    <p:anim calcmode="lin" valueType="num">
                                      <p:cBhvr additive="base">
                                        <p:cTn id="117" dur="2000" fill="hold"/>
                                        <p:tgtEl>
                                          <p:spTgt spid="29"/>
                                        </p:tgtEl>
                                        <p:attrNameLst>
                                          <p:attrName>ppt_x</p:attrName>
                                        </p:attrNameLst>
                                      </p:cBhvr>
                                      <p:tavLst>
                                        <p:tav tm="0">
                                          <p:val>
                                            <p:strVal val="0-#ppt_w/2"/>
                                          </p:val>
                                        </p:tav>
                                        <p:tav tm="100000">
                                          <p:val>
                                            <p:strVal val="#ppt_x"/>
                                          </p:val>
                                        </p:tav>
                                      </p:tavLst>
                                    </p:anim>
                                    <p:anim calcmode="lin" valueType="num">
                                      <p:cBhvr additive="base">
                                        <p:cTn id="118" dur="2000" fill="hold"/>
                                        <p:tgtEl>
                                          <p:spTgt spid="29"/>
                                        </p:tgtEl>
                                        <p:attrNameLst>
                                          <p:attrName>ppt_y</p:attrName>
                                        </p:attrNameLst>
                                      </p:cBhvr>
                                      <p:tavLst>
                                        <p:tav tm="0">
                                          <p:val>
                                            <p:strVal val="0-#ppt_h/2"/>
                                          </p:val>
                                        </p:tav>
                                        <p:tav tm="100000">
                                          <p:val>
                                            <p:strVal val="#ppt_y"/>
                                          </p:val>
                                        </p:tav>
                                      </p:tavLst>
                                    </p:anim>
                                  </p:childTnLst>
                                </p:cTn>
                              </p:par>
                              <p:par>
                                <p:cTn id="119" presetID="2" presetClass="entr" presetSubtype="9" fill="hold"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0-#ppt_w/2"/>
                                          </p:val>
                                        </p:tav>
                                        <p:tav tm="100000">
                                          <p:val>
                                            <p:strVal val="#ppt_x"/>
                                          </p:val>
                                        </p:tav>
                                      </p:tavLst>
                                    </p:anim>
                                    <p:anim calcmode="lin" valueType="num">
                                      <p:cBhvr additive="base">
                                        <p:cTn id="122" dur="2000" fill="hold"/>
                                        <p:tgtEl>
                                          <p:spTgt spid="31"/>
                                        </p:tgtEl>
                                        <p:attrNameLst>
                                          <p:attrName>ppt_y</p:attrName>
                                        </p:attrNameLst>
                                      </p:cBhvr>
                                      <p:tavLst>
                                        <p:tav tm="0">
                                          <p:val>
                                            <p:strVal val="0-#ppt_h/2"/>
                                          </p:val>
                                        </p:tav>
                                        <p:tav tm="100000">
                                          <p:val>
                                            <p:strVal val="#ppt_y"/>
                                          </p:val>
                                        </p:tav>
                                      </p:tavLst>
                                    </p:anim>
                                  </p:childTnLst>
                                </p:cTn>
                              </p:par>
                              <p:par>
                                <p:cTn id="123" presetID="2" presetClass="entr" presetSubtype="9" fill="hold"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0-#ppt_w/2"/>
                                          </p:val>
                                        </p:tav>
                                        <p:tav tm="100000">
                                          <p:val>
                                            <p:strVal val="#ppt_x"/>
                                          </p:val>
                                        </p:tav>
                                      </p:tavLst>
                                    </p:anim>
                                    <p:anim calcmode="lin" valueType="num">
                                      <p:cBhvr additive="base">
                                        <p:cTn id="126" dur="2000" fill="hold"/>
                                        <p:tgtEl>
                                          <p:spTgt spid="33"/>
                                        </p:tgtEl>
                                        <p:attrNameLst>
                                          <p:attrName>ppt_y</p:attrName>
                                        </p:attrNameLst>
                                      </p:cBhvr>
                                      <p:tavLst>
                                        <p:tav tm="0">
                                          <p:val>
                                            <p:strVal val="0-#ppt_h/2"/>
                                          </p:val>
                                        </p:tav>
                                        <p:tav tm="100000">
                                          <p:val>
                                            <p:strVal val="#ppt_y"/>
                                          </p:val>
                                        </p:tav>
                                      </p:tavLst>
                                    </p:anim>
                                  </p:childTnLst>
                                </p:cTn>
                              </p:par>
                              <p:par>
                                <p:cTn id="127" presetID="8" presetClass="emph" presetSubtype="0" autoRev="1" fill="hold" nodeType="withEffect">
                                  <p:stCondLst>
                                    <p:cond delay="0"/>
                                  </p:stCondLst>
                                  <p:childTnLst>
                                    <p:animRot by="-21600000">
                                      <p:cBhvr>
                                        <p:cTn id="128" dur="2000" fill="hold"/>
                                        <p:tgtEl>
                                          <p:spTgt spid="4"/>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6"/>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8"/>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0"/>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2"/>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4"/>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6"/>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8"/>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0"/>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2"/>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4"/>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6"/>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28"/>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30"/>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32"/>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5"/>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7"/>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9"/>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11"/>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13"/>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15"/>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17"/>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19"/>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21"/>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23"/>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25"/>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27"/>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29"/>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31"/>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33"/>
                                        </p:tgtEl>
                                        <p:attrNameLst>
                                          <p:attrName>r</p:attrName>
                                        </p:attrNameLst>
                                      </p:cBhvr>
                                    </p:animRot>
                                  </p:childTnLst>
                                </p:cTn>
                              </p:par>
                            </p:childTnLst>
                          </p:cTn>
                        </p:par>
                        <p:par>
                          <p:cTn id="187" fill="hold">
                            <p:stCondLst>
                              <p:cond delay="4000"/>
                            </p:stCondLst>
                            <p:childTnLst>
                              <p:par>
                                <p:cTn id="188" presetID="2" presetClass="exit" presetSubtype="3" fill="hold" nodeType="afterEffect">
                                  <p:stCondLst>
                                    <p:cond delay="0"/>
                                  </p:stCondLst>
                                  <p:childTnLst>
                                    <p:anim calcmode="lin" valueType="num">
                                      <p:cBhvr additive="base">
                                        <p:cTn id="189" dur="2000"/>
                                        <p:tgtEl>
                                          <p:spTgt spid="4"/>
                                        </p:tgtEl>
                                        <p:attrNameLst>
                                          <p:attrName>ppt_x</p:attrName>
                                        </p:attrNameLst>
                                      </p:cBhvr>
                                      <p:tavLst>
                                        <p:tav tm="0">
                                          <p:val>
                                            <p:strVal val="ppt_x"/>
                                          </p:val>
                                        </p:tav>
                                        <p:tav tm="100000">
                                          <p:val>
                                            <p:strVal val="1+ppt_w/2"/>
                                          </p:val>
                                        </p:tav>
                                      </p:tavLst>
                                    </p:anim>
                                    <p:anim calcmode="lin" valueType="num">
                                      <p:cBhvr additive="base">
                                        <p:cTn id="190" dur="2000"/>
                                        <p:tgtEl>
                                          <p:spTgt spid="4"/>
                                        </p:tgtEl>
                                        <p:attrNameLst>
                                          <p:attrName>ppt_y</p:attrName>
                                        </p:attrNameLst>
                                      </p:cBhvr>
                                      <p:tavLst>
                                        <p:tav tm="0">
                                          <p:val>
                                            <p:strVal val="ppt_y"/>
                                          </p:val>
                                        </p:tav>
                                        <p:tav tm="100000">
                                          <p:val>
                                            <p:strVal val="0-ppt_h/2"/>
                                          </p:val>
                                        </p:tav>
                                      </p:tavLst>
                                    </p:anim>
                                    <p:set>
                                      <p:cBhvr>
                                        <p:cTn id="191" dur="1" fill="hold">
                                          <p:stCondLst>
                                            <p:cond delay="1999"/>
                                          </p:stCondLst>
                                        </p:cTn>
                                        <p:tgtEl>
                                          <p:spTgt spid="4"/>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6"/>
                                        </p:tgtEl>
                                        <p:attrNameLst>
                                          <p:attrName>ppt_x</p:attrName>
                                        </p:attrNameLst>
                                      </p:cBhvr>
                                      <p:tavLst>
                                        <p:tav tm="0">
                                          <p:val>
                                            <p:strVal val="ppt_x"/>
                                          </p:val>
                                        </p:tav>
                                        <p:tav tm="100000">
                                          <p:val>
                                            <p:strVal val="1+ppt_w/2"/>
                                          </p:val>
                                        </p:tav>
                                      </p:tavLst>
                                    </p:anim>
                                    <p:anim calcmode="lin" valueType="num">
                                      <p:cBhvr additive="base">
                                        <p:cTn id="194" dur="2000"/>
                                        <p:tgtEl>
                                          <p:spTgt spid="6"/>
                                        </p:tgtEl>
                                        <p:attrNameLst>
                                          <p:attrName>ppt_y</p:attrName>
                                        </p:attrNameLst>
                                      </p:cBhvr>
                                      <p:tavLst>
                                        <p:tav tm="0">
                                          <p:val>
                                            <p:strVal val="ppt_y"/>
                                          </p:val>
                                        </p:tav>
                                        <p:tav tm="100000">
                                          <p:val>
                                            <p:strVal val="0-ppt_h/2"/>
                                          </p:val>
                                        </p:tav>
                                      </p:tavLst>
                                    </p:anim>
                                    <p:set>
                                      <p:cBhvr>
                                        <p:cTn id="195" dur="1" fill="hold">
                                          <p:stCondLst>
                                            <p:cond delay="1999"/>
                                          </p:stCondLst>
                                        </p:cTn>
                                        <p:tgtEl>
                                          <p:spTgt spid="6"/>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8"/>
                                        </p:tgtEl>
                                        <p:attrNameLst>
                                          <p:attrName>ppt_x</p:attrName>
                                        </p:attrNameLst>
                                      </p:cBhvr>
                                      <p:tavLst>
                                        <p:tav tm="0">
                                          <p:val>
                                            <p:strVal val="ppt_x"/>
                                          </p:val>
                                        </p:tav>
                                        <p:tav tm="100000">
                                          <p:val>
                                            <p:strVal val="1+ppt_w/2"/>
                                          </p:val>
                                        </p:tav>
                                      </p:tavLst>
                                    </p:anim>
                                    <p:anim calcmode="lin" valueType="num">
                                      <p:cBhvr additive="base">
                                        <p:cTn id="198" dur="2000"/>
                                        <p:tgtEl>
                                          <p:spTgt spid="8"/>
                                        </p:tgtEl>
                                        <p:attrNameLst>
                                          <p:attrName>ppt_y</p:attrName>
                                        </p:attrNameLst>
                                      </p:cBhvr>
                                      <p:tavLst>
                                        <p:tav tm="0">
                                          <p:val>
                                            <p:strVal val="ppt_y"/>
                                          </p:val>
                                        </p:tav>
                                        <p:tav tm="100000">
                                          <p:val>
                                            <p:strVal val="0-ppt_h/2"/>
                                          </p:val>
                                        </p:tav>
                                      </p:tavLst>
                                    </p:anim>
                                    <p:set>
                                      <p:cBhvr>
                                        <p:cTn id="199" dur="1" fill="hold">
                                          <p:stCondLst>
                                            <p:cond delay="1999"/>
                                          </p:stCondLst>
                                        </p:cTn>
                                        <p:tgtEl>
                                          <p:spTgt spid="8"/>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10"/>
                                        </p:tgtEl>
                                        <p:attrNameLst>
                                          <p:attrName>ppt_x</p:attrName>
                                        </p:attrNameLst>
                                      </p:cBhvr>
                                      <p:tavLst>
                                        <p:tav tm="0">
                                          <p:val>
                                            <p:strVal val="ppt_x"/>
                                          </p:val>
                                        </p:tav>
                                        <p:tav tm="100000">
                                          <p:val>
                                            <p:strVal val="1+ppt_w/2"/>
                                          </p:val>
                                        </p:tav>
                                      </p:tavLst>
                                    </p:anim>
                                    <p:anim calcmode="lin" valueType="num">
                                      <p:cBhvr additive="base">
                                        <p:cTn id="202" dur="2000"/>
                                        <p:tgtEl>
                                          <p:spTgt spid="10"/>
                                        </p:tgtEl>
                                        <p:attrNameLst>
                                          <p:attrName>ppt_y</p:attrName>
                                        </p:attrNameLst>
                                      </p:cBhvr>
                                      <p:tavLst>
                                        <p:tav tm="0">
                                          <p:val>
                                            <p:strVal val="ppt_y"/>
                                          </p:val>
                                        </p:tav>
                                        <p:tav tm="100000">
                                          <p:val>
                                            <p:strVal val="0-ppt_h/2"/>
                                          </p:val>
                                        </p:tav>
                                      </p:tavLst>
                                    </p:anim>
                                    <p:set>
                                      <p:cBhvr>
                                        <p:cTn id="203" dur="1" fill="hold">
                                          <p:stCondLst>
                                            <p:cond delay="1999"/>
                                          </p:stCondLst>
                                        </p:cTn>
                                        <p:tgtEl>
                                          <p:spTgt spid="10"/>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12"/>
                                        </p:tgtEl>
                                        <p:attrNameLst>
                                          <p:attrName>ppt_x</p:attrName>
                                        </p:attrNameLst>
                                      </p:cBhvr>
                                      <p:tavLst>
                                        <p:tav tm="0">
                                          <p:val>
                                            <p:strVal val="ppt_x"/>
                                          </p:val>
                                        </p:tav>
                                        <p:tav tm="100000">
                                          <p:val>
                                            <p:strVal val="1+ppt_w/2"/>
                                          </p:val>
                                        </p:tav>
                                      </p:tavLst>
                                    </p:anim>
                                    <p:anim calcmode="lin" valueType="num">
                                      <p:cBhvr additive="base">
                                        <p:cTn id="206" dur="2000"/>
                                        <p:tgtEl>
                                          <p:spTgt spid="12"/>
                                        </p:tgtEl>
                                        <p:attrNameLst>
                                          <p:attrName>ppt_y</p:attrName>
                                        </p:attrNameLst>
                                      </p:cBhvr>
                                      <p:tavLst>
                                        <p:tav tm="0">
                                          <p:val>
                                            <p:strVal val="ppt_y"/>
                                          </p:val>
                                        </p:tav>
                                        <p:tav tm="100000">
                                          <p:val>
                                            <p:strVal val="0-ppt_h/2"/>
                                          </p:val>
                                        </p:tav>
                                      </p:tavLst>
                                    </p:anim>
                                    <p:set>
                                      <p:cBhvr>
                                        <p:cTn id="207" dur="1" fill="hold">
                                          <p:stCondLst>
                                            <p:cond delay="1999"/>
                                          </p:stCondLst>
                                        </p:cTn>
                                        <p:tgtEl>
                                          <p:spTgt spid="12"/>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14"/>
                                        </p:tgtEl>
                                        <p:attrNameLst>
                                          <p:attrName>ppt_x</p:attrName>
                                        </p:attrNameLst>
                                      </p:cBhvr>
                                      <p:tavLst>
                                        <p:tav tm="0">
                                          <p:val>
                                            <p:strVal val="ppt_x"/>
                                          </p:val>
                                        </p:tav>
                                        <p:tav tm="100000">
                                          <p:val>
                                            <p:strVal val="1+ppt_w/2"/>
                                          </p:val>
                                        </p:tav>
                                      </p:tavLst>
                                    </p:anim>
                                    <p:anim calcmode="lin" valueType="num">
                                      <p:cBhvr additive="base">
                                        <p:cTn id="210" dur="2000"/>
                                        <p:tgtEl>
                                          <p:spTgt spid="14"/>
                                        </p:tgtEl>
                                        <p:attrNameLst>
                                          <p:attrName>ppt_y</p:attrName>
                                        </p:attrNameLst>
                                      </p:cBhvr>
                                      <p:tavLst>
                                        <p:tav tm="0">
                                          <p:val>
                                            <p:strVal val="ppt_y"/>
                                          </p:val>
                                        </p:tav>
                                        <p:tav tm="100000">
                                          <p:val>
                                            <p:strVal val="0-ppt_h/2"/>
                                          </p:val>
                                        </p:tav>
                                      </p:tavLst>
                                    </p:anim>
                                    <p:set>
                                      <p:cBhvr>
                                        <p:cTn id="211" dur="1" fill="hold">
                                          <p:stCondLst>
                                            <p:cond delay="1999"/>
                                          </p:stCondLst>
                                        </p:cTn>
                                        <p:tgtEl>
                                          <p:spTgt spid="14"/>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16"/>
                                        </p:tgtEl>
                                        <p:attrNameLst>
                                          <p:attrName>ppt_x</p:attrName>
                                        </p:attrNameLst>
                                      </p:cBhvr>
                                      <p:tavLst>
                                        <p:tav tm="0">
                                          <p:val>
                                            <p:strVal val="ppt_x"/>
                                          </p:val>
                                        </p:tav>
                                        <p:tav tm="100000">
                                          <p:val>
                                            <p:strVal val="1+ppt_w/2"/>
                                          </p:val>
                                        </p:tav>
                                      </p:tavLst>
                                    </p:anim>
                                    <p:anim calcmode="lin" valueType="num">
                                      <p:cBhvr additive="base">
                                        <p:cTn id="214" dur="2000"/>
                                        <p:tgtEl>
                                          <p:spTgt spid="16"/>
                                        </p:tgtEl>
                                        <p:attrNameLst>
                                          <p:attrName>ppt_y</p:attrName>
                                        </p:attrNameLst>
                                      </p:cBhvr>
                                      <p:tavLst>
                                        <p:tav tm="0">
                                          <p:val>
                                            <p:strVal val="ppt_y"/>
                                          </p:val>
                                        </p:tav>
                                        <p:tav tm="100000">
                                          <p:val>
                                            <p:strVal val="0-ppt_h/2"/>
                                          </p:val>
                                        </p:tav>
                                      </p:tavLst>
                                    </p:anim>
                                    <p:set>
                                      <p:cBhvr>
                                        <p:cTn id="215" dur="1" fill="hold">
                                          <p:stCondLst>
                                            <p:cond delay="1999"/>
                                          </p:stCondLst>
                                        </p:cTn>
                                        <p:tgtEl>
                                          <p:spTgt spid="16"/>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18"/>
                                        </p:tgtEl>
                                        <p:attrNameLst>
                                          <p:attrName>ppt_x</p:attrName>
                                        </p:attrNameLst>
                                      </p:cBhvr>
                                      <p:tavLst>
                                        <p:tav tm="0">
                                          <p:val>
                                            <p:strVal val="ppt_x"/>
                                          </p:val>
                                        </p:tav>
                                        <p:tav tm="100000">
                                          <p:val>
                                            <p:strVal val="1+ppt_w/2"/>
                                          </p:val>
                                        </p:tav>
                                      </p:tavLst>
                                    </p:anim>
                                    <p:anim calcmode="lin" valueType="num">
                                      <p:cBhvr additive="base">
                                        <p:cTn id="218" dur="2000"/>
                                        <p:tgtEl>
                                          <p:spTgt spid="18"/>
                                        </p:tgtEl>
                                        <p:attrNameLst>
                                          <p:attrName>ppt_y</p:attrName>
                                        </p:attrNameLst>
                                      </p:cBhvr>
                                      <p:tavLst>
                                        <p:tav tm="0">
                                          <p:val>
                                            <p:strVal val="ppt_y"/>
                                          </p:val>
                                        </p:tav>
                                        <p:tav tm="100000">
                                          <p:val>
                                            <p:strVal val="0-ppt_h/2"/>
                                          </p:val>
                                        </p:tav>
                                      </p:tavLst>
                                    </p:anim>
                                    <p:set>
                                      <p:cBhvr>
                                        <p:cTn id="219" dur="1" fill="hold">
                                          <p:stCondLst>
                                            <p:cond delay="1999"/>
                                          </p:stCondLst>
                                        </p:cTn>
                                        <p:tgtEl>
                                          <p:spTgt spid="18"/>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20"/>
                                        </p:tgtEl>
                                        <p:attrNameLst>
                                          <p:attrName>ppt_x</p:attrName>
                                        </p:attrNameLst>
                                      </p:cBhvr>
                                      <p:tavLst>
                                        <p:tav tm="0">
                                          <p:val>
                                            <p:strVal val="ppt_x"/>
                                          </p:val>
                                        </p:tav>
                                        <p:tav tm="100000">
                                          <p:val>
                                            <p:strVal val="1+ppt_w/2"/>
                                          </p:val>
                                        </p:tav>
                                      </p:tavLst>
                                    </p:anim>
                                    <p:anim calcmode="lin" valueType="num">
                                      <p:cBhvr additive="base">
                                        <p:cTn id="222" dur="2000"/>
                                        <p:tgtEl>
                                          <p:spTgt spid="20"/>
                                        </p:tgtEl>
                                        <p:attrNameLst>
                                          <p:attrName>ppt_y</p:attrName>
                                        </p:attrNameLst>
                                      </p:cBhvr>
                                      <p:tavLst>
                                        <p:tav tm="0">
                                          <p:val>
                                            <p:strVal val="ppt_y"/>
                                          </p:val>
                                        </p:tav>
                                        <p:tav tm="100000">
                                          <p:val>
                                            <p:strVal val="0-ppt_h/2"/>
                                          </p:val>
                                        </p:tav>
                                      </p:tavLst>
                                    </p:anim>
                                    <p:set>
                                      <p:cBhvr>
                                        <p:cTn id="223" dur="1" fill="hold">
                                          <p:stCondLst>
                                            <p:cond delay="1999"/>
                                          </p:stCondLst>
                                        </p:cTn>
                                        <p:tgtEl>
                                          <p:spTgt spid="20"/>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2000"/>
                                        <p:tgtEl>
                                          <p:spTgt spid="22"/>
                                        </p:tgtEl>
                                        <p:attrNameLst>
                                          <p:attrName>ppt_x</p:attrName>
                                        </p:attrNameLst>
                                      </p:cBhvr>
                                      <p:tavLst>
                                        <p:tav tm="0">
                                          <p:val>
                                            <p:strVal val="ppt_x"/>
                                          </p:val>
                                        </p:tav>
                                        <p:tav tm="100000">
                                          <p:val>
                                            <p:strVal val="1+ppt_w/2"/>
                                          </p:val>
                                        </p:tav>
                                      </p:tavLst>
                                    </p:anim>
                                    <p:anim calcmode="lin" valueType="num">
                                      <p:cBhvr additive="base">
                                        <p:cTn id="226" dur="2000"/>
                                        <p:tgtEl>
                                          <p:spTgt spid="22"/>
                                        </p:tgtEl>
                                        <p:attrNameLst>
                                          <p:attrName>ppt_y</p:attrName>
                                        </p:attrNameLst>
                                      </p:cBhvr>
                                      <p:tavLst>
                                        <p:tav tm="0">
                                          <p:val>
                                            <p:strVal val="ppt_y"/>
                                          </p:val>
                                        </p:tav>
                                        <p:tav tm="100000">
                                          <p:val>
                                            <p:strVal val="0-ppt_h/2"/>
                                          </p:val>
                                        </p:tav>
                                      </p:tavLst>
                                    </p:anim>
                                    <p:set>
                                      <p:cBhvr>
                                        <p:cTn id="227" dur="1" fill="hold">
                                          <p:stCondLst>
                                            <p:cond delay="1999"/>
                                          </p:stCondLst>
                                        </p:cTn>
                                        <p:tgtEl>
                                          <p:spTgt spid="22"/>
                                        </p:tgtEl>
                                        <p:attrNameLst>
                                          <p:attrName>style.visibility</p:attrName>
                                        </p:attrNameLst>
                                      </p:cBhvr>
                                      <p:to>
                                        <p:strVal val="hidden"/>
                                      </p:to>
                                    </p:set>
                                  </p:childTnLst>
                                </p:cTn>
                              </p:par>
                              <p:par>
                                <p:cTn id="228" presetID="2" presetClass="exit" presetSubtype="3" fill="hold" nodeType="withEffect">
                                  <p:stCondLst>
                                    <p:cond delay="0"/>
                                  </p:stCondLst>
                                  <p:childTnLst>
                                    <p:anim calcmode="lin" valueType="num">
                                      <p:cBhvr additive="base">
                                        <p:cTn id="229" dur="2000"/>
                                        <p:tgtEl>
                                          <p:spTgt spid="24"/>
                                        </p:tgtEl>
                                        <p:attrNameLst>
                                          <p:attrName>ppt_x</p:attrName>
                                        </p:attrNameLst>
                                      </p:cBhvr>
                                      <p:tavLst>
                                        <p:tav tm="0">
                                          <p:val>
                                            <p:strVal val="ppt_x"/>
                                          </p:val>
                                        </p:tav>
                                        <p:tav tm="100000">
                                          <p:val>
                                            <p:strVal val="1+ppt_w/2"/>
                                          </p:val>
                                        </p:tav>
                                      </p:tavLst>
                                    </p:anim>
                                    <p:anim calcmode="lin" valueType="num">
                                      <p:cBhvr additive="base">
                                        <p:cTn id="230" dur="2000"/>
                                        <p:tgtEl>
                                          <p:spTgt spid="24"/>
                                        </p:tgtEl>
                                        <p:attrNameLst>
                                          <p:attrName>ppt_y</p:attrName>
                                        </p:attrNameLst>
                                      </p:cBhvr>
                                      <p:tavLst>
                                        <p:tav tm="0">
                                          <p:val>
                                            <p:strVal val="ppt_y"/>
                                          </p:val>
                                        </p:tav>
                                        <p:tav tm="100000">
                                          <p:val>
                                            <p:strVal val="0-ppt_h/2"/>
                                          </p:val>
                                        </p:tav>
                                      </p:tavLst>
                                    </p:anim>
                                    <p:set>
                                      <p:cBhvr>
                                        <p:cTn id="231" dur="1" fill="hold">
                                          <p:stCondLst>
                                            <p:cond delay="1999"/>
                                          </p:stCondLst>
                                        </p:cTn>
                                        <p:tgtEl>
                                          <p:spTgt spid="24"/>
                                        </p:tgtEl>
                                        <p:attrNameLst>
                                          <p:attrName>style.visibility</p:attrName>
                                        </p:attrNameLst>
                                      </p:cBhvr>
                                      <p:to>
                                        <p:strVal val="hidden"/>
                                      </p:to>
                                    </p:set>
                                  </p:childTnLst>
                                </p:cTn>
                              </p:par>
                              <p:par>
                                <p:cTn id="232" presetID="2" presetClass="exit" presetSubtype="3" fill="hold" nodeType="withEffect">
                                  <p:stCondLst>
                                    <p:cond delay="0"/>
                                  </p:stCondLst>
                                  <p:childTnLst>
                                    <p:anim calcmode="lin" valueType="num">
                                      <p:cBhvr additive="base">
                                        <p:cTn id="233" dur="2000"/>
                                        <p:tgtEl>
                                          <p:spTgt spid="26"/>
                                        </p:tgtEl>
                                        <p:attrNameLst>
                                          <p:attrName>ppt_x</p:attrName>
                                        </p:attrNameLst>
                                      </p:cBhvr>
                                      <p:tavLst>
                                        <p:tav tm="0">
                                          <p:val>
                                            <p:strVal val="ppt_x"/>
                                          </p:val>
                                        </p:tav>
                                        <p:tav tm="100000">
                                          <p:val>
                                            <p:strVal val="1+ppt_w/2"/>
                                          </p:val>
                                        </p:tav>
                                      </p:tavLst>
                                    </p:anim>
                                    <p:anim calcmode="lin" valueType="num">
                                      <p:cBhvr additive="base">
                                        <p:cTn id="234" dur="2000"/>
                                        <p:tgtEl>
                                          <p:spTgt spid="26"/>
                                        </p:tgtEl>
                                        <p:attrNameLst>
                                          <p:attrName>ppt_y</p:attrName>
                                        </p:attrNameLst>
                                      </p:cBhvr>
                                      <p:tavLst>
                                        <p:tav tm="0">
                                          <p:val>
                                            <p:strVal val="ppt_y"/>
                                          </p:val>
                                        </p:tav>
                                        <p:tav tm="100000">
                                          <p:val>
                                            <p:strVal val="0-ppt_h/2"/>
                                          </p:val>
                                        </p:tav>
                                      </p:tavLst>
                                    </p:anim>
                                    <p:set>
                                      <p:cBhvr>
                                        <p:cTn id="235" dur="1" fill="hold">
                                          <p:stCondLst>
                                            <p:cond delay="1999"/>
                                          </p:stCondLst>
                                        </p:cTn>
                                        <p:tgtEl>
                                          <p:spTgt spid="26"/>
                                        </p:tgtEl>
                                        <p:attrNameLst>
                                          <p:attrName>style.visibility</p:attrName>
                                        </p:attrNameLst>
                                      </p:cBhvr>
                                      <p:to>
                                        <p:strVal val="hidden"/>
                                      </p:to>
                                    </p:set>
                                  </p:childTnLst>
                                </p:cTn>
                              </p:par>
                              <p:par>
                                <p:cTn id="236" presetID="2" presetClass="exit" presetSubtype="3" fill="hold" nodeType="withEffect">
                                  <p:stCondLst>
                                    <p:cond delay="0"/>
                                  </p:stCondLst>
                                  <p:childTnLst>
                                    <p:anim calcmode="lin" valueType="num">
                                      <p:cBhvr additive="base">
                                        <p:cTn id="237" dur="2000"/>
                                        <p:tgtEl>
                                          <p:spTgt spid="28"/>
                                        </p:tgtEl>
                                        <p:attrNameLst>
                                          <p:attrName>ppt_x</p:attrName>
                                        </p:attrNameLst>
                                      </p:cBhvr>
                                      <p:tavLst>
                                        <p:tav tm="0">
                                          <p:val>
                                            <p:strVal val="ppt_x"/>
                                          </p:val>
                                        </p:tav>
                                        <p:tav tm="100000">
                                          <p:val>
                                            <p:strVal val="1+ppt_w/2"/>
                                          </p:val>
                                        </p:tav>
                                      </p:tavLst>
                                    </p:anim>
                                    <p:anim calcmode="lin" valueType="num">
                                      <p:cBhvr additive="base">
                                        <p:cTn id="238" dur="2000"/>
                                        <p:tgtEl>
                                          <p:spTgt spid="28"/>
                                        </p:tgtEl>
                                        <p:attrNameLst>
                                          <p:attrName>ppt_y</p:attrName>
                                        </p:attrNameLst>
                                      </p:cBhvr>
                                      <p:tavLst>
                                        <p:tav tm="0">
                                          <p:val>
                                            <p:strVal val="ppt_y"/>
                                          </p:val>
                                        </p:tav>
                                        <p:tav tm="100000">
                                          <p:val>
                                            <p:strVal val="0-ppt_h/2"/>
                                          </p:val>
                                        </p:tav>
                                      </p:tavLst>
                                    </p:anim>
                                    <p:set>
                                      <p:cBhvr>
                                        <p:cTn id="239" dur="1" fill="hold">
                                          <p:stCondLst>
                                            <p:cond delay="1999"/>
                                          </p:stCondLst>
                                        </p:cTn>
                                        <p:tgtEl>
                                          <p:spTgt spid="28"/>
                                        </p:tgtEl>
                                        <p:attrNameLst>
                                          <p:attrName>style.visibility</p:attrName>
                                        </p:attrNameLst>
                                      </p:cBhvr>
                                      <p:to>
                                        <p:strVal val="hidden"/>
                                      </p:to>
                                    </p:set>
                                  </p:childTnLst>
                                </p:cTn>
                              </p:par>
                              <p:par>
                                <p:cTn id="240" presetID="2" presetClass="exit" presetSubtype="3" fill="hold" nodeType="withEffect">
                                  <p:stCondLst>
                                    <p:cond delay="0"/>
                                  </p:stCondLst>
                                  <p:childTnLst>
                                    <p:anim calcmode="lin" valueType="num">
                                      <p:cBhvr additive="base">
                                        <p:cTn id="241" dur="2000"/>
                                        <p:tgtEl>
                                          <p:spTgt spid="30"/>
                                        </p:tgtEl>
                                        <p:attrNameLst>
                                          <p:attrName>ppt_x</p:attrName>
                                        </p:attrNameLst>
                                      </p:cBhvr>
                                      <p:tavLst>
                                        <p:tav tm="0">
                                          <p:val>
                                            <p:strVal val="ppt_x"/>
                                          </p:val>
                                        </p:tav>
                                        <p:tav tm="100000">
                                          <p:val>
                                            <p:strVal val="1+ppt_w/2"/>
                                          </p:val>
                                        </p:tav>
                                      </p:tavLst>
                                    </p:anim>
                                    <p:anim calcmode="lin" valueType="num">
                                      <p:cBhvr additive="base">
                                        <p:cTn id="242" dur="2000"/>
                                        <p:tgtEl>
                                          <p:spTgt spid="30"/>
                                        </p:tgtEl>
                                        <p:attrNameLst>
                                          <p:attrName>ppt_y</p:attrName>
                                        </p:attrNameLst>
                                      </p:cBhvr>
                                      <p:tavLst>
                                        <p:tav tm="0">
                                          <p:val>
                                            <p:strVal val="ppt_y"/>
                                          </p:val>
                                        </p:tav>
                                        <p:tav tm="100000">
                                          <p:val>
                                            <p:strVal val="0-ppt_h/2"/>
                                          </p:val>
                                        </p:tav>
                                      </p:tavLst>
                                    </p:anim>
                                    <p:set>
                                      <p:cBhvr>
                                        <p:cTn id="243" dur="1" fill="hold">
                                          <p:stCondLst>
                                            <p:cond delay="1999"/>
                                          </p:stCondLst>
                                        </p:cTn>
                                        <p:tgtEl>
                                          <p:spTgt spid="30"/>
                                        </p:tgtEl>
                                        <p:attrNameLst>
                                          <p:attrName>style.visibility</p:attrName>
                                        </p:attrNameLst>
                                      </p:cBhvr>
                                      <p:to>
                                        <p:strVal val="hidden"/>
                                      </p:to>
                                    </p:set>
                                  </p:childTnLst>
                                </p:cTn>
                              </p:par>
                              <p:par>
                                <p:cTn id="244" presetID="2" presetClass="exit" presetSubtype="3" fill="hold" nodeType="withEffect">
                                  <p:stCondLst>
                                    <p:cond delay="0"/>
                                  </p:stCondLst>
                                  <p:childTnLst>
                                    <p:anim calcmode="lin" valueType="num">
                                      <p:cBhvr additive="base">
                                        <p:cTn id="245" dur="2000"/>
                                        <p:tgtEl>
                                          <p:spTgt spid="32"/>
                                        </p:tgtEl>
                                        <p:attrNameLst>
                                          <p:attrName>ppt_x</p:attrName>
                                        </p:attrNameLst>
                                      </p:cBhvr>
                                      <p:tavLst>
                                        <p:tav tm="0">
                                          <p:val>
                                            <p:strVal val="ppt_x"/>
                                          </p:val>
                                        </p:tav>
                                        <p:tav tm="100000">
                                          <p:val>
                                            <p:strVal val="1+ppt_w/2"/>
                                          </p:val>
                                        </p:tav>
                                      </p:tavLst>
                                    </p:anim>
                                    <p:anim calcmode="lin" valueType="num">
                                      <p:cBhvr additive="base">
                                        <p:cTn id="246" dur="2000"/>
                                        <p:tgtEl>
                                          <p:spTgt spid="32"/>
                                        </p:tgtEl>
                                        <p:attrNameLst>
                                          <p:attrName>ppt_y</p:attrName>
                                        </p:attrNameLst>
                                      </p:cBhvr>
                                      <p:tavLst>
                                        <p:tav tm="0">
                                          <p:val>
                                            <p:strVal val="ppt_y"/>
                                          </p:val>
                                        </p:tav>
                                        <p:tav tm="100000">
                                          <p:val>
                                            <p:strVal val="0-ppt_h/2"/>
                                          </p:val>
                                        </p:tav>
                                      </p:tavLst>
                                    </p:anim>
                                    <p:set>
                                      <p:cBhvr>
                                        <p:cTn id="247" dur="1" fill="hold">
                                          <p:stCondLst>
                                            <p:cond delay="1999"/>
                                          </p:stCondLst>
                                        </p:cTn>
                                        <p:tgtEl>
                                          <p:spTgt spid="32"/>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2000"/>
                                        <p:tgtEl>
                                          <p:spTgt spid="5"/>
                                        </p:tgtEl>
                                        <p:attrNameLst>
                                          <p:attrName>ppt_x</p:attrName>
                                        </p:attrNameLst>
                                      </p:cBhvr>
                                      <p:tavLst>
                                        <p:tav tm="0">
                                          <p:val>
                                            <p:strVal val="ppt_x"/>
                                          </p:val>
                                        </p:tav>
                                        <p:tav tm="100000">
                                          <p:val>
                                            <p:strVal val="1+ppt_w/2"/>
                                          </p:val>
                                        </p:tav>
                                      </p:tavLst>
                                    </p:anim>
                                    <p:anim calcmode="lin" valueType="num">
                                      <p:cBhvr additive="base">
                                        <p:cTn id="250" dur="2000"/>
                                        <p:tgtEl>
                                          <p:spTgt spid="5"/>
                                        </p:tgtEl>
                                        <p:attrNameLst>
                                          <p:attrName>ppt_y</p:attrName>
                                        </p:attrNameLst>
                                      </p:cBhvr>
                                      <p:tavLst>
                                        <p:tav tm="0">
                                          <p:val>
                                            <p:strVal val="ppt_y"/>
                                          </p:val>
                                        </p:tav>
                                        <p:tav tm="100000">
                                          <p:val>
                                            <p:strVal val="1+ppt_h/2"/>
                                          </p:val>
                                        </p:tav>
                                      </p:tavLst>
                                    </p:anim>
                                    <p:set>
                                      <p:cBhvr>
                                        <p:cTn id="251" dur="1" fill="hold">
                                          <p:stCondLst>
                                            <p:cond delay="1999"/>
                                          </p:stCondLst>
                                        </p:cTn>
                                        <p:tgtEl>
                                          <p:spTgt spid="5"/>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2000"/>
                                        <p:tgtEl>
                                          <p:spTgt spid="7"/>
                                        </p:tgtEl>
                                        <p:attrNameLst>
                                          <p:attrName>ppt_x</p:attrName>
                                        </p:attrNameLst>
                                      </p:cBhvr>
                                      <p:tavLst>
                                        <p:tav tm="0">
                                          <p:val>
                                            <p:strVal val="ppt_x"/>
                                          </p:val>
                                        </p:tav>
                                        <p:tav tm="100000">
                                          <p:val>
                                            <p:strVal val="1+ppt_w/2"/>
                                          </p:val>
                                        </p:tav>
                                      </p:tavLst>
                                    </p:anim>
                                    <p:anim calcmode="lin" valueType="num">
                                      <p:cBhvr additive="base">
                                        <p:cTn id="254" dur="2000"/>
                                        <p:tgtEl>
                                          <p:spTgt spid="7"/>
                                        </p:tgtEl>
                                        <p:attrNameLst>
                                          <p:attrName>ppt_y</p:attrName>
                                        </p:attrNameLst>
                                      </p:cBhvr>
                                      <p:tavLst>
                                        <p:tav tm="0">
                                          <p:val>
                                            <p:strVal val="ppt_y"/>
                                          </p:val>
                                        </p:tav>
                                        <p:tav tm="100000">
                                          <p:val>
                                            <p:strVal val="1+ppt_h/2"/>
                                          </p:val>
                                        </p:tav>
                                      </p:tavLst>
                                    </p:anim>
                                    <p:set>
                                      <p:cBhvr>
                                        <p:cTn id="255" dur="1" fill="hold">
                                          <p:stCondLst>
                                            <p:cond delay="1999"/>
                                          </p:stCondLst>
                                        </p:cTn>
                                        <p:tgtEl>
                                          <p:spTgt spid="7"/>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2000"/>
                                        <p:tgtEl>
                                          <p:spTgt spid="9"/>
                                        </p:tgtEl>
                                        <p:attrNameLst>
                                          <p:attrName>ppt_x</p:attrName>
                                        </p:attrNameLst>
                                      </p:cBhvr>
                                      <p:tavLst>
                                        <p:tav tm="0">
                                          <p:val>
                                            <p:strVal val="ppt_x"/>
                                          </p:val>
                                        </p:tav>
                                        <p:tav tm="100000">
                                          <p:val>
                                            <p:strVal val="1+ppt_w/2"/>
                                          </p:val>
                                        </p:tav>
                                      </p:tavLst>
                                    </p:anim>
                                    <p:anim calcmode="lin" valueType="num">
                                      <p:cBhvr additive="base">
                                        <p:cTn id="258" dur="2000"/>
                                        <p:tgtEl>
                                          <p:spTgt spid="9"/>
                                        </p:tgtEl>
                                        <p:attrNameLst>
                                          <p:attrName>ppt_y</p:attrName>
                                        </p:attrNameLst>
                                      </p:cBhvr>
                                      <p:tavLst>
                                        <p:tav tm="0">
                                          <p:val>
                                            <p:strVal val="ppt_y"/>
                                          </p:val>
                                        </p:tav>
                                        <p:tav tm="100000">
                                          <p:val>
                                            <p:strVal val="1+ppt_h/2"/>
                                          </p:val>
                                        </p:tav>
                                      </p:tavLst>
                                    </p:anim>
                                    <p:set>
                                      <p:cBhvr>
                                        <p:cTn id="259" dur="1" fill="hold">
                                          <p:stCondLst>
                                            <p:cond delay="1999"/>
                                          </p:stCondLst>
                                        </p:cTn>
                                        <p:tgtEl>
                                          <p:spTgt spid="9"/>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2000"/>
                                        <p:tgtEl>
                                          <p:spTgt spid="11"/>
                                        </p:tgtEl>
                                        <p:attrNameLst>
                                          <p:attrName>ppt_x</p:attrName>
                                        </p:attrNameLst>
                                      </p:cBhvr>
                                      <p:tavLst>
                                        <p:tav tm="0">
                                          <p:val>
                                            <p:strVal val="ppt_x"/>
                                          </p:val>
                                        </p:tav>
                                        <p:tav tm="100000">
                                          <p:val>
                                            <p:strVal val="1+ppt_w/2"/>
                                          </p:val>
                                        </p:tav>
                                      </p:tavLst>
                                    </p:anim>
                                    <p:anim calcmode="lin" valueType="num">
                                      <p:cBhvr additive="base">
                                        <p:cTn id="262" dur="2000"/>
                                        <p:tgtEl>
                                          <p:spTgt spid="11"/>
                                        </p:tgtEl>
                                        <p:attrNameLst>
                                          <p:attrName>ppt_y</p:attrName>
                                        </p:attrNameLst>
                                      </p:cBhvr>
                                      <p:tavLst>
                                        <p:tav tm="0">
                                          <p:val>
                                            <p:strVal val="ppt_y"/>
                                          </p:val>
                                        </p:tav>
                                        <p:tav tm="100000">
                                          <p:val>
                                            <p:strVal val="1+ppt_h/2"/>
                                          </p:val>
                                        </p:tav>
                                      </p:tavLst>
                                    </p:anim>
                                    <p:set>
                                      <p:cBhvr>
                                        <p:cTn id="263" dur="1" fill="hold">
                                          <p:stCondLst>
                                            <p:cond delay="1999"/>
                                          </p:stCondLst>
                                        </p:cTn>
                                        <p:tgtEl>
                                          <p:spTgt spid="11"/>
                                        </p:tgtEl>
                                        <p:attrNameLst>
                                          <p:attrName>style.visibility</p:attrName>
                                        </p:attrNameLst>
                                      </p:cBhvr>
                                      <p:to>
                                        <p:strVal val="hidden"/>
                                      </p:to>
                                    </p:set>
                                  </p:childTnLst>
                                </p:cTn>
                              </p:par>
                              <p:par>
                                <p:cTn id="264" presetID="2" presetClass="exit" presetSubtype="6" fill="hold" nodeType="withEffect">
                                  <p:stCondLst>
                                    <p:cond delay="0"/>
                                  </p:stCondLst>
                                  <p:childTnLst>
                                    <p:anim calcmode="lin" valueType="num">
                                      <p:cBhvr additive="base">
                                        <p:cTn id="265" dur="2000"/>
                                        <p:tgtEl>
                                          <p:spTgt spid="13"/>
                                        </p:tgtEl>
                                        <p:attrNameLst>
                                          <p:attrName>ppt_x</p:attrName>
                                        </p:attrNameLst>
                                      </p:cBhvr>
                                      <p:tavLst>
                                        <p:tav tm="0">
                                          <p:val>
                                            <p:strVal val="ppt_x"/>
                                          </p:val>
                                        </p:tav>
                                        <p:tav tm="100000">
                                          <p:val>
                                            <p:strVal val="1+ppt_w/2"/>
                                          </p:val>
                                        </p:tav>
                                      </p:tavLst>
                                    </p:anim>
                                    <p:anim calcmode="lin" valueType="num">
                                      <p:cBhvr additive="base">
                                        <p:cTn id="266" dur="2000"/>
                                        <p:tgtEl>
                                          <p:spTgt spid="13"/>
                                        </p:tgtEl>
                                        <p:attrNameLst>
                                          <p:attrName>ppt_y</p:attrName>
                                        </p:attrNameLst>
                                      </p:cBhvr>
                                      <p:tavLst>
                                        <p:tav tm="0">
                                          <p:val>
                                            <p:strVal val="ppt_y"/>
                                          </p:val>
                                        </p:tav>
                                        <p:tav tm="100000">
                                          <p:val>
                                            <p:strVal val="1+ppt_h/2"/>
                                          </p:val>
                                        </p:tav>
                                      </p:tavLst>
                                    </p:anim>
                                    <p:set>
                                      <p:cBhvr>
                                        <p:cTn id="267" dur="1" fill="hold">
                                          <p:stCondLst>
                                            <p:cond delay="1999"/>
                                          </p:stCondLst>
                                        </p:cTn>
                                        <p:tgtEl>
                                          <p:spTgt spid="13"/>
                                        </p:tgtEl>
                                        <p:attrNameLst>
                                          <p:attrName>style.visibility</p:attrName>
                                        </p:attrNameLst>
                                      </p:cBhvr>
                                      <p:to>
                                        <p:strVal val="hidden"/>
                                      </p:to>
                                    </p:set>
                                  </p:childTnLst>
                                </p:cTn>
                              </p:par>
                              <p:par>
                                <p:cTn id="268" presetID="2" presetClass="exit" presetSubtype="6" fill="hold" nodeType="withEffect">
                                  <p:stCondLst>
                                    <p:cond delay="0"/>
                                  </p:stCondLst>
                                  <p:childTnLst>
                                    <p:anim calcmode="lin" valueType="num">
                                      <p:cBhvr additive="base">
                                        <p:cTn id="269" dur="2000"/>
                                        <p:tgtEl>
                                          <p:spTgt spid="15"/>
                                        </p:tgtEl>
                                        <p:attrNameLst>
                                          <p:attrName>ppt_x</p:attrName>
                                        </p:attrNameLst>
                                      </p:cBhvr>
                                      <p:tavLst>
                                        <p:tav tm="0">
                                          <p:val>
                                            <p:strVal val="ppt_x"/>
                                          </p:val>
                                        </p:tav>
                                        <p:tav tm="100000">
                                          <p:val>
                                            <p:strVal val="1+ppt_w/2"/>
                                          </p:val>
                                        </p:tav>
                                      </p:tavLst>
                                    </p:anim>
                                    <p:anim calcmode="lin" valueType="num">
                                      <p:cBhvr additive="base">
                                        <p:cTn id="270" dur="2000"/>
                                        <p:tgtEl>
                                          <p:spTgt spid="15"/>
                                        </p:tgtEl>
                                        <p:attrNameLst>
                                          <p:attrName>ppt_y</p:attrName>
                                        </p:attrNameLst>
                                      </p:cBhvr>
                                      <p:tavLst>
                                        <p:tav tm="0">
                                          <p:val>
                                            <p:strVal val="ppt_y"/>
                                          </p:val>
                                        </p:tav>
                                        <p:tav tm="100000">
                                          <p:val>
                                            <p:strVal val="1+ppt_h/2"/>
                                          </p:val>
                                        </p:tav>
                                      </p:tavLst>
                                    </p:anim>
                                    <p:set>
                                      <p:cBhvr>
                                        <p:cTn id="271" dur="1" fill="hold">
                                          <p:stCondLst>
                                            <p:cond delay="1999"/>
                                          </p:stCondLst>
                                        </p:cTn>
                                        <p:tgtEl>
                                          <p:spTgt spid="15"/>
                                        </p:tgtEl>
                                        <p:attrNameLst>
                                          <p:attrName>style.visibility</p:attrName>
                                        </p:attrNameLst>
                                      </p:cBhvr>
                                      <p:to>
                                        <p:strVal val="hidden"/>
                                      </p:to>
                                    </p:set>
                                  </p:childTnLst>
                                </p:cTn>
                              </p:par>
                              <p:par>
                                <p:cTn id="272" presetID="2" presetClass="exit" presetSubtype="6" fill="hold" nodeType="withEffect">
                                  <p:stCondLst>
                                    <p:cond delay="0"/>
                                  </p:stCondLst>
                                  <p:childTnLst>
                                    <p:anim calcmode="lin" valueType="num">
                                      <p:cBhvr additive="base">
                                        <p:cTn id="273" dur="2000"/>
                                        <p:tgtEl>
                                          <p:spTgt spid="17"/>
                                        </p:tgtEl>
                                        <p:attrNameLst>
                                          <p:attrName>ppt_x</p:attrName>
                                        </p:attrNameLst>
                                      </p:cBhvr>
                                      <p:tavLst>
                                        <p:tav tm="0">
                                          <p:val>
                                            <p:strVal val="ppt_x"/>
                                          </p:val>
                                        </p:tav>
                                        <p:tav tm="100000">
                                          <p:val>
                                            <p:strVal val="1+ppt_w/2"/>
                                          </p:val>
                                        </p:tav>
                                      </p:tavLst>
                                    </p:anim>
                                    <p:anim calcmode="lin" valueType="num">
                                      <p:cBhvr additive="base">
                                        <p:cTn id="274" dur="2000"/>
                                        <p:tgtEl>
                                          <p:spTgt spid="17"/>
                                        </p:tgtEl>
                                        <p:attrNameLst>
                                          <p:attrName>ppt_y</p:attrName>
                                        </p:attrNameLst>
                                      </p:cBhvr>
                                      <p:tavLst>
                                        <p:tav tm="0">
                                          <p:val>
                                            <p:strVal val="ppt_y"/>
                                          </p:val>
                                        </p:tav>
                                        <p:tav tm="100000">
                                          <p:val>
                                            <p:strVal val="1+ppt_h/2"/>
                                          </p:val>
                                        </p:tav>
                                      </p:tavLst>
                                    </p:anim>
                                    <p:set>
                                      <p:cBhvr>
                                        <p:cTn id="275" dur="1" fill="hold">
                                          <p:stCondLst>
                                            <p:cond delay="1999"/>
                                          </p:stCondLst>
                                        </p:cTn>
                                        <p:tgtEl>
                                          <p:spTgt spid="17"/>
                                        </p:tgtEl>
                                        <p:attrNameLst>
                                          <p:attrName>style.visibility</p:attrName>
                                        </p:attrNameLst>
                                      </p:cBhvr>
                                      <p:to>
                                        <p:strVal val="hidden"/>
                                      </p:to>
                                    </p:set>
                                  </p:childTnLst>
                                </p:cTn>
                              </p:par>
                              <p:par>
                                <p:cTn id="276" presetID="2" presetClass="exit" presetSubtype="6" fill="hold" nodeType="withEffect">
                                  <p:stCondLst>
                                    <p:cond delay="0"/>
                                  </p:stCondLst>
                                  <p:childTnLst>
                                    <p:anim calcmode="lin" valueType="num">
                                      <p:cBhvr additive="base">
                                        <p:cTn id="277" dur="2000"/>
                                        <p:tgtEl>
                                          <p:spTgt spid="19"/>
                                        </p:tgtEl>
                                        <p:attrNameLst>
                                          <p:attrName>ppt_x</p:attrName>
                                        </p:attrNameLst>
                                      </p:cBhvr>
                                      <p:tavLst>
                                        <p:tav tm="0">
                                          <p:val>
                                            <p:strVal val="ppt_x"/>
                                          </p:val>
                                        </p:tav>
                                        <p:tav tm="100000">
                                          <p:val>
                                            <p:strVal val="1+ppt_w/2"/>
                                          </p:val>
                                        </p:tav>
                                      </p:tavLst>
                                    </p:anim>
                                    <p:anim calcmode="lin" valueType="num">
                                      <p:cBhvr additive="base">
                                        <p:cTn id="278" dur="2000"/>
                                        <p:tgtEl>
                                          <p:spTgt spid="19"/>
                                        </p:tgtEl>
                                        <p:attrNameLst>
                                          <p:attrName>ppt_y</p:attrName>
                                        </p:attrNameLst>
                                      </p:cBhvr>
                                      <p:tavLst>
                                        <p:tav tm="0">
                                          <p:val>
                                            <p:strVal val="ppt_y"/>
                                          </p:val>
                                        </p:tav>
                                        <p:tav tm="100000">
                                          <p:val>
                                            <p:strVal val="1+ppt_h/2"/>
                                          </p:val>
                                        </p:tav>
                                      </p:tavLst>
                                    </p:anim>
                                    <p:set>
                                      <p:cBhvr>
                                        <p:cTn id="279" dur="1" fill="hold">
                                          <p:stCondLst>
                                            <p:cond delay="1999"/>
                                          </p:stCondLst>
                                        </p:cTn>
                                        <p:tgtEl>
                                          <p:spTgt spid="19"/>
                                        </p:tgtEl>
                                        <p:attrNameLst>
                                          <p:attrName>style.visibility</p:attrName>
                                        </p:attrNameLst>
                                      </p:cBhvr>
                                      <p:to>
                                        <p:strVal val="hidden"/>
                                      </p:to>
                                    </p:set>
                                  </p:childTnLst>
                                </p:cTn>
                              </p:par>
                              <p:par>
                                <p:cTn id="280" presetID="2" presetClass="exit" presetSubtype="6" fill="hold" nodeType="withEffect">
                                  <p:stCondLst>
                                    <p:cond delay="0"/>
                                  </p:stCondLst>
                                  <p:childTnLst>
                                    <p:anim calcmode="lin" valueType="num">
                                      <p:cBhvr additive="base">
                                        <p:cTn id="281" dur="2000"/>
                                        <p:tgtEl>
                                          <p:spTgt spid="21"/>
                                        </p:tgtEl>
                                        <p:attrNameLst>
                                          <p:attrName>ppt_x</p:attrName>
                                        </p:attrNameLst>
                                      </p:cBhvr>
                                      <p:tavLst>
                                        <p:tav tm="0">
                                          <p:val>
                                            <p:strVal val="ppt_x"/>
                                          </p:val>
                                        </p:tav>
                                        <p:tav tm="100000">
                                          <p:val>
                                            <p:strVal val="1+ppt_w/2"/>
                                          </p:val>
                                        </p:tav>
                                      </p:tavLst>
                                    </p:anim>
                                    <p:anim calcmode="lin" valueType="num">
                                      <p:cBhvr additive="base">
                                        <p:cTn id="282" dur="2000"/>
                                        <p:tgtEl>
                                          <p:spTgt spid="21"/>
                                        </p:tgtEl>
                                        <p:attrNameLst>
                                          <p:attrName>ppt_y</p:attrName>
                                        </p:attrNameLst>
                                      </p:cBhvr>
                                      <p:tavLst>
                                        <p:tav tm="0">
                                          <p:val>
                                            <p:strVal val="ppt_y"/>
                                          </p:val>
                                        </p:tav>
                                        <p:tav tm="100000">
                                          <p:val>
                                            <p:strVal val="1+ppt_h/2"/>
                                          </p:val>
                                        </p:tav>
                                      </p:tavLst>
                                    </p:anim>
                                    <p:set>
                                      <p:cBhvr>
                                        <p:cTn id="283" dur="1" fill="hold">
                                          <p:stCondLst>
                                            <p:cond delay="1999"/>
                                          </p:stCondLst>
                                        </p:cTn>
                                        <p:tgtEl>
                                          <p:spTgt spid="21"/>
                                        </p:tgtEl>
                                        <p:attrNameLst>
                                          <p:attrName>style.visibility</p:attrName>
                                        </p:attrNameLst>
                                      </p:cBhvr>
                                      <p:to>
                                        <p:strVal val="hidden"/>
                                      </p:to>
                                    </p:set>
                                  </p:childTnLst>
                                </p:cTn>
                              </p:par>
                              <p:par>
                                <p:cTn id="284" presetID="2" presetClass="exit" presetSubtype="6" fill="hold" nodeType="withEffect">
                                  <p:stCondLst>
                                    <p:cond delay="0"/>
                                  </p:stCondLst>
                                  <p:childTnLst>
                                    <p:anim calcmode="lin" valueType="num">
                                      <p:cBhvr additive="base">
                                        <p:cTn id="285" dur="2000"/>
                                        <p:tgtEl>
                                          <p:spTgt spid="23"/>
                                        </p:tgtEl>
                                        <p:attrNameLst>
                                          <p:attrName>ppt_x</p:attrName>
                                        </p:attrNameLst>
                                      </p:cBhvr>
                                      <p:tavLst>
                                        <p:tav tm="0">
                                          <p:val>
                                            <p:strVal val="ppt_x"/>
                                          </p:val>
                                        </p:tav>
                                        <p:tav tm="100000">
                                          <p:val>
                                            <p:strVal val="1+ppt_w/2"/>
                                          </p:val>
                                        </p:tav>
                                      </p:tavLst>
                                    </p:anim>
                                    <p:anim calcmode="lin" valueType="num">
                                      <p:cBhvr additive="base">
                                        <p:cTn id="286" dur="2000"/>
                                        <p:tgtEl>
                                          <p:spTgt spid="23"/>
                                        </p:tgtEl>
                                        <p:attrNameLst>
                                          <p:attrName>ppt_y</p:attrName>
                                        </p:attrNameLst>
                                      </p:cBhvr>
                                      <p:tavLst>
                                        <p:tav tm="0">
                                          <p:val>
                                            <p:strVal val="ppt_y"/>
                                          </p:val>
                                        </p:tav>
                                        <p:tav tm="100000">
                                          <p:val>
                                            <p:strVal val="1+ppt_h/2"/>
                                          </p:val>
                                        </p:tav>
                                      </p:tavLst>
                                    </p:anim>
                                    <p:set>
                                      <p:cBhvr>
                                        <p:cTn id="287" dur="1" fill="hold">
                                          <p:stCondLst>
                                            <p:cond delay="1999"/>
                                          </p:stCondLst>
                                        </p:cTn>
                                        <p:tgtEl>
                                          <p:spTgt spid="23"/>
                                        </p:tgtEl>
                                        <p:attrNameLst>
                                          <p:attrName>style.visibility</p:attrName>
                                        </p:attrNameLst>
                                      </p:cBhvr>
                                      <p:to>
                                        <p:strVal val="hidden"/>
                                      </p:to>
                                    </p:set>
                                  </p:childTnLst>
                                </p:cTn>
                              </p:par>
                              <p:par>
                                <p:cTn id="288" presetID="2" presetClass="exit" presetSubtype="6" fill="hold" nodeType="withEffect">
                                  <p:stCondLst>
                                    <p:cond delay="0"/>
                                  </p:stCondLst>
                                  <p:childTnLst>
                                    <p:anim calcmode="lin" valueType="num">
                                      <p:cBhvr additive="base">
                                        <p:cTn id="289" dur="2000"/>
                                        <p:tgtEl>
                                          <p:spTgt spid="25"/>
                                        </p:tgtEl>
                                        <p:attrNameLst>
                                          <p:attrName>ppt_x</p:attrName>
                                        </p:attrNameLst>
                                      </p:cBhvr>
                                      <p:tavLst>
                                        <p:tav tm="0">
                                          <p:val>
                                            <p:strVal val="ppt_x"/>
                                          </p:val>
                                        </p:tav>
                                        <p:tav tm="100000">
                                          <p:val>
                                            <p:strVal val="1+ppt_w/2"/>
                                          </p:val>
                                        </p:tav>
                                      </p:tavLst>
                                    </p:anim>
                                    <p:anim calcmode="lin" valueType="num">
                                      <p:cBhvr additive="base">
                                        <p:cTn id="290" dur="2000"/>
                                        <p:tgtEl>
                                          <p:spTgt spid="25"/>
                                        </p:tgtEl>
                                        <p:attrNameLst>
                                          <p:attrName>ppt_y</p:attrName>
                                        </p:attrNameLst>
                                      </p:cBhvr>
                                      <p:tavLst>
                                        <p:tav tm="0">
                                          <p:val>
                                            <p:strVal val="ppt_y"/>
                                          </p:val>
                                        </p:tav>
                                        <p:tav tm="100000">
                                          <p:val>
                                            <p:strVal val="1+ppt_h/2"/>
                                          </p:val>
                                        </p:tav>
                                      </p:tavLst>
                                    </p:anim>
                                    <p:set>
                                      <p:cBhvr>
                                        <p:cTn id="291" dur="1" fill="hold">
                                          <p:stCondLst>
                                            <p:cond delay="1999"/>
                                          </p:stCondLst>
                                        </p:cTn>
                                        <p:tgtEl>
                                          <p:spTgt spid="25"/>
                                        </p:tgtEl>
                                        <p:attrNameLst>
                                          <p:attrName>style.visibility</p:attrName>
                                        </p:attrNameLst>
                                      </p:cBhvr>
                                      <p:to>
                                        <p:strVal val="hidden"/>
                                      </p:to>
                                    </p:set>
                                  </p:childTnLst>
                                </p:cTn>
                              </p:par>
                              <p:par>
                                <p:cTn id="292" presetID="2" presetClass="exit" presetSubtype="6" fill="hold" nodeType="withEffect">
                                  <p:stCondLst>
                                    <p:cond delay="0"/>
                                  </p:stCondLst>
                                  <p:childTnLst>
                                    <p:anim calcmode="lin" valueType="num">
                                      <p:cBhvr additive="base">
                                        <p:cTn id="293" dur="2000"/>
                                        <p:tgtEl>
                                          <p:spTgt spid="27"/>
                                        </p:tgtEl>
                                        <p:attrNameLst>
                                          <p:attrName>ppt_x</p:attrName>
                                        </p:attrNameLst>
                                      </p:cBhvr>
                                      <p:tavLst>
                                        <p:tav tm="0">
                                          <p:val>
                                            <p:strVal val="ppt_x"/>
                                          </p:val>
                                        </p:tav>
                                        <p:tav tm="100000">
                                          <p:val>
                                            <p:strVal val="1+ppt_w/2"/>
                                          </p:val>
                                        </p:tav>
                                      </p:tavLst>
                                    </p:anim>
                                    <p:anim calcmode="lin" valueType="num">
                                      <p:cBhvr additive="base">
                                        <p:cTn id="294" dur="2000"/>
                                        <p:tgtEl>
                                          <p:spTgt spid="27"/>
                                        </p:tgtEl>
                                        <p:attrNameLst>
                                          <p:attrName>ppt_y</p:attrName>
                                        </p:attrNameLst>
                                      </p:cBhvr>
                                      <p:tavLst>
                                        <p:tav tm="0">
                                          <p:val>
                                            <p:strVal val="ppt_y"/>
                                          </p:val>
                                        </p:tav>
                                        <p:tav tm="100000">
                                          <p:val>
                                            <p:strVal val="1+ppt_h/2"/>
                                          </p:val>
                                        </p:tav>
                                      </p:tavLst>
                                    </p:anim>
                                    <p:set>
                                      <p:cBhvr>
                                        <p:cTn id="295" dur="1" fill="hold">
                                          <p:stCondLst>
                                            <p:cond delay="1999"/>
                                          </p:stCondLst>
                                        </p:cTn>
                                        <p:tgtEl>
                                          <p:spTgt spid="27"/>
                                        </p:tgtEl>
                                        <p:attrNameLst>
                                          <p:attrName>style.visibility</p:attrName>
                                        </p:attrNameLst>
                                      </p:cBhvr>
                                      <p:to>
                                        <p:strVal val="hidden"/>
                                      </p:to>
                                    </p:set>
                                  </p:childTnLst>
                                </p:cTn>
                              </p:par>
                              <p:par>
                                <p:cTn id="296" presetID="2" presetClass="exit" presetSubtype="6" fill="hold" nodeType="withEffect">
                                  <p:stCondLst>
                                    <p:cond delay="0"/>
                                  </p:stCondLst>
                                  <p:childTnLst>
                                    <p:anim calcmode="lin" valueType="num">
                                      <p:cBhvr additive="base">
                                        <p:cTn id="297" dur="2000"/>
                                        <p:tgtEl>
                                          <p:spTgt spid="29"/>
                                        </p:tgtEl>
                                        <p:attrNameLst>
                                          <p:attrName>ppt_x</p:attrName>
                                        </p:attrNameLst>
                                      </p:cBhvr>
                                      <p:tavLst>
                                        <p:tav tm="0">
                                          <p:val>
                                            <p:strVal val="ppt_x"/>
                                          </p:val>
                                        </p:tav>
                                        <p:tav tm="100000">
                                          <p:val>
                                            <p:strVal val="1+ppt_w/2"/>
                                          </p:val>
                                        </p:tav>
                                      </p:tavLst>
                                    </p:anim>
                                    <p:anim calcmode="lin" valueType="num">
                                      <p:cBhvr additive="base">
                                        <p:cTn id="298" dur="2000"/>
                                        <p:tgtEl>
                                          <p:spTgt spid="29"/>
                                        </p:tgtEl>
                                        <p:attrNameLst>
                                          <p:attrName>ppt_y</p:attrName>
                                        </p:attrNameLst>
                                      </p:cBhvr>
                                      <p:tavLst>
                                        <p:tav tm="0">
                                          <p:val>
                                            <p:strVal val="ppt_y"/>
                                          </p:val>
                                        </p:tav>
                                        <p:tav tm="100000">
                                          <p:val>
                                            <p:strVal val="1+ppt_h/2"/>
                                          </p:val>
                                        </p:tav>
                                      </p:tavLst>
                                    </p:anim>
                                    <p:set>
                                      <p:cBhvr>
                                        <p:cTn id="299" dur="1" fill="hold">
                                          <p:stCondLst>
                                            <p:cond delay="1999"/>
                                          </p:stCondLst>
                                        </p:cTn>
                                        <p:tgtEl>
                                          <p:spTgt spid="29"/>
                                        </p:tgtEl>
                                        <p:attrNameLst>
                                          <p:attrName>style.visibility</p:attrName>
                                        </p:attrNameLst>
                                      </p:cBhvr>
                                      <p:to>
                                        <p:strVal val="hidden"/>
                                      </p:to>
                                    </p:set>
                                  </p:childTnLst>
                                </p:cTn>
                              </p:par>
                              <p:par>
                                <p:cTn id="300" presetID="2" presetClass="exit" presetSubtype="6" fill="hold" nodeType="withEffect">
                                  <p:stCondLst>
                                    <p:cond delay="0"/>
                                  </p:stCondLst>
                                  <p:childTnLst>
                                    <p:anim calcmode="lin" valueType="num">
                                      <p:cBhvr additive="base">
                                        <p:cTn id="301" dur="2000"/>
                                        <p:tgtEl>
                                          <p:spTgt spid="31"/>
                                        </p:tgtEl>
                                        <p:attrNameLst>
                                          <p:attrName>ppt_x</p:attrName>
                                        </p:attrNameLst>
                                      </p:cBhvr>
                                      <p:tavLst>
                                        <p:tav tm="0">
                                          <p:val>
                                            <p:strVal val="ppt_x"/>
                                          </p:val>
                                        </p:tav>
                                        <p:tav tm="100000">
                                          <p:val>
                                            <p:strVal val="1+ppt_w/2"/>
                                          </p:val>
                                        </p:tav>
                                      </p:tavLst>
                                    </p:anim>
                                    <p:anim calcmode="lin" valueType="num">
                                      <p:cBhvr additive="base">
                                        <p:cTn id="302" dur="2000"/>
                                        <p:tgtEl>
                                          <p:spTgt spid="31"/>
                                        </p:tgtEl>
                                        <p:attrNameLst>
                                          <p:attrName>ppt_y</p:attrName>
                                        </p:attrNameLst>
                                      </p:cBhvr>
                                      <p:tavLst>
                                        <p:tav tm="0">
                                          <p:val>
                                            <p:strVal val="ppt_y"/>
                                          </p:val>
                                        </p:tav>
                                        <p:tav tm="100000">
                                          <p:val>
                                            <p:strVal val="1+ppt_h/2"/>
                                          </p:val>
                                        </p:tav>
                                      </p:tavLst>
                                    </p:anim>
                                    <p:set>
                                      <p:cBhvr>
                                        <p:cTn id="303" dur="1" fill="hold">
                                          <p:stCondLst>
                                            <p:cond delay="1999"/>
                                          </p:stCondLst>
                                        </p:cTn>
                                        <p:tgtEl>
                                          <p:spTgt spid="31"/>
                                        </p:tgtEl>
                                        <p:attrNameLst>
                                          <p:attrName>style.visibility</p:attrName>
                                        </p:attrNameLst>
                                      </p:cBhvr>
                                      <p:to>
                                        <p:strVal val="hidden"/>
                                      </p:to>
                                    </p:set>
                                  </p:childTnLst>
                                </p:cTn>
                              </p:par>
                              <p:par>
                                <p:cTn id="304" presetID="2" presetClass="exit" presetSubtype="6" fill="hold" nodeType="withEffect">
                                  <p:stCondLst>
                                    <p:cond delay="0"/>
                                  </p:stCondLst>
                                  <p:childTnLst>
                                    <p:anim calcmode="lin" valueType="num">
                                      <p:cBhvr additive="base">
                                        <p:cTn id="305" dur="2000"/>
                                        <p:tgtEl>
                                          <p:spTgt spid="33"/>
                                        </p:tgtEl>
                                        <p:attrNameLst>
                                          <p:attrName>ppt_x</p:attrName>
                                        </p:attrNameLst>
                                      </p:cBhvr>
                                      <p:tavLst>
                                        <p:tav tm="0">
                                          <p:val>
                                            <p:strVal val="ppt_x"/>
                                          </p:val>
                                        </p:tav>
                                        <p:tav tm="100000">
                                          <p:val>
                                            <p:strVal val="1+ppt_w/2"/>
                                          </p:val>
                                        </p:tav>
                                      </p:tavLst>
                                    </p:anim>
                                    <p:anim calcmode="lin" valueType="num">
                                      <p:cBhvr additive="base">
                                        <p:cTn id="306" dur="2000"/>
                                        <p:tgtEl>
                                          <p:spTgt spid="33"/>
                                        </p:tgtEl>
                                        <p:attrNameLst>
                                          <p:attrName>ppt_y</p:attrName>
                                        </p:attrNameLst>
                                      </p:cBhvr>
                                      <p:tavLst>
                                        <p:tav tm="0">
                                          <p:val>
                                            <p:strVal val="ppt_y"/>
                                          </p:val>
                                        </p:tav>
                                        <p:tav tm="100000">
                                          <p:val>
                                            <p:strVal val="1+ppt_h/2"/>
                                          </p:val>
                                        </p:tav>
                                      </p:tavLst>
                                    </p:anim>
                                    <p:set>
                                      <p:cBhvr>
                                        <p:cTn id="307" dur="1" fill="hold">
                                          <p:stCondLst>
                                            <p:cond delay="1999"/>
                                          </p:stCondLst>
                                        </p:cTn>
                                        <p:tgtEl>
                                          <p:spTgt spid="33"/>
                                        </p:tgtEl>
                                        <p:attrNameLst>
                                          <p:attrName>style.visibility</p:attrName>
                                        </p:attrNameLst>
                                      </p:cBhvr>
                                      <p:to>
                                        <p:strVal val="hidden"/>
                                      </p:to>
                                    </p:set>
                                  </p:childTnLst>
                                </p:cTn>
                              </p:par>
                              <p:par>
                                <p:cTn id="308" presetID="8" presetClass="emph" presetSubtype="0" autoRev="1" fill="hold" nodeType="withEffect">
                                  <p:stCondLst>
                                    <p:cond delay="0"/>
                                  </p:stCondLst>
                                  <p:childTnLst>
                                    <p:animRot by="21600000">
                                      <p:cBhvr>
                                        <p:cTn id="309" dur="2000" fill="hold"/>
                                        <p:tgtEl>
                                          <p:spTgt spid="4"/>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6"/>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8"/>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10"/>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12"/>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14"/>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16"/>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18"/>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20"/>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22"/>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24"/>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26"/>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28"/>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30"/>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32"/>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5"/>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7"/>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9"/>
                                        </p:tgtEl>
                                        <p:attrNameLst>
                                          <p:attrName>r</p:attrName>
                                        </p:attrNameLst>
                                      </p:cBhvr>
                                    </p:animRot>
                                  </p:childTnLst>
                                </p:cTn>
                              </p:par>
                              <p:par>
                                <p:cTn id="344" presetID="8" presetClass="emph" presetSubtype="0" autoRev="1" fill="hold" nodeType="withEffect">
                                  <p:stCondLst>
                                    <p:cond delay="0"/>
                                  </p:stCondLst>
                                  <p:childTnLst>
                                    <p:animRot by="-21600000">
                                      <p:cBhvr>
                                        <p:cTn id="345" dur="2000" fill="hold"/>
                                        <p:tgtEl>
                                          <p:spTgt spid="11"/>
                                        </p:tgtEl>
                                        <p:attrNameLst>
                                          <p:attrName>r</p:attrName>
                                        </p:attrNameLst>
                                      </p:cBhvr>
                                    </p:animRot>
                                  </p:childTnLst>
                                </p:cTn>
                              </p:par>
                              <p:par>
                                <p:cTn id="346" presetID="8" presetClass="emph" presetSubtype="0" autoRev="1" fill="hold" nodeType="withEffect">
                                  <p:stCondLst>
                                    <p:cond delay="0"/>
                                  </p:stCondLst>
                                  <p:childTnLst>
                                    <p:animRot by="-21600000">
                                      <p:cBhvr>
                                        <p:cTn id="347" dur="2000" fill="hold"/>
                                        <p:tgtEl>
                                          <p:spTgt spid="13"/>
                                        </p:tgtEl>
                                        <p:attrNameLst>
                                          <p:attrName>r</p:attrName>
                                        </p:attrNameLst>
                                      </p:cBhvr>
                                    </p:animRot>
                                  </p:childTnLst>
                                </p:cTn>
                              </p:par>
                              <p:par>
                                <p:cTn id="348" presetID="8" presetClass="emph" presetSubtype="0" autoRev="1" fill="hold" nodeType="withEffect">
                                  <p:stCondLst>
                                    <p:cond delay="0"/>
                                  </p:stCondLst>
                                  <p:childTnLst>
                                    <p:animRot by="-21600000">
                                      <p:cBhvr>
                                        <p:cTn id="349" dur="2000" fill="hold"/>
                                        <p:tgtEl>
                                          <p:spTgt spid="15"/>
                                        </p:tgtEl>
                                        <p:attrNameLst>
                                          <p:attrName>r</p:attrName>
                                        </p:attrNameLst>
                                      </p:cBhvr>
                                    </p:animRot>
                                  </p:childTnLst>
                                </p:cTn>
                              </p:par>
                              <p:par>
                                <p:cTn id="350" presetID="8" presetClass="emph" presetSubtype="0" autoRev="1" fill="hold" nodeType="withEffect">
                                  <p:stCondLst>
                                    <p:cond delay="0"/>
                                  </p:stCondLst>
                                  <p:childTnLst>
                                    <p:animRot by="-21600000">
                                      <p:cBhvr>
                                        <p:cTn id="351" dur="2000" fill="hold"/>
                                        <p:tgtEl>
                                          <p:spTgt spid="17"/>
                                        </p:tgtEl>
                                        <p:attrNameLst>
                                          <p:attrName>r</p:attrName>
                                        </p:attrNameLst>
                                      </p:cBhvr>
                                    </p:animRot>
                                  </p:childTnLst>
                                </p:cTn>
                              </p:par>
                              <p:par>
                                <p:cTn id="352" presetID="8" presetClass="emph" presetSubtype="0" autoRev="1" fill="hold" nodeType="withEffect">
                                  <p:stCondLst>
                                    <p:cond delay="0"/>
                                  </p:stCondLst>
                                  <p:childTnLst>
                                    <p:animRot by="-21600000">
                                      <p:cBhvr>
                                        <p:cTn id="353" dur="2000" fill="hold"/>
                                        <p:tgtEl>
                                          <p:spTgt spid="19"/>
                                        </p:tgtEl>
                                        <p:attrNameLst>
                                          <p:attrName>r</p:attrName>
                                        </p:attrNameLst>
                                      </p:cBhvr>
                                    </p:animRot>
                                  </p:childTnLst>
                                </p:cTn>
                              </p:par>
                              <p:par>
                                <p:cTn id="354" presetID="8" presetClass="emph" presetSubtype="0" autoRev="1" fill="hold" nodeType="withEffect">
                                  <p:stCondLst>
                                    <p:cond delay="0"/>
                                  </p:stCondLst>
                                  <p:childTnLst>
                                    <p:animRot by="-21600000">
                                      <p:cBhvr>
                                        <p:cTn id="355" dur="2000" fill="hold"/>
                                        <p:tgtEl>
                                          <p:spTgt spid="21"/>
                                        </p:tgtEl>
                                        <p:attrNameLst>
                                          <p:attrName>r</p:attrName>
                                        </p:attrNameLst>
                                      </p:cBhvr>
                                    </p:animRot>
                                  </p:childTnLst>
                                </p:cTn>
                              </p:par>
                              <p:par>
                                <p:cTn id="356" presetID="8" presetClass="emph" presetSubtype="0" autoRev="1" fill="hold" nodeType="withEffect">
                                  <p:stCondLst>
                                    <p:cond delay="0"/>
                                  </p:stCondLst>
                                  <p:childTnLst>
                                    <p:animRot by="-21600000">
                                      <p:cBhvr>
                                        <p:cTn id="357" dur="2000" fill="hold"/>
                                        <p:tgtEl>
                                          <p:spTgt spid="23"/>
                                        </p:tgtEl>
                                        <p:attrNameLst>
                                          <p:attrName>r</p:attrName>
                                        </p:attrNameLst>
                                      </p:cBhvr>
                                    </p:animRot>
                                  </p:childTnLst>
                                </p:cTn>
                              </p:par>
                              <p:par>
                                <p:cTn id="358" presetID="8" presetClass="emph" presetSubtype="0" autoRev="1" fill="hold" nodeType="withEffect">
                                  <p:stCondLst>
                                    <p:cond delay="0"/>
                                  </p:stCondLst>
                                  <p:childTnLst>
                                    <p:animRot by="-21600000">
                                      <p:cBhvr>
                                        <p:cTn id="359" dur="2000" fill="hold"/>
                                        <p:tgtEl>
                                          <p:spTgt spid="25"/>
                                        </p:tgtEl>
                                        <p:attrNameLst>
                                          <p:attrName>r</p:attrName>
                                        </p:attrNameLst>
                                      </p:cBhvr>
                                    </p:animRot>
                                  </p:childTnLst>
                                </p:cTn>
                              </p:par>
                              <p:par>
                                <p:cTn id="360" presetID="8" presetClass="emph" presetSubtype="0" autoRev="1" fill="hold" nodeType="withEffect">
                                  <p:stCondLst>
                                    <p:cond delay="0"/>
                                  </p:stCondLst>
                                  <p:childTnLst>
                                    <p:animRot by="-21600000">
                                      <p:cBhvr>
                                        <p:cTn id="361" dur="2000" fill="hold"/>
                                        <p:tgtEl>
                                          <p:spTgt spid="27"/>
                                        </p:tgtEl>
                                        <p:attrNameLst>
                                          <p:attrName>r</p:attrName>
                                        </p:attrNameLst>
                                      </p:cBhvr>
                                    </p:animRot>
                                  </p:childTnLst>
                                </p:cTn>
                              </p:par>
                              <p:par>
                                <p:cTn id="362" presetID="8" presetClass="emph" presetSubtype="0" autoRev="1" fill="hold" nodeType="withEffect">
                                  <p:stCondLst>
                                    <p:cond delay="0"/>
                                  </p:stCondLst>
                                  <p:childTnLst>
                                    <p:animRot by="-21600000">
                                      <p:cBhvr>
                                        <p:cTn id="363" dur="2000" fill="hold"/>
                                        <p:tgtEl>
                                          <p:spTgt spid="29"/>
                                        </p:tgtEl>
                                        <p:attrNameLst>
                                          <p:attrName>r</p:attrName>
                                        </p:attrNameLst>
                                      </p:cBhvr>
                                    </p:animRot>
                                  </p:childTnLst>
                                </p:cTn>
                              </p:par>
                              <p:par>
                                <p:cTn id="364" presetID="8" presetClass="emph" presetSubtype="0" autoRev="1" fill="hold" nodeType="withEffect">
                                  <p:stCondLst>
                                    <p:cond delay="0"/>
                                  </p:stCondLst>
                                  <p:childTnLst>
                                    <p:animRot by="-21600000">
                                      <p:cBhvr>
                                        <p:cTn id="365" dur="2000" fill="hold"/>
                                        <p:tgtEl>
                                          <p:spTgt spid="31"/>
                                        </p:tgtEl>
                                        <p:attrNameLst>
                                          <p:attrName>r</p:attrName>
                                        </p:attrNameLst>
                                      </p:cBhvr>
                                    </p:animRot>
                                  </p:childTnLst>
                                </p:cTn>
                              </p:par>
                              <p:par>
                                <p:cTn id="366" presetID="8" presetClass="emph" presetSubtype="0" autoRev="1" fill="hold" nodeType="withEffect">
                                  <p:stCondLst>
                                    <p:cond delay="0"/>
                                  </p:stCondLst>
                                  <p:childTnLst>
                                    <p:animRot by="-21600000">
                                      <p:cBhvr>
                                        <p:cTn id="367" dur="2000" fill="hold"/>
                                        <p:tgtEl>
                                          <p:spTgt spid="33"/>
                                        </p:tgtEl>
                                        <p:attrNameLst>
                                          <p:attrName>r</p:attrName>
                                        </p:attrNameLst>
                                      </p:cBhvr>
                                    </p:animRot>
                                  </p:childTnLst>
                                </p:cTn>
                              </p:par>
                              <p:par>
                                <p:cTn id="368" presetID="17" presetClass="entr" presetSubtype="8" fill="hold" nodeType="withEffect">
                                  <p:stCondLst>
                                    <p:cond delay="0"/>
                                  </p:stCondLst>
                                  <p:childTnLst>
                                    <p:set>
                                      <p:cBhvr>
                                        <p:cTn id="369" dur="1" fill="hold">
                                          <p:stCondLst>
                                            <p:cond delay="0"/>
                                          </p:stCondLst>
                                        </p:cTn>
                                        <p:tgtEl>
                                          <p:spTgt spid="2"/>
                                        </p:tgtEl>
                                        <p:attrNameLst>
                                          <p:attrName>style.visibility</p:attrName>
                                        </p:attrNameLst>
                                      </p:cBhvr>
                                      <p:to>
                                        <p:strVal val="visible"/>
                                      </p:to>
                                    </p:set>
                                    <p:anim calcmode="lin" valueType="num">
                                      <p:cBhvr>
                                        <p:cTn id="370" dur="2000" fill="hold"/>
                                        <p:tgtEl>
                                          <p:spTgt spid="2"/>
                                        </p:tgtEl>
                                        <p:attrNameLst>
                                          <p:attrName>ppt_x</p:attrName>
                                        </p:attrNameLst>
                                      </p:cBhvr>
                                      <p:tavLst>
                                        <p:tav tm="0">
                                          <p:val>
                                            <p:strVal val="#ppt_x-#ppt_w/2"/>
                                          </p:val>
                                        </p:tav>
                                        <p:tav tm="100000">
                                          <p:val>
                                            <p:strVal val="#ppt_x"/>
                                          </p:val>
                                        </p:tav>
                                      </p:tavLst>
                                    </p:anim>
                                    <p:anim calcmode="lin" valueType="num">
                                      <p:cBhvr>
                                        <p:cTn id="371" dur="2000" fill="hold"/>
                                        <p:tgtEl>
                                          <p:spTgt spid="2"/>
                                        </p:tgtEl>
                                        <p:attrNameLst>
                                          <p:attrName>ppt_y</p:attrName>
                                        </p:attrNameLst>
                                      </p:cBhvr>
                                      <p:tavLst>
                                        <p:tav tm="0">
                                          <p:val>
                                            <p:strVal val="#ppt_y"/>
                                          </p:val>
                                        </p:tav>
                                        <p:tav tm="100000">
                                          <p:val>
                                            <p:strVal val="#ppt_y"/>
                                          </p:val>
                                        </p:tav>
                                      </p:tavLst>
                                    </p:anim>
                                    <p:anim calcmode="lin" valueType="num">
                                      <p:cBhvr>
                                        <p:cTn id="372" dur="2000" fill="hold"/>
                                        <p:tgtEl>
                                          <p:spTgt spid="2"/>
                                        </p:tgtEl>
                                        <p:attrNameLst>
                                          <p:attrName>ppt_w</p:attrName>
                                        </p:attrNameLst>
                                      </p:cBhvr>
                                      <p:tavLst>
                                        <p:tav tm="0">
                                          <p:val>
                                            <p:fltVal val="0"/>
                                          </p:val>
                                        </p:tav>
                                        <p:tav tm="100000">
                                          <p:val>
                                            <p:strVal val="#ppt_w"/>
                                          </p:val>
                                        </p:tav>
                                      </p:tavLst>
                                    </p:anim>
                                    <p:anim calcmode="lin" valueType="num">
                                      <p:cBhvr>
                                        <p:cTn id="373" dur="2000" fill="hold"/>
                                        <p:tgtEl>
                                          <p:spTgt spid="2"/>
                                        </p:tgtEl>
                                        <p:attrNameLst>
                                          <p:attrName>ppt_h</p:attrName>
                                        </p:attrNameLst>
                                      </p:cBhvr>
                                      <p:tavLst>
                                        <p:tav tm="0">
                                          <p:val>
                                            <p:strVal val="#ppt_h"/>
                                          </p:val>
                                        </p:tav>
                                        <p:tav tm="100000">
                                          <p:val>
                                            <p:strVal val="#ppt_h"/>
                                          </p:val>
                                        </p:tav>
                                      </p:tavLst>
                                    </p:anim>
                                  </p:childTnLst>
                                </p:cTn>
                              </p:par>
                              <p:par>
                                <p:cTn id="374" presetID="16" presetClass="entr" presetSubtype="42" fill="hold" nodeType="withEffect">
                                  <p:stCondLst>
                                    <p:cond delay="0"/>
                                  </p:stCondLst>
                                  <p:childTnLst>
                                    <p:set>
                                      <p:cBhvr>
                                        <p:cTn id="375" dur="1" fill="hold">
                                          <p:stCondLst>
                                            <p:cond delay="0"/>
                                          </p:stCondLst>
                                        </p:cTn>
                                        <p:tgtEl>
                                          <p:spTgt spid="2"/>
                                        </p:tgtEl>
                                        <p:attrNameLst>
                                          <p:attrName>style.visibility</p:attrName>
                                        </p:attrNameLst>
                                      </p:cBhvr>
                                      <p:to>
                                        <p:strVal val="visible"/>
                                      </p:to>
                                    </p:set>
                                    <p:animEffect transition="in" filter="barn(outHorizontal)">
                                      <p:cBhvr>
                                        <p:cTn id="37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50000"/>
              </a:schemeClr>
            </a:gs>
            <a:gs pos="50000">
              <a:schemeClr val="accent2">
                <a:lumMod val="20000"/>
                <a:lumOff val="80000"/>
                <a:shade val="67500"/>
                <a:satMod val="115000"/>
              </a:schemeClr>
            </a:gs>
            <a:gs pos="100000">
              <a:schemeClr val="accent2">
                <a:lumMod val="20000"/>
                <a:lumOff val="8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3" name="2 Imagen" descr="f2b97225.png"/>
          <p:cNvPicPr>
            <a:picLocks noChangeAspect="1"/>
          </p:cNvPicPr>
          <p:nvPr/>
        </p:nvPicPr>
        <p:blipFill>
          <a:blip r:embed="rId2"/>
          <a:stretch>
            <a:fillRect/>
          </a:stretch>
        </p:blipFill>
        <p:spPr>
          <a:xfrm>
            <a:off x="1857356" y="0"/>
            <a:ext cx="5442857" cy="5143500"/>
          </a:xfrm>
          <a:prstGeom prst="rect">
            <a:avLst/>
          </a:prstGeom>
        </p:spPr>
      </p:pic>
      <p:sp>
        <p:nvSpPr>
          <p:cNvPr id="5" name="4 CuadroTexto"/>
          <p:cNvSpPr txBox="1"/>
          <p:nvPr/>
        </p:nvSpPr>
        <p:spPr>
          <a:xfrm>
            <a:off x="3714744" y="1500180"/>
            <a:ext cx="3071834" cy="1323439"/>
          </a:xfrm>
          <a:prstGeom prst="rect">
            <a:avLst/>
          </a:prstGeom>
          <a:noFill/>
        </p:spPr>
        <p:txBody>
          <a:bodyPr wrap="square" rtlCol="0">
            <a:spAutoFit/>
          </a:bodyPr>
          <a:lstStyle/>
          <a:p>
            <a:pPr algn="ctr"/>
            <a:r>
              <a:rPr lang="es-PE" sz="1600" dirty="0" smtClean="0"/>
              <a:t>A veces, los hechos más calculados son los más fríos, y quizás los peores! Y los más espontáneos o inesperados, son los más hermosos!.. así que listo! </a:t>
            </a:r>
          </a:p>
          <a:p>
            <a:pPr algn="ctr"/>
            <a:endParaRPr lang="es-PE" sz="1600" dirty="0" smtClean="0"/>
          </a:p>
        </p:txBody>
      </p:sp>
      <p:sp>
        <p:nvSpPr>
          <p:cNvPr id="4" name="3 Rectángulo"/>
          <p:cNvSpPr/>
          <p:nvPr/>
        </p:nvSpPr>
        <p:spPr>
          <a:xfrm>
            <a:off x="-285784" y="-285770"/>
            <a:ext cx="9644130" cy="571504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50000">
              <a:srgbClr val="BE4EA1">
                <a:shade val="67500"/>
                <a:satMod val="115000"/>
              </a:srgbClr>
            </a:gs>
            <a:gs pos="100000">
              <a:srgbClr val="BE4EA1">
                <a:shade val="100000"/>
                <a:satMod val="115000"/>
              </a:srgbClr>
            </a:gs>
          </a:gsLst>
          <a:lin ang="8100000" scaled="1"/>
          <a:tileRect/>
        </a:gradFill>
        <a:effectLst/>
      </p:bgPr>
    </p:bg>
    <p:spTree>
      <p:nvGrpSpPr>
        <p:cNvPr id="1" name=""/>
        <p:cNvGrpSpPr/>
        <p:nvPr/>
      </p:nvGrpSpPr>
      <p:grpSpPr>
        <a:xfrm>
          <a:off x="0" y="0"/>
          <a:ext cx="0" cy="0"/>
          <a:chOff x="0" y="0"/>
          <a:chExt cx="0" cy="0"/>
        </a:xfrm>
      </p:grpSpPr>
      <p:pic>
        <p:nvPicPr>
          <p:cNvPr id="2" name="1 Imagen" descr="stock-photo-278476761.jpg"/>
          <p:cNvPicPr>
            <a:picLocks noGrp="1" noChangeAspect="1"/>
          </p:cNvPicPr>
          <p:nvPr isPhoto="1"/>
        </p:nvPicPr>
        <p:blipFill>
          <a:blip r:embed="rId2">
            <a:lum/>
          </a:blip>
          <a:stretch>
            <a:fillRect/>
          </a:stretch>
        </p:blipFill>
        <p:spPr>
          <a:xfrm>
            <a:off x="0" y="-142894"/>
            <a:ext cx="9144000" cy="5286394"/>
          </a:xfrm>
          <a:prstGeom prst="rect">
            <a:avLst/>
          </a:prstGeom>
          <a:noFill/>
          <a:ln>
            <a:noFill/>
          </a:ln>
        </p:spPr>
      </p:pic>
      <p:pic>
        <p:nvPicPr>
          <p:cNvPr id="4" name="3 Imagen" descr="circular-shape-for-design-logo-8874BE76E2-seeklogo.com.png"/>
          <p:cNvPicPr>
            <a:picLocks noChangeAspect="1"/>
          </p:cNvPicPr>
          <p:nvPr/>
        </p:nvPicPr>
        <p:blipFill>
          <a:blip r:embed="rId3" cstate="print">
            <a:duotone>
              <a:prstClr val="black"/>
              <a:srgbClr val="FFC000">
                <a:tint val="45000"/>
                <a:satMod val="400000"/>
              </a:srgbClr>
            </a:duotone>
            <a:lum contrast="40000"/>
          </a:blip>
          <a:stretch>
            <a:fillRect/>
          </a:stretch>
        </p:blipFill>
        <p:spPr>
          <a:xfrm>
            <a:off x="-285751" y="-214313"/>
            <a:ext cx="857238" cy="857238"/>
          </a:xfrm>
          <a:prstGeom prst="rect">
            <a:avLst/>
          </a:prstGeom>
          <a:effectLst>
            <a:reflection blurRad="6350" stA="50000" endA="300" endPos="90000" dir="5400000" sy="-100000" algn="bl" rotWithShape="0"/>
          </a:effectLst>
        </p:spPr>
      </p:pic>
      <p:pic>
        <p:nvPicPr>
          <p:cNvPr id="5" name="4 Imagen" descr="circular-shape-for-design-logo-8874BE76E2-seeklogo.com.png"/>
          <p:cNvPicPr>
            <a:picLocks noChangeAspect="1"/>
          </p:cNvPicPr>
          <p:nvPr/>
        </p:nvPicPr>
        <p:blipFill>
          <a:blip r:embed="rId3" cstate="print">
            <a:duotone>
              <a:prstClr val="black"/>
              <a:srgbClr val="FFC000">
                <a:tint val="45000"/>
                <a:satMod val="400000"/>
              </a:srgbClr>
            </a:duotone>
            <a:lum contrast="40000"/>
          </a:blip>
          <a:stretch>
            <a:fillRect/>
          </a:stretch>
        </p:blipFill>
        <p:spPr>
          <a:xfrm>
            <a:off x="142844" y="500048"/>
            <a:ext cx="857238" cy="857238"/>
          </a:xfrm>
          <a:prstGeom prst="rect">
            <a:avLst/>
          </a:prstGeom>
          <a:effectLst>
            <a:reflection blurRad="6350" stA="50000" endA="300" endPos="90000" dir="5400000" sy="-100000" algn="bl" rotWithShape="0"/>
          </a:effectLst>
        </p:spPr>
      </p:pic>
      <p:pic>
        <p:nvPicPr>
          <p:cNvPr id="6" name="5 Imagen" descr="circular-shape-for-design-logo-8874BE76E2-seeklogo.com.png"/>
          <p:cNvPicPr>
            <a:picLocks noChangeAspect="1"/>
          </p:cNvPicPr>
          <p:nvPr/>
        </p:nvPicPr>
        <p:blipFill>
          <a:blip r:embed="rId3" cstate="print">
            <a:duotone>
              <a:prstClr val="black"/>
              <a:srgbClr val="FFC000">
                <a:tint val="45000"/>
                <a:satMod val="400000"/>
              </a:srgbClr>
            </a:duotone>
            <a:lum contrast="40000"/>
          </a:blip>
          <a:stretch>
            <a:fillRect/>
          </a:stretch>
        </p:blipFill>
        <p:spPr>
          <a:xfrm>
            <a:off x="714348" y="1214428"/>
            <a:ext cx="857238" cy="857238"/>
          </a:xfrm>
          <a:prstGeom prst="rect">
            <a:avLst/>
          </a:prstGeom>
          <a:effectLst>
            <a:reflection blurRad="6350" stA="50000" endA="300" endPos="90000" dir="5400000" sy="-100000" algn="bl" rotWithShape="0"/>
          </a:effectLst>
        </p:spPr>
      </p:pic>
      <p:pic>
        <p:nvPicPr>
          <p:cNvPr id="7" name="6 Imagen" descr="circular-shape-for-design-logo-8874BE76E2-seeklogo.com.png"/>
          <p:cNvPicPr>
            <a:picLocks noChangeAspect="1"/>
          </p:cNvPicPr>
          <p:nvPr/>
        </p:nvPicPr>
        <p:blipFill>
          <a:blip r:embed="rId3" cstate="print">
            <a:duotone>
              <a:prstClr val="black"/>
              <a:srgbClr val="FFC000">
                <a:tint val="45000"/>
                <a:satMod val="400000"/>
              </a:srgbClr>
            </a:duotone>
            <a:lum contrast="40000"/>
          </a:blip>
          <a:stretch>
            <a:fillRect/>
          </a:stretch>
        </p:blipFill>
        <p:spPr>
          <a:xfrm>
            <a:off x="1428728" y="1785932"/>
            <a:ext cx="857238" cy="857238"/>
          </a:xfrm>
          <a:prstGeom prst="rect">
            <a:avLst/>
          </a:prstGeom>
          <a:effectLst>
            <a:reflection blurRad="6350" stA="50000" endA="300" endPos="90000" dir="5400000" sy="-100000" algn="bl" rotWithShape="0"/>
          </a:effectLst>
        </p:spPr>
      </p:pic>
      <p:pic>
        <p:nvPicPr>
          <p:cNvPr id="8" name="7 Imagen" descr="circular-shape-for-design-logo-8874BE76E2-seeklogo.com.png"/>
          <p:cNvPicPr>
            <a:picLocks noChangeAspect="1"/>
          </p:cNvPicPr>
          <p:nvPr/>
        </p:nvPicPr>
        <p:blipFill>
          <a:blip r:embed="rId3" cstate="print">
            <a:duotone>
              <a:prstClr val="black"/>
              <a:srgbClr val="FFC000">
                <a:tint val="45000"/>
                <a:satMod val="400000"/>
              </a:srgbClr>
            </a:duotone>
            <a:lum contrast="40000"/>
          </a:blip>
          <a:stretch>
            <a:fillRect/>
          </a:stretch>
        </p:blipFill>
        <p:spPr>
          <a:xfrm>
            <a:off x="2143108" y="2285998"/>
            <a:ext cx="857238" cy="857238"/>
          </a:xfrm>
          <a:prstGeom prst="rect">
            <a:avLst/>
          </a:prstGeom>
          <a:effectLst>
            <a:reflection blurRad="6350" stA="50000" endA="300" endPos="90000" dir="5400000" sy="-100000" algn="bl" rotWithShape="0"/>
          </a:effectLst>
        </p:spPr>
      </p:pic>
      <p:pic>
        <p:nvPicPr>
          <p:cNvPr id="9" name="8 Imagen" descr="circular-shape-for-design-logo-8874BE76E2-seeklogo.com.png"/>
          <p:cNvPicPr>
            <a:picLocks noChangeAspect="1"/>
          </p:cNvPicPr>
          <p:nvPr/>
        </p:nvPicPr>
        <p:blipFill>
          <a:blip r:embed="rId3" cstate="print">
            <a:duotone>
              <a:prstClr val="black"/>
              <a:srgbClr val="FFC000">
                <a:tint val="45000"/>
                <a:satMod val="400000"/>
              </a:srgbClr>
            </a:duotone>
            <a:lum contrast="40000"/>
          </a:blip>
          <a:stretch>
            <a:fillRect/>
          </a:stretch>
        </p:blipFill>
        <p:spPr>
          <a:xfrm>
            <a:off x="2928926" y="2643188"/>
            <a:ext cx="857238" cy="857238"/>
          </a:xfrm>
          <a:prstGeom prst="rect">
            <a:avLst/>
          </a:prstGeom>
          <a:effectLst>
            <a:reflection blurRad="6350" stA="50000" endA="300" endPos="90000" dir="5400000" sy="-100000" algn="bl" rotWithShape="0"/>
          </a:effectLst>
        </p:spPr>
      </p:pic>
      <p:pic>
        <p:nvPicPr>
          <p:cNvPr id="10" name="9 Imagen" descr="circular-shape-for-design-logo-8874BE76E2-seeklogo.com.png"/>
          <p:cNvPicPr>
            <a:picLocks noChangeAspect="1"/>
          </p:cNvPicPr>
          <p:nvPr/>
        </p:nvPicPr>
        <p:blipFill>
          <a:blip r:embed="rId3" cstate="print">
            <a:duotone>
              <a:prstClr val="black"/>
              <a:srgbClr val="FFC000">
                <a:tint val="45000"/>
                <a:satMod val="400000"/>
              </a:srgbClr>
            </a:duotone>
            <a:lum contrast="40000"/>
          </a:blip>
          <a:stretch>
            <a:fillRect/>
          </a:stretch>
        </p:blipFill>
        <p:spPr>
          <a:xfrm>
            <a:off x="3714744" y="3143254"/>
            <a:ext cx="857238" cy="857238"/>
          </a:xfrm>
          <a:prstGeom prst="rect">
            <a:avLst/>
          </a:prstGeom>
          <a:effectLst>
            <a:reflection blurRad="6350" stA="50000" endA="300" endPos="90000" dir="5400000" sy="-100000" algn="bl" rotWithShape="0"/>
          </a:effectLst>
        </p:spPr>
      </p:pic>
      <p:pic>
        <p:nvPicPr>
          <p:cNvPr id="11" name="10 Imagen" descr="circular-shape-for-design-logo-8874BE76E2-seeklogo.com.png"/>
          <p:cNvPicPr>
            <a:picLocks noChangeAspect="1"/>
          </p:cNvPicPr>
          <p:nvPr/>
        </p:nvPicPr>
        <p:blipFill>
          <a:blip r:embed="rId3" cstate="print">
            <a:duotone>
              <a:prstClr val="black"/>
              <a:srgbClr val="FFC000">
                <a:tint val="45000"/>
                <a:satMod val="400000"/>
              </a:srgbClr>
            </a:duotone>
            <a:lum contrast="40000"/>
          </a:blip>
          <a:stretch>
            <a:fillRect/>
          </a:stretch>
        </p:blipFill>
        <p:spPr>
          <a:xfrm>
            <a:off x="4500562" y="3500444"/>
            <a:ext cx="857238" cy="857238"/>
          </a:xfrm>
          <a:prstGeom prst="rect">
            <a:avLst/>
          </a:prstGeom>
          <a:effectLst>
            <a:reflection blurRad="6350" stA="50000" endA="300" endPos="90000" dir="5400000" sy="-100000" algn="bl" rotWithShape="0"/>
          </a:effectLst>
        </p:spPr>
      </p:pic>
      <p:pic>
        <p:nvPicPr>
          <p:cNvPr id="12" name="11 Imagen" descr="circular-shape-for-design-logo-8874BE76E2-seeklogo.com.png"/>
          <p:cNvPicPr>
            <a:picLocks noChangeAspect="1"/>
          </p:cNvPicPr>
          <p:nvPr/>
        </p:nvPicPr>
        <p:blipFill>
          <a:blip r:embed="rId3" cstate="print">
            <a:duotone>
              <a:prstClr val="black"/>
              <a:srgbClr val="FFC000">
                <a:tint val="45000"/>
                <a:satMod val="400000"/>
              </a:srgbClr>
            </a:duotone>
            <a:lum contrast="40000"/>
          </a:blip>
          <a:stretch>
            <a:fillRect/>
          </a:stretch>
        </p:blipFill>
        <p:spPr>
          <a:xfrm>
            <a:off x="5357818" y="3714758"/>
            <a:ext cx="857238" cy="857238"/>
          </a:xfrm>
          <a:prstGeom prst="rect">
            <a:avLst/>
          </a:prstGeom>
          <a:effectLst>
            <a:reflection blurRad="6350" stA="50000" endA="300" endPos="90000" dir="5400000" sy="-100000" algn="bl" rotWithShape="0"/>
          </a:effectLst>
        </p:spPr>
      </p:pic>
      <p:pic>
        <p:nvPicPr>
          <p:cNvPr id="13" name="12 Imagen" descr="circular-shape-for-design-logo-8874BE76E2-seeklogo.com.png"/>
          <p:cNvPicPr>
            <a:picLocks noChangeAspect="1"/>
          </p:cNvPicPr>
          <p:nvPr/>
        </p:nvPicPr>
        <p:blipFill>
          <a:blip r:embed="rId3" cstate="print">
            <a:duotone>
              <a:prstClr val="black"/>
              <a:srgbClr val="FFC000">
                <a:tint val="45000"/>
                <a:satMod val="400000"/>
              </a:srgbClr>
            </a:duotone>
            <a:lum contrast="40000"/>
          </a:blip>
          <a:stretch>
            <a:fillRect/>
          </a:stretch>
        </p:blipFill>
        <p:spPr>
          <a:xfrm>
            <a:off x="6215074" y="3857634"/>
            <a:ext cx="857238" cy="857238"/>
          </a:xfrm>
          <a:prstGeom prst="rect">
            <a:avLst/>
          </a:prstGeom>
          <a:effectLst>
            <a:reflection blurRad="6350" stA="50000" endA="300" endPos="90000" dir="5400000" sy="-100000" algn="bl" rotWithShape="0"/>
          </a:effectLst>
        </p:spPr>
      </p:pic>
      <p:pic>
        <p:nvPicPr>
          <p:cNvPr id="14" name="13 Imagen" descr="circular-shape-for-design-logo-8874BE76E2-seeklogo.com.png"/>
          <p:cNvPicPr>
            <a:picLocks noChangeAspect="1"/>
          </p:cNvPicPr>
          <p:nvPr/>
        </p:nvPicPr>
        <p:blipFill>
          <a:blip r:embed="rId3" cstate="print">
            <a:duotone>
              <a:prstClr val="black"/>
              <a:srgbClr val="FFC000">
                <a:tint val="45000"/>
                <a:satMod val="400000"/>
              </a:srgbClr>
            </a:duotone>
            <a:lum contrast="40000"/>
          </a:blip>
          <a:stretch>
            <a:fillRect/>
          </a:stretch>
        </p:blipFill>
        <p:spPr>
          <a:xfrm>
            <a:off x="7143768" y="3929072"/>
            <a:ext cx="857238" cy="857238"/>
          </a:xfrm>
          <a:prstGeom prst="rect">
            <a:avLst/>
          </a:prstGeom>
          <a:effectLst>
            <a:reflection blurRad="6350" stA="50000" endA="300" endPos="90000" dir="5400000" sy="-100000" algn="bl" rotWithShape="0"/>
          </a:effectLst>
        </p:spPr>
      </p:pic>
      <p:pic>
        <p:nvPicPr>
          <p:cNvPr id="15" name="14 Imagen" descr="circular-shape-for-design-logo-8874BE76E2-seeklogo.com.png"/>
          <p:cNvPicPr>
            <a:picLocks noChangeAspect="1"/>
          </p:cNvPicPr>
          <p:nvPr/>
        </p:nvPicPr>
        <p:blipFill>
          <a:blip r:embed="rId3" cstate="print">
            <a:duotone>
              <a:prstClr val="black"/>
              <a:srgbClr val="FFC000">
                <a:tint val="45000"/>
                <a:satMod val="400000"/>
              </a:srgbClr>
            </a:duotone>
            <a:lum contrast="40000"/>
          </a:blip>
          <a:stretch>
            <a:fillRect/>
          </a:stretch>
        </p:blipFill>
        <p:spPr>
          <a:xfrm>
            <a:off x="8143900" y="4143386"/>
            <a:ext cx="857238" cy="857238"/>
          </a:xfrm>
          <a:prstGeom prst="rect">
            <a:avLst/>
          </a:prstGeom>
          <a:effectLst>
            <a:reflection blurRad="6350" stA="50000" endA="300" endPos="90000" dir="5400000" sy="-100000" algn="bl" rotWithShape="0"/>
          </a:effectLst>
        </p:spPr>
      </p:pic>
      <p:sp>
        <p:nvSpPr>
          <p:cNvPr id="16" name="15 Rectángulo"/>
          <p:cNvSpPr/>
          <p:nvPr/>
        </p:nvSpPr>
        <p:spPr>
          <a:xfrm>
            <a:off x="-285784" y="-285770"/>
            <a:ext cx="9644130" cy="571504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8" presetClass="emph" presetSubtype="0"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11"/>
                                        </p:tgtEl>
                                        <p:attrNameLst>
                                          <p:attrName>r</p:attrName>
                                        </p:attrNameLst>
                                      </p:cBhvr>
                                    </p:animRot>
                                  </p:childTnLst>
                                </p:cTn>
                              </p:par>
                              <p:par>
                                <p:cTn id="71" presetID="8" presetClass="emph" presetSubtype="0" fill="hold"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fill="hold"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14"/>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15"/>
                                        </p:tgtEl>
                                        <p:attrNameLst>
                                          <p:attrName>r</p:attrName>
                                        </p:attrNameLst>
                                      </p:cBhvr>
                                    </p:animRot>
                                  </p:childTnLst>
                                </p:cTn>
                              </p:par>
                            </p:childTnLst>
                          </p:cTn>
                        </p:par>
                        <p:par>
                          <p:cTn id="79" fill="hold">
                            <p:stCondLst>
                              <p:cond delay="2000"/>
                            </p:stCondLst>
                            <p:childTnLst>
                              <p:par>
                                <p:cTn id="80" presetID="2" presetClass="exit" presetSubtype="6" fill="hold"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1+ppt_w/2"/>
                                          </p:val>
                                        </p:tav>
                                      </p:tavLst>
                                    </p:anim>
                                    <p:anim calcmode="lin" valueType="num">
                                      <p:cBhvr additive="base">
                                        <p:cTn id="82" dur="2000"/>
                                        <p:tgtEl>
                                          <p:spTgt spid="4"/>
                                        </p:tgtEl>
                                        <p:attrNameLst>
                                          <p:attrName>ppt_y</p:attrName>
                                        </p:attrNameLst>
                                      </p:cBhvr>
                                      <p:tavLst>
                                        <p:tav tm="0">
                                          <p:val>
                                            <p:strVal val="ppt_y"/>
                                          </p:val>
                                        </p:tav>
                                        <p:tav tm="100000">
                                          <p:val>
                                            <p:strVal val="1+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1+ppt_w/2"/>
                                          </p:val>
                                        </p:tav>
                                      </p:tavLst>
                                    </p:anim>
                                    <p:anim calcmode="lin" valueType="num">
                                      <p:cBhvr additive="base">
                                        <p:cTn id="86" dur="2000"/>
                                        <p:tgtEl>
                                          <p:spTgt spid="5"/>
                                        </p:tgtEl>
                                        <p:attrNameLst>
                                          <p:attrName>ppt_y</p:attrName>
                                        </p:attrNameLst>
                                      </p:cBhvr>
                                      <p:tavLst>
                                        <p:tav tm="0">
                                          <p:val>
                                            <p:strVal val="ppt_y"/>
                                          </p:val>
                                        </p:tav>
                                        <p:tav tm="100000">
                                          <p:val>
                                            <p:strVal val="1+ppt_h/2"/>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2000"/>
                                        <p:tgtEl>
                                          <p:spTgt spid="6"/>
                                        </p:tgtEl>
                                        <p:attrNameLst>
                                          <p:attrName>ppt_x</p:attrName>
                                        </p:attrNameLst>
                                      </p:cBhvr>
                                      <p:tavLst>
                                        <p:tav tm="0">
                                          <p:val>
                                            <p:strVal val="ppt_x"/>
                                          </p:val>
                                        </p:tav>
                                        <p:tav tm="100000">
                                          <p:val>
                                            <p:strVal val="1+ppt_w/2"/>
                                          </p:val>
                                        </p:tav>
                                      </p:tavLst>
                                    </p:anim>
                                    <p:anim calcmode="lin" valueType="num">
                                      <p:cBhvr additive="base">
                                        <p:cTn id="90" dur="2000"/>
                                        <p:tgtEl>
                                          <p:spTgt spid="6"/>
                                        </p:tgtEl>
                                        <p:attrNameLst>
                                          <p:attrName>ppt_y</p:attrName>
                                        </p:attrNameLst>
                                      </p:cBhvr>
                                      <p:tavLst>
                                        <p:tav tm="0">
                                          <p:val>
                                            <p:strVal val="ppt_y"/>
                                          </p:val>
                                        </p:tav>
                                        <p:tav tm="100000">
                                          <p:val>
                                            <p:strVal val="1+ppt_h/2"/>
                                          </p:val>
                                        </p:tav>
                                      </p:tavLst>
                                    </p:anim>
                                    <p:set>
                                      <p:cBhvr>
                                        <p:cTn id="91" dur="1" fill="hold">
                                          <p:stCondLst>
                                            <p:cond delay="1999"/>
                                          </p:stCondLst>
                                        </p:cTn>
                                        <p:tgtEl>
                                          <p:spTgt spid="6"/>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2000"/>
                                        <p:tgtEl>
                                          <p:spTgt spid="7"/>
                                        </p:tgtEl>
                                        <p:attrNameLst>
                                          <p:attrName>ppt_x</p:attrName>
                                        </p:attrNameLst>
                                      </p:cBhvr>
                                      <p:tavLst>
                                        <p:tav tm="0">
                                          <p:val>
                                            <p:strVal val="ppt_x"/>
                                          </p:val>
                                        </p:tav>
                                        <p:tav tm="100000">
                                          <p:val>
                                            <p:strVal val="1+ppt_w/2"/>
                                          </p:val>
                                        </p:tav>
                                      </p:tavLst>
                                    </p:anim>
                                    <p:anim calcmode="lin" valueType="num">
                                      <p:cBhvr additive="base">
                                        <p:cTn id="94" dur="2000"/>
                                        <p:tgtEl>
                                          <p:spTgt spid="7"/>
                                        </p:tgtEl>
                                        <p:attrNameLst>
                                          <p:attrName>ppt_y</p:attrName>
                                        </p:attrNameLst>
                                      </p:cBhvr>
                                      <p:tavLst>
                                        <p:tav tm="0">
                                          <p:val>
                                            <p:strVal val="ppt_y"/>
                                          </p:val>
                                        </p:tav>
                                        <p:tav tm="100000">
                                          <p:val>
                                            <p:strVal val="1+ppt_h/2"/>
                                          </p:val>
                                        </p:tav>
                                      </p:tavLst>
                                    </p:anim>
                                    <p:set>
                                      <p:cBhvr>
                                        <p:cTn id="95" dur="1" fill="hold">
                                          <p:stCondLst>
                                            <p:cond delay="1999"/>
                                          </p:stCondLst>
                                        </p:cTn>
                                        <p:tgtEl>
                                          <p:spTgt spid="7"/>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1+ppt_w/2"/>
                                          </p:val>
                                        </p:tav>
                                      </p:tavLst>
                                    </p:anim>
                                    <p:anim calcmode="lin" valueType="num">
                                      <p:cBhvr additive="base">
                                        <p:cTn id="98" dur="2000"/>
                                        <p:tgtEl>
                                          <p:spTgt spid="8"/>
                                        </p:tgtEl>
                                        <p:attrNameLst>
                                          <p:attrName>ppt_y</p:attrName>
                                        </p:attrNameLst>
                                      </p:cBhvr>
                                      <p:tavLst>
                                        <p:tav tm="0">
                                          <p:val>
                                            <p:strVal val="ppt_y"/>
                                          </p:val>
                                        </p:tav>
                                        <p:tav tm="100000">
                                          <p:val>
                                            <p:strVal val="1+ppt_h/2"/>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9"/>
                                        </p:tgtEl>
                                        <p:attrNameLst>
                                          <p:attrName>ppt_x</p:attrName>
                                        </p:attrNameLst>
                                      </p:cBhvr>
                                      <p:tavLst>
                                        <p:tav tm="0">
                                          <p:val>
                                            <p:strVal val="ppt_x"/>
                                          </p:val>
                                        </p:tav>
                                        <p:tav tm="100000">
                                          <p:val>
                                            <p:strVal val="1+ppt_w/2"/>
                                          </p:val>
                                        </p:tav>
                                      </p:tavLst>
                                    </p:anim>
                                    <p:anim calcmode="lin" valueType="num">
                                      <p:cBhvr additive="base">
                                        <p:cTn id="102" dur="2000"/>
                                        <p:tgtEl>
                                          <p:spTgt spid="9"/>
                                        </p:tgtEl>
                                        <p:attrNameLst>
                                          <p:attrName>ppt_y</p:attrName>
                                        </p:attrNameLst>
                                      </p:cBhvr>
                                      <p:tavLst>
                                        <p:tav tm="0">
                                          <p:val>
                                            <p:strVal val="ppt_y"/>
                                          </p:val>
                                        </p:tav>
                                        <p:tav tm="100000">
                                          <p:val>
                                            <p:strVal val="1+ppt_h/2"/>
                                          </p:val>
                                        </p:tav>
                                      </p:tavLst>
                                    </p:anim>
                                    <p:set>
                                      <p:cBhvr>
                                        <p:cTn id="103" dur="1" fill="hold">
                                          <p:stCondLst>
                                            <p:cond delay="1999"/>
                                          </p:stCondLst>
                                        </p:cTn>
                                        <p:tgtEl>
                                          <p:spTgt spid="9"/>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1+ppt_w/2"/>
                                          </p:val>
                                        </p:tav>
                                      </p:tavLst>
                                    </p:anim>
                                    <p:anim calcmode="lin" valueType="num">
                                      <p:cBhvr additive="base">
                                        <p:cTn id="106" dur="2000"/>
                                        <p:tgtEl>
                                          <p:spTgt spid="10"/>
                                        </p:tgtEl>
                                        <p:attrNameLst>
                                          <p:attrName>ppt_y</p:attrName>
                                        </p:attrNameLst>
                                      </p:cBhvr>
                                      <p:tavLst>
                                        <p:tav tm="0">
                                          <p:val>
                                            <p:strVal val="ppt_y"/>
                                          </p:val>
                                        </p:tav>
                                        <p:tav tm="100000">
                                          <p:val>
                                            <p:strVal val="1+ppt_h/2"/>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1+ppt_w/2"/>
                                          </p:val>
                                        </p:tav>
                                      </p:tavLst>
                                    </p:anim>
                                    <p:anim calcmode="lin" valueType="num">
                                      <p:cBhvr additive="base">
                                        <p:cTn id="110" dur="2000"/>
                                        <p:tgtEl>
                                          <p:spTgt spid="11"/>
                                        </p:tgtEl>
                                        <p:attrNameLst>
                                          <p:attrName>ppt_y</p:attrName>
                                        </p:attrNameLst>
                                      </p:cBhvr>
                                      <p:tavLst>
                                        <p:tav tm="0">
                                          <p:val>
                                            <p:strVal val="ppt_y"/>
                                          </p:val>
                                        </p:tav>
                                        <p:tav tm="100000">
                                          <p:val>
                                            <p:strVal val="1+ppt_h/2"/>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12"/>
                                        </p:tgtEl>
                                        <p:attrNameLst>
                                          <p:attrName>ppt_x</p:attrName>
                                        </p:attrNameLst>
                                      </p:cBhvr>
                                      <p:tavLst>
                                        <p:tav tm="0">
                                          <p:val>
                                            <p:strVal val="ppt_x"/>
                                          </p:val>
                                        </p:tav>
                                        <p:tav tm="100000">
                                          <p:val>
                                            <p:strVal val="1+ppt_w/2"/>
                                          </p:val>
                                        </p:tav>
                                      </p:tavLst>
                                    </p:anim>
                                    <p:anim calcmode="lin" valueType="num">
                                      <p:cBhvr additive="base">
                                        <p:cTn id="114" dur="2000"/>
                                        <p:tgtEl>
                                          <p:spTgt spid="12"/>
                                        </p:tgtEl>
                                        <p:attrNameLst>
                                          <p:attrName>ppt_y</p:attrName>
                                        </p:attrNameLst>
                                      </p:cBhvr>
                                      <p:tavLst>
                                        <p:tav tm="0">
                                          <p:val>
                                            <p:strVal val="ppt_y"/>
                                          </p:val>
                                        </p:tav>
                                        <p:tav tm="100000">
                                          <p:val>
                                            <p:strVal val="1+ppt_h/2"/>
                                          </p:val>
                                        </p:tav>
                                      </p:tavLst>
                                    </p:anim>
                                    <p:set>
                                      <p:cBhvr>
                                        <p:cTn id="115" dur="1" fill="hold">
                                          <p:stCondLst>
                                            <p:cond delay="1999"/>
                                          </p:stCondLst>
                                        </p:cTn>
                                        <p:tgtEl>
                                          <p:spTgt spid="12"/>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3"/>
                                        </p:tgtEl>
                                        <p:attrNameLst>
                                          <p:attrName>ppt_x</p:attrName>
                                        </p:attrNameLst>
                                      </p:cBhvr>
                                      <p:tavLst>
                                        <p:tav tm="0">
                                          <p:val>
                                            <p:strVal val="ppt_x"/>
                                          </p:val>
                                        </p:tav>
                                        <p:tav tm="100000">
                                          <p:val>
                                            <p:strVal val="1+ppt_w/2"/>
                                          </p:val>
                                        </p:tav>
                                      </p:tavLst>
                                    </p:anim>
                                    <p:anim calcmode="lin" valueType="num">
                                      <p:cBhvr additive="base">
                                        <p:cTn id="118" dur="2000"/>
                                        <p:tgtEl>
                                          <p:spTgt spid="13"/>
                                        </p:tgtEl>
                                        <p:attrNameLst>
                                          <p:attrName>ppt_y</p:attrName>
                                        </p:attrNameLst>
                                      </p:cBhvr>
                                      <p:tavLst>
                                        <p:tav tm="0">
                                          <p:val>
                                            <p:strVal val="ppt_y"/>
                                          </p:val>
                                        </p:tav>
                                        <p:tav tm="100000">
                                          <p:val>
                                            <p:strVal val="1+ppt_h/2"/>
                                          </p:val>
                                        </p:tav>
                                      </p:tavLst>
                                    </p:anim>
                                    <p:set>
                                      <p:cBhvr>
                                        <p:cTn id="119" dur="1" fill="hold">
                                          <p:stCondLst>
                                            <p:cond delay="1999"/>
                                          </p:stCondLst>
                                        </p:cTn>
                                        <p:tgtEl>
                                          <p:spTgt spid="13"/>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14"/>
                                        </p:tgtEl>
                                        <p:attrNameLst>
                                          <p:attrName>ppt_x</p:attrName>
                                        </p:attrNameLst>
                                      </p:cBhvr>
                                      <p:tavLst>
                                        <p:tav tm="0">
                                          <p:val>
                                            <p:strVal val="ppt_x"/>
                                          </p:val>
                                        </p:tav>
                                        <p:tav tm="100000">
                                          <p:val>
                                            <p:strVal val="1+ppt_w/2"/>
                                          </p:val>
                                        </p:tav>
                                      </p:tavLst>
                                    </p:anim>
                                    <p:anim calcmode="lin" valueType="num">
                                      <p:cBhvr additive="base">
                                        <p:cTn id="122" dur="2000"/>
                                        <p:tgtEl>
                                          <p:spTgt spid="14"/>
                                        </p:tgtEl>
                                        <p:attrNameLst>
                                          <p:attrName>ppt_y</p:attrName>
                                        </p:attrNameLst>
                                      </p:cBhvr>
                                      <p:tavLst>
                                        <p:tav tm="0">
                                          <p:val>
                                            <p:strVal val="ppt_y"/>
                                          </p:val>
                                        </p:tav>
                                        <p:tav tm="100000">
                                          <p:val>
                                            <p:strVal val="1+ppt_h/2"/>
                                          </p:val>
                                        </p:tav>
                                      </p:tavLst>
                                    </p:anim>
                                    <p:set>
                                      <p:cBhvr>
                                        <p:cTn id="123" dur="1" fill="hold">
                                          <p:stCondLst>
                                            <p:cond delay="1999"/>
                                          </p:stCondLst>
                                        </p:cTn>
                                        <p:tgtEl>
                                          <p:spTgt spid="14"/>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5"/>
                                        </p:tgtEl>
                                        <p:attrNameLst>
                                          <p:attrName>ppt_x</p:attrName>
                                        </p:attrNameLst>
                                      </p:cBhvr>
                                      <p:tavLst>
                                        <p:tav tm="0">
                                          <p:val>
                                            <p:strVal val="ppt_x"/>
                                          </p:val>
                                        </p:tav>
                                        <p:tav tm="100000">
                                          <p:val>
                                            <p:strVal val="1+ppt_w/2"/>
                                          </p:val>
                                        </p:tav>
                                      </p:tavLst>
                                    </p:anim>
                                    <p:anim calcmode="lin" valueType="num">
                                      <p:cBhvr additive="base">
                                        <p:cTn id="126" dur="2000"/>
                                        <p:tgtEl>
                                          <p:spTgt spid="15"/>
                                        </p:tgtEl>
                                        <p:attrNameLst>
                                          <p:attrName>ppt_y</p:attrName>
                                        </p:attrNameLst>
                                      </p:cBhvr>
                                      <p:tavLst>
                                        <p:tav tm="0">
                                          <p:val>
                                            <p:strVal val="ppt_y"/>
                                          </p:val>
                                        </p:tav>
                                        <p:tav tm="100000">
                                          <p:val>
                                            <p:strVal val="1+ppt_h/2"/>
                                          </p:val>
                                        </p:tav>
                                      </p:tavLst>
                                    </p:anim>
                                    <p:set>
                                      <p:cBhvr>
                                        <p:cTn id="127" dur="1" fill="hold">
                                          <p:stCondLst>
                                            <p:cond delay="1999"/>
                                          </p:stCondLst>
                                        </p:cTn>
                                        <p:tgtEl>
                                          <p:spTgt spid="15"/>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4"/>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5"/>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6"/>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7"/>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8"/>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9"/>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10"/>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11"/>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12"/>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3"/>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4"/>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5"/>
                                        </p:tgtEl>
                                        <p:attrNameLst>
                                          <p:attrName>r</p:attrName>
                                        </p:attrNameLst>
                                      </p:cBhvr>
                                    </p:animRot>
                                  </p:childTnLst>
                                </p:cTn>
                              </p:par>
                              <p:par>
                                <p:cTn id="152" presetID="2" presetClass="entr" presetSubtype="9"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additive="base">
                                        <p:cTn id="154" dur="2000" fill="hold"/>
                                        <p:tgtEl>
                                          <p:spTgt spid="2"/>
                                        </p:tgtEl>
                                        <p:attrNameLst>
                                          <p:attrName>ppt_x</p:attrName>
                                        </p:attrNameLst>
                                      </p:cBhvr>
                                      <p:tavLst>
                                        <p:tav tm="0">
                                          <p:val>
                                            <p:strVal val="0-#ppt_w/2"/>
                                          </p:val>
                                        </p:tav>
                                        <p:tav tm="100000">
                                          <p:val>
                                            <p:strVal val="#ppt_x"/>
                                          </p:val>
                                        </p:tav>
                                      </p:tavLst>
                                    </p:anim>
                                    <p:anim calcmode="lin" valueType="num">
                                      <p:cBhvr additive="base">
                                        <p:cTn id="155"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43600"/>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2" name="1 Imagen" descr="stock-photo-25148923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ball-blue.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3857620" y="0"/>
            <a:ext cx="690725" cy="690725"/>
          </a:xfrm>
          <a:prstGeom prst="rect">
            <a:avLst/>
          </a:prstGeom>
          <a:effectLst>
            <a:reflection blurRad="6350" stA="50000" endA="300" endPos="90000" dir="5400000" sy="-100000" algn="bl" rotWithShape="0"/>
          </a:effectLst>
        </p:spPr>
      </p:pic>
      <p:pic>
        <p:nvPicPr>
          <p:cNvPr id="5" name="4 Imagen" descr="ball-blue.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4572000" y="0"/>
            <a:ext cx="690725" cy="690725"/>
          </a:xfrm>
          <a:prstGeom prst="rect">
            <a:avLst/>
          </a:prstGeom>
          <a:effectLst>
            <a:reflection blurRad="6350" stA="50000" endA="300" endPos="90000" dir="5400000" sy="-100000" algn="bl" rotWithShape="0"/>
          </a:effectLst>
        </p:spPr>
      </p:pic>
      <p:pic>
        <p:nvPicPr>
          <p:cNvPr id="6" name="5 Imagen" descr="ball-blue.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0" y="4452775"/>
            <a:ext cx="690725" cy="690725"/>
          </a:xfrm>
          <a:prstGeom prst="rect">
            <a:avLst/>
          </a:prstGeom>
          <a:effectLst>
            <a:reflection blurRad="6350" stA="50000" endA="300" endPos="90000" dir="5400000" sy="-100000" algn="bl" rotWithShape="0"/>
          </a:effectLst>
        </p:spPr>
      </p:pic>
      <p:pic>
        <p:nvPicPr>
          <p:cNvPr id="7" name="6 Imagen" descr="ball-blue.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8453275" y="4452775"/>
            <a:ext cx="690725" cy="690725"/>
          </a:xfrm>
          <a:prstGeom prst="rect">
            <a:avLst/>
          </a:prstGeom>
          <a:effectLst>
            <a:reflection blurRad="6350" stA="50000" endA="300" endPos="90000" dir="5400000" sy="-100000" algn="bl" rotWithShape="0"/>
          </a:effectLst>
        </p:spPr>
      </p:pic>
      <p:pic>
        <p:nvPicPr>
          <p:cNvPr id="8" name="7 Imagen" descr="ball-blue.png"/>
          <p:cNvPicPr>
            <a:picLocks noChangeAspect="1"/>
          </p:cNvPicPr>
          <p:nvPr/>
        </p:nvPicPr>
        <p:blipFill>
          <a:blip r:embed="rId3" cstate="print">
            <a:duotone>
              <a:schemeClr val="accent2">
                <a:shade val="45000"/>
                <a:satMod val="135000"/>
              </a:schemeClr>
              <a:prstClr val="white"/>
            </a:duotone>
            <a:lum bright="-20000" contrast="40000"/>
          </a:blip>
          <a:stretch>
            <a:fillRect/>
          </a:stretch>
        </p:blipFill>
        <p:spPr>
          <a:xfrm>
            <a:off x="642910" y="4071948"/>
            <a:ext cx="690725" cy="690725"/>
          </a:xfrm>
          <a:prstGeom prst="rect">
            <a:avLst/>
          </a:prstGeom>
          <a:effectLst>
            <a:reflection blurRad="6350" stA="50000" endA="300" endPos="90000" dir="5400000" sy="-100000" algn="bl" rotWithShape="0"/>
          </a:effectLst>
        </p:spPr>
      </p:pic>
      <p:pic>
        <p:nvPicPr>
          <p:cNvPr id="9" name="8 Imagen" descr="ball-blue.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1285852" y="3571882"/>
            <a:ext cx="690725" cy="690725"/>
          </a:xfrm>
          <a:prstGeom prst="rect">
            <a:avLst/>
          </a:prstGeom>
          <a:effectLst>
            <a:reflection blurRad="6350" stA="50000" endA="300" endPos="90000" dir="5400000" sy="-100000" algn="bl" rotWithShape="0"/>
          </a:effectLst>
        </p:spPr>
      </p:pic>
      <p:pic>
        <p:nvPicPr>
          <p:cNvPr id="10" name="9 Imagen" descr="ball-blue.png"/>
          <p:cNvPicPr>
            <a:picLocks noChangeAspect="1"/>
          </p:cNvPicPr>
          <p:nvPr/>
        </p:nvPicPr>
        <p:blipFill>
          <a:blip r:embed="rId3" cstate="print">
            <a:duotone>
              <a:schemeClr val="accent2">
                <a:shade val="45000"/>
                <a:satMod val="135000"/>
              </a:schemeClr>
              <a:prstClr val="white"/>
            </a:duotone>
            <a:lum bright="-20000" contrast="40000"/>
          </a:blip>
          <a:stretch>
            <a:fillRect/>
          </a:stretch>
        </p:blipFill>
        <p:spPr>
          <a:xfrm>
            <a:off x="1928794" y="3143254"/>
            <a:ext cx="690725" cy="690725"/>
          </a:xfrm>
          <a:prstGeom prst="rect">
            <a:avLst/>
          </a:prstGeom>
          <a:effectLst>
            <a:reflection blurRad="6350" stA="50000" endA="300" endPos="90000" dir="5400000" sy="-100000" algn="bl" rotWithShape="0"/>
          </a:effectLst>
        </p:spPr>
      </p:pic>
      <p:pic>
        <p:nvPicPr>
          <p:cNvPr id="11" name="10 Imagen" descr="ball-blue.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2500298" y="2643188"/>
            <a:ext cx="690725" cy="690725"/>
          </a:xfrm>
          <a:prstGeom prst="rect">
            <a:avLst/>
          </a:prstGeom>
          <a:effectLst>
            <a:reflection blurRad="6350" stA="50000" endA="300" endPos="90000" dir="5400000" sy="-100000" algn="bl" rotWithShape="0"/>
          </a:effectLst>
        </p:spPr>
      </p:pic>
      <p:pic>
        <p:nvPicPr>
          <p:cNvPr id="12" name="11 Imagen" descr="ball-blue.png"/>
          <p:cNvPicPr>
            <a:picLocks noChangeAspect="1"/>
          </p:cNvPicPr>
          <p:nvPr/>
        </p:nvPicPr>
        <p:blipFill>
          <a:blip r:embed="rId3" cstate="print">
            <a:duotone>
              <a:schemeClr val="accent2">
                <a:shade val="45000"/>
                <a:satMod val="135000"/>
              </a:schemeClr>
              <a:prstClr val="white"/>
            </a:duotone>
            <a:lum bright="-20000" contrast="40000"/>
          </a:blip>
          <a:stretch>
            <a:fillRect/>
          </a:stretch>
        </p:blipFill>
        <p:spPr>
          <a:xfrm>
            <a:off x="3071802" y="2143122"/>
            <a:ext cx="690725" cy="690725"/>
          </a:xfrm>
          <a:prstGeom prst="rect">
            <a:avLst/>
          </a:prstGeom>
          <a:effectLst>
            <a:reflection blurRad="6350" stA="50000" endA="300" endPos="90000" dir="5400000" sy="-100000" algn="bl" rotWithShape="0"/>
          </a:effectLst>
        </p:spPr>
      </p:pic>
      <p:pic>
        <p:nvPicPr>
          <p:cNvPr id="13" name="12 Imagen" descr="ball-blue.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3500430" y="1428742"/>
            <a:ext cx="690725" cy="690725"/>
          </a:xfrm>
          <a:prstGeom prst="rect">
            <a:avLst/>
          </a:prstGeom>
          <a:effectLst>
            <a:reflection blurRad="6350" stA="50000" endA="300" endPos="90000" dir="5400000" sy="-100000" algn="bl" rotWithShape="0"/>
          </a:effectLst>
        </p:spPr>
      </p:pic>
      <p:pic>
        <p:nvPicPr>
          <p:cNvPr id="14" name="13 Imagen" descr="ball-blue.png"/>
          <p:cNvPicPr>
            <a:picLocks noChangeAspect="1"/>
          </p:cNvPicPr>
          <p:nvPr/>
        </p:nvPicPr>
        <p:blipFill>
          <a:blip r:embed="rId3" cstate="print">
            <a:duotone>
              <a:schemeClr val="accent2">
                <a:shade val="45000"/>
                <a:satMod val="135000"/>
              </a:schemeClr>
              <a:prstClr val="white"/>
            </a:duotone>
            <a:lum bright="-20000" contrast="40000"/>
          </a:blip>
          <a:stretch>
            <a:fillRect/>
          </a:stretch>
        </p:blipFill>
        <p:spPr>
          <a:xfrm>
            <a:off x="3857620" y="785800"/>
            <a:ext cx="690725" cy="690725"/>
          </a:xfrm>
          <a:prstGeom prst="rect">
            <a:avLst/>
          </a:prstGeom>
          <a:effectLst>
            <a:reflection blurRad="6350" stA="50000" endA="300" endPos="90000" dir="5400000" sy="-100000" algn="bl" rotWithShape="0"/>
          </a:effectLst>
        </p:spPr>
      </p:pic>
      <p:pic>
        <p:nvPicPr>
          <p:cNvPr id="15" name="14 Imagen" descr="ball-blue.png"/>
          <p:cNvPicPr>
            <a:picLocks noChangeAspect="1"/>
          </p:cNvPicPr>
          <p:nvPr/>
        </p:nvPicPr>
        <p:blipFill>
          <a:blip r:embed="rId3" cstate="print">
            <a:duotone>
              <a:schemeClr val="accent2">
                <a:shade val="45000"/>
                <a:satMod val="135000"/>
              </a:schemeClr>
              <a:prstClr val="white"/>
            </a:duotone>
            <a:lum bright="-20000" contrast="40000"/>
          </a:blip>
          <a:stretch>
            <a:fillRect/>
          </a:stretch>
        </p:blipFill>
        <p:spPr>
          <a:xfrm>
            <a:off x="4572000" y="785800"/>
            <a:ext cx="690725" cy="690725"/>
          </a:xfrm>
          <a:prstGeom prst="rect">
            <a:avLst/>
          </a:prstGeom>
          <a:effectLst>
            <a:reflection blurRad="6350" stA="50000" endA="300" endPos="90000" dir="5400000" sy="-100000" algn="bl" rotWithShape="0"/>
          </a:effectLst>
        </p:spPr>
      </p:pic>
      <p:pic>
        <p:nvPicPr>
          <p:cNvPr id="16" name="15 Imagen" descr="ball-blue.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4857752" y="1500180"/>
            <a:ext cx="690725" cy="690725"/>
          </a:xfrm>
          <a:prstGeom prst="rect">
            <a:avLst/>
          </a:prstGeom>
          <a:effectLst>
            <a:reflection blurRad="6350" stA="50000" endA="300" endPos="90000" dir="5400000" sy="-100000" algn="bl" rotWithShape="0"/>
          </a:effectLst>
        </p:spPr>
      </p:pic>
      <p:pic>
        <p:nvPicPr>
          <p:cNvPr id="17" name="16 Imagen" descr="ball-blue.png"/>
          <p:cNvPicPr>
            <a:picLocks noChangeAspect="1"/>
          </p:cNvPicPr>
          <p:nvPr/>
        </p:nvPicPr>
        <p:blipFill>
          <a:blip r:embed="rId3" cstate="print">
            <a:duotone>
              <a:schemeClr val="accent2">
                <a:shade val="45000"/>
                <a:satMod val="135000"/>
              </a:schemeClr>
              <a:prstClr val="white"/>
            </a:duotone>
            <a:lum bright="-20000" contrast="40000"/>
          </a:blip>
          <a:stretch>
            <a:fillRect/>
          </a:stretch>
        </p:blipFill>
        <p:spPr>
          <a:xfrm>
            <a:off x="5143504" y="2214560"/>
            <a:ext cx="690725" cy="690725"/>
          </a:xfrm>
          <a:prstGeom prst="rect">
            <a:avLst/>
          </a:prstGeom>
          <a:effectLst>
            <a:reflection blurRad="6350" stA="50000" endA="300" endPos="90000" dir="5400000" sy="-100000" algn="bl" rotWithShape="0"/>
          </a:effectLst>
        </p:spPr>
      </p:pic>
      <p:pic>
        <p:nvPicPr>
          <p:cNvPr id="18" name="17 Imagen" descr="ball-blue.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5715008" y="2786064"/>
            <a:ext cx="690725" cy="690725"/>
          </a:xfrm>
          <a:prstGeom prst="rect">
            <a:avLst/>
          </a:prstGeom>
          <a:effectLst>
            <a:reflection blurRad="6350" stA="50000" endA="300" endPos="90000" dir="5400000" sy="-100000" algn="bl" rotWithShape="0"/>
          </a:effectLst>
        </p:spPr>
      </p:pic>
      <p:pic>
        <p:nvPicPr>
          <p:cNvPr id="19" name="18 Imagen" descr="ball-blue.png"/>
          <p:cNvPicPr>
            <a:picLocks noChangeAspect="1"/>
          </p:cNvPicPr>
          <p:nvPr/>
        </p:nvPicPr>
        <p:blipFill>
          <a:blip r:embed="rId3" cstate="print">
            <a:duotone>
              <a:schemeClr val="accent2">
                <a:shade val="45000"/>
                <a:satMod val="135000"/>
              </a:schemeClr>
              <a:prstClr val="white"/>
            </a:duotone>
            <a:lum bright="-20000" contrast="40000"/>
          </a:blip>
          <a:stretch>
            <a:fillRect/>
          </a:stretch>
        </p:blipFill>
        <p:spPr>
          <a:xfrm>
            <a:off x="6357950" y="3286130"/>
            <a:ext cx="690725" cy="690725"/>
          </a:xfrm>
          <a:prstGeom prst="rect">
            <a:avLst/>
          </a:prstGeom>
          <a:effectLst>
            <a:reflection blurRad="6350" stA="50000" endA="300" endPos="90000" dir="5400000" sy="-100000" algn="bl" rotWithShape="0"/>
          </a:effectLst>
        </p:spPr>
      </p:pic>
      <p:pic>
        <p:nvPicPr>
          <p:cNvPr id="20" name="19 Imagen" descr="ball-blue.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7072330" y="3571882"/>
            <a:ext cx="690725" cy="690725"/>
          </a:xfrm>
          <a:prstGeom prst="rect">
            <a:avLst/>
          </a:prstGeom>
          <a:effectLst>
            <a:reflection blurRad="6350" stA="50000" endA="300" endPos="90000" dir="5400000" sy="-100000" algn="bl" rotWithShape="0"/>
          </a:effectLst>
        </p:spPr>
      </p:pic>
      <p:pic>
        <p:nvPicPr>
          <p:cNvPr id="21" name="20 Imagen" descr="ball-blue.png"/>
          <p:cNvPicPr>
            <a:picLocks noChangeAspect="1"/>
          </p:cNvPicPr>
          <p:nvPr/>
        </p:nvPicPr>
        <p:blipFill>
          <a:blip r:embed="rId3" cstate="print">
            <a:duotone>
              <a:schemeClr val="accent2">
                <a:shade val="45000"/>
                <a:satMod val="135000"/>
              </a:schemeClr>
              <a:prstClr val="white"/>
            </a:duotone>
            <a:lum bright="-20000" contrast="40000"/>
          </a:blip>
          <a:stretch>
            <a:fillRect/>
          </a:stretch>
        </p:blipFill>
        <p:spPr>
          <a:xfrm>
            <a:off x="7715272" y="4000510"/>
            <a:ext cx="690725" cy="690725"/>
          </a:xfrm>
          <a:prstGeom prst="rect">
            <a:avLst/>
          </a:prstGeom>
          <a:effectLst>
            <a:reflection blurRad="6350" stA="50000" endA="300" endPos="90000" dir="5400000" sy="-100000" algn="bl" rotWithShape="0"/>
          </a:effectLst>
        </p:spPr>
      </p:pic>
      <p:sp>
        <p:nvSpPr>
          <p:cNvPr id="22" name="21 Rectángulo"/>
          <p:cNvSpPr/>
          <p:nvPr/>
        </p:nvSpPr>
        <p:spPr>
          <a:xfrm>
            <a:off x="-285784" y="-285770"/>
            <a:ext cx="9644130" cy="571504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1+#ppt_w/2"/>
                                          </p:val>
                                        </p:tav>
                                        <p:tav tm="100000">
                                          <p:val>
                                            <p:strVal val="#ppt_x"/>
                                          </p:val>
                                        </p:tav>
                                      </p:tavLst>
                                    </p:anim>
                                    <p:anim calcmode="lin" valueType="num">
                                      <p:cBhvr additive="base">
                                        <p:cTn id="26" dur="2000" fill="hold"/>
                                        <p:tgtEl>
                                          <p:spTgt spid="10"/>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1+#ppt_w/2"/>
                                          </p:val>
                                        </p:tav>
                                        <p:tav tm="100000">
                                          <p:val>
                                            <p:strVal val="#ppt_x"/>
                                          </p:val>
                                        </p:tav>
                                      </p:tavLst>
                                    </p:anim>
                                    <p:anim calcmode="lin" valueType="num">
                                      <p:cBhvr additive="base">
                                        <p:cTn id="30" dur="2000" fill="hold"/>
                                        <p:tgtEl>
                                          <p:spTgt spid="11"/>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1+#ppt_w/2"/>
                                          </p:val>
                                        </p:tav>
                                        <p:tav tm="100000">
                                          <p:val>
                                            <p:strVal val="#ppt_x"/>
                                          </p:val>
                                        </p:tav>
                                      </p:tavLst>
                                    </p:anim>
                                    <p:anim calcmode="lin" valueType="num">
                                      <p:cBhvr additive="base">
                                        <p:cTn id="34" dur="2000" fill="hold"/>
                                        <p:tgtEl>
                                          <p:spTgt spid="12"/>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1+#ppt_w/2"/>
                                          </p:val>
                                        </p:tav>
                                        <p:tav tm="100000">
                                          <p:val>
                                            <p:strVal val="#ppt_x"/>
                                          </p:val>
                                        </p:tav>
                                      </p:tavLst>
                                    </p:anim>
                                    <p:anim calcmode="lin" valueType="num">
                                      <p:cBhvr additive="base">
                                        <p:cTn id="38" dur="2000" fill="hold"/>
                                        <p:tgtEl>
                                          <p:spTgt spid="13"/>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000" fill="hold"/>
                                        <p:tgtEl>
                                          <p:spTgt spid="14"/>
                                        </p:tgtEl>
                                        <p:attrNameLst>
                                          <p:attrName>ppt_x</p:attrName>
                                        </p:attrNameLst>
                                      </p:cBhvr>
                                      <p:tavLst>
                                        <p:tav tm="0">
                                          <p:val>
                                            <p:strVal val="1+#ppt_w/2"/>
                                          </p:val>
                                        </p:tav>
                                        <p:tav tm="100000">
                                          <p:val>
                                            <p:strVal val="#ppt_x"/>
                                          </p:val>
                                        </p:tav>
                                      </p:tavLst>
                                    </p:anim>
                                    <p:anim calcmode="lin" valueType="num">
                                      <p:cBhvr additive="base">
                                        <p:cTn id="42" dur="2000" fill="hold"/>
                                        <p:tgtEl>
                                          <p:spTgt spid="14"/>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2000" fill="hold"/>
                                        <p:tgtEl>
                                          <p:spTgt spid="5"/>
                                        </p:tgtEl>
                                        <p:attrNameLst>
                                          <p:attrName>ppt_x</p:attrName>
                                        </p:attrNameLst>
                                      </p:cBhvr>
                                      <p:tavLst>
                                        <p:tav tm="0">
                                          <p:val>
                                            <p:strVal val="0-#ppt_w/2"/>
                                          </p:val>
                                        </p:tav>
                                        <p:tav tm="100000">
                                          <p:val>
                                            <p:strVal val="#ppt_x"/>
                                          </p:val>
                                        </p:tav>
                                      </p:tavLst>
                                    </p:anim>
                                    <p:anim calcmode="lin" valueType="num">
                                      <p:cBhvr additive="base">
                                        <p:cTn id="46" dur="2000" fill="hold"/>
                                        <p:tgtEl>
                                          <p:spTgt spid="5"/>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2000" fill="hold"/>
                                        <p:tgtEl>
                                          <p:spTgt spid="7"/>
                                        </p:tgtEl>
                                        <p:attrNameLst>
                                          <p:attrName>ppt_x</p:attrName>
                                        </p:attrNameLst>
                                      </p:cBhvr>
                                      <p:tavLst>
                                        <p:tav tm="0">
                                          <p:val>
                                            <p:strVal val="0-#ppt_w/2"/>
                                          </p:val>
                                        </p:tav>
                                        <p:tav tm="100000">
                                          <p:val>
                                            <p:strVal val="#ppt_x"/>
                                          </p:val>
                                        </p:tav>
                                      </p:tavLst>
                                    </p:anim>
                                    <p:anim calcmode="lin" valueType="num">
                                      <p:cBhvr additive="base">
                                        <p:cTn id="50" dur="2000" fill="hold"/>
                                        <p:tgtEl>
                                          <p:spTgt spid="7"/>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0-#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7"/>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5"/>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6"/>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7"/>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8"/>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9"/>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2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21"/>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8"/>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9"/>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0"/>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1"/>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2"/>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3"/>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4"/>
                                        </p:tgtEl>
                                        <p:attrNameLst>
                                          <p:attrName>r</p:attrName>
                                        </p:attrNameLst>
                                      </p:cBhvr>
                                    </p:animRot>
                                  </p:childTnLst>
                                </p:cTn>
                              </p:par>
                            </p:childTnLst>
                          </p:cTn>
                        </p:par>
                        <p:par>
                          <p:cTn id="115" fill="hold">
                            <p:stCondLst>
                              <p:cond delay="4000"/>
                            </p:stCondLst>
                            <p:childTnLst>
                              <p:par>
                                <p:cTn id="116" presetID="2" presetClass="exit" presetSubtype="3" fill="hold" nodeType="after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1+ppt_w/2"/>
                                          </p:val>
                                        </p:tav>
                                      </p:tavLst>
                                    </p:anim>
                                    <p:anim calcmode="lin" valueType="num">
                                      <p:cBhvr additive="base">
                                        <p:cTn id="118" dur="2000"/>
                                        <p:tgtEl>
                                          <p:spTgt spid="4"/>
                                        </p:tgtEl>
                                        <p:attrNameLst>
                                          <p:attrName>ppt_y</p:attrName>
                                        </p:attrNameLst>
                                      </p:cBhvr>
                                      <p:tavLst>
                                        <p:tav tm="0">
                                          <p:val>
                                            <p:strVal val="ppt_y"/>
                                          </p:val>
                                        </p:tav>
                                        <p:tav tm="100000">
                                          <p:val>
                                            <p:strVal val="0-ppt_h/2"/>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3"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1+ppt_w/2"/>
                                          </p:val>
                                        </p:tav>
                                      </p:tavLst>
                                    </p:anim>
                                    <p:anim calcmode="lin" valueType="num">
                                      <p:cBhvr additive="base">
                                        <p:cTn id="122" dur="2000"/>
                                        <p:tgtEl>
                                          <p:spTgt spid="6"/>
                                        </p:tgtEl>
                                        <p:attrNameLst>
                                          <p:attrName>ppt_y</p:attrName>
                                        </p:attrNameLst>
                                      </p:cBhvr>
                                      <p:tavLst>
                                        <p:tav tm="0">
                                          <p:val>
                                            <p:strVal val="ppt_y"/>
                                          </p:val>
                                        </p:tav>
                                        <p:tav tm="100000">
                                          <p:val>
                                            <p:strVal val="0-ppt_h/2"/>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3"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1+ppt_w/2"/>
                                          </p:val>
                                        </p:tav>
                                      </p:tavLst>
                                    </p:anim>
                                    <p:anim calcmode="lin" valueType="num">
                                      <p:cBhvr additive="base">
                                        <p:cTn id="126" dur="2000"/>
                                        <p:tgtEl>
                                          <p:spTgt spid="8"/>
                                        </p:tgtEl>
                                        <p:attrNameLst>
                                          <p:attrName>ppt_y</p:attrName>
                                        </p:attrNameLst>
                                      </p:cBhvr>
                                      <p:tavLst>
                                        <p:tav tm="0">
                                          <p:val>
                                            <p:strVal val="ppt_y"/>
                                          </p:val>
                                        </p:tav>
                                        <p:tav tm="100000">
                                          <p:val>
                                            <p:strVal val="0-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3"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0-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3" fill="hold"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1+ppt_w/2"/>
                                          </p:val>
                                        </p:tav>
                                      </p:tavLst>
                                    </p:anim>
                                    <p:anim calcmode="lin" valueType="num">
                                      <p:cBhvr additive="base">
                                        <p:cTn id="134" dur="2000"/>
                                        <p:tgtEl>
                                          <p:spTgt spid="10"/>
                                        </p:tgtEl>
                                        <p:attrNameLst>
                                          <p:attrName>ppt_y</p:attrName>
                                        </p:attrNameLst>
                                      </p:cBhvr>
                                      <p:tavLst>
                                        <p:tav tm="0">
                                          <p:val>
                                            <p:strVal val="ppt_y"/>
                                          </p:val>
                                        </p:tav>
                                        <p:tav tm="100000">
                                          <p:val>
                                            <p:strVal val="0-ppt_h/2"/>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1+ppt_w/2"/>
                                          </p:val>
                                        </p:tav>
                                      </p:tavLst>
                                    </p:anim>
                                    <p:anim calcmode="lin" valueType="num">
                                      <p:cBhvr additive="base">
                                        <p:cTn id="138" dur="2000"/>
                                        <p:tgtEl>
                                          <p:spTgt spid="11"/>
                                        </p:tgtEl>
                                        <p:attrNameLst>
                                          <p:attrName>ppt_y</p:attrName>
                                        </p:attrNameLst>
                                      </p:cBhvr>
                                      <p:tavLst>
                                        <p:tav tm="0">
                                          <p:val>
                                            <p:strVal val="ppt_y"/>
                                          </p:val>
                                        </p:tav>
                                        <p:tav tm="100000">
                                          <p:val>
                                            <p:strVal val="0-ppt_h/2"/>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3" fill="hold"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1+ppt_w/2"/>
                                          </p:val>
                                        </p:tav>
                                      </p:tavLst>
                                    </p:anim>
                                    <p:anim calcmode="lin" valueType="num">
                                      <p:cBhvr additive="base">
                                        <p:cTn id="142" dur="2000"/>
                                        <p:tgtEl>
                                          <p:spTgt spid="12"/>
                                        </p:tgtEl>
                                        <p:attrNameLst>
                                          <p:attrName>ppt_y</p:attrName>
                                        </p:attrNameLst>
                                      </p:cBhvr>
                                      <p:tavLst>
                                        <p:tav tm="0">
                                          <p:val>
                                            <p:strVal val="ppt_y"/>
                                          </p:val>
                                        </p:tav>
                                        <p:tav tm="100000">
                                          <p:val>
                                            <p:strVal val="0-ppt_h/2"/>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3" fill="hold"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1+ppt_w/2"/>
                                          </p:val>
                                        </p:tav>
                                      </p:tavLst>
                                    </p:anim>
                                    <p:anim calcmode="lin" valueType="num">
                                      <p:cBhvr additive="base">
                                        <p:cTn id="146" dur="2000"/>
                                        <p:tgtEl>
                                          <p:spTgt spid="13"/>
                                        </p:tgtEl>
                                        <p:attrNameLst>
                                          <p:attrName>ppt_y</p:attrName>
                                        </p:attrNameLst>
                                      </p:cBhvr>
                                      <p:tavLst>
                                        <p:tav tm="0">
                                          <p:val>
                                            <p:strVal val="ppt_y"/>
                                          </p:val>
                                        </p:tav>
                                        <p:tav tm="100000">
                                          <p:val>
                                            <p:strVal val="0-ppt_h/2"/>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3"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1+ppt_w/2"/>
                                          </p:val>
                                        </p:tav>
                                      </p:tavLst>
                                    </p:anim>
                                    <p:anim calcmode="lin" valueType="num">
                                      <p:cBhvr additive="base">
                                        <p:cTn id="150" dur="2000"/>
                                        <p:tgtEl>
                                          <p:spTgt spid="14"/>
                                        </p:tgtEl>
                                        <p:attrNameLst>
                                          <p:attrName>ppt_y</p:attrName>
                                        </p:attrNameLst>
                                      </p:cBhvr>
                                      <p:tavLst>
                                        <p:tav tm="0">
                                          <p:val>
                                            <p:strVal val="ppt_y"/>
                                          </p:val>
                                        </p:tav>
                                        <p:tav tm="100000">
                                          <p:val>
                                            <p:strVal val="0-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0-ppt_w/2"/>
                                          </p:val>
                                        </p:tav>
                                      </p:tavLst>
                                    </p:anim>
                                    <p:anim calcmode="lin" valueType="num">
                                      <p:cBhvr additive="base">
                                        <p:cTn id="154" dur="2000"/>
                                        <p:tgtEl>
                                          <p:spTgt spid="5"/>
                                        </p:tgtEl>
                                        <p:attrNameLst>
                                          <p:attrName>ppt_y</p:attrName>
                                        </p:attrNameLst>
                                      </p:cBhvr>
                                      <p:tavLst>
                                        <p:tav tm="0">
                                          <p:val>
                                            <p:strVal val="ppt_y"/>
                                          </p:val>
                                        </p:tav>
                                        <p:tav tm="100000">
                                          <p:val>
                                            <p:strVal val="0-ppt_h/2"/>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7"/>
                                        </p:tgtEl>
                                        <p:attrNameLst>
                                          <p:attrName>ppt_x</p:attrName>
                                        </p:attrNameLst>
                                      </p:cBhvr>
                                      <p:tavLst>
                                        <p:tav tm="0">
                                          <p:val>
                                            <p:strVal val="ppt_x"/>
                                          </p:val>
                                        </p:tav>
                                        <p:tav tm="100000">
                                          <p:val>
                                            <p:strVal val="0-ppt_w/2"/>
                                          </p:val>
                                        </p:tav>
                                      </p:tavLst>
                                    </p:anim>
                                    <p:anim calcmode="lin" valueType="num">
                                      <p:cBhvr additive="base">
                                        <p:cTn id="158" dur="2000"/>
                                        <p:tgtEl>
                                          <p:spTgt spid="7"/>
                                        </p:tgtEl>
                                        <p:attrNameLst>
                                          <p:attrName>ppt_y</p:attrName>
                                        </p:attrNameLst>
                                      </p:cBhvr>
                                      <p:tavLst>
                                        <p:tav tm="0">
                                          <p:val>
                                            <p:strVal val="ppt_y"/>
                                          </p:val>
                                        </p:tav>
                                        <p:tav tm="100000">
                                          <p:val>
                                            <p:strVal val="0-ppt_h/2"/>
                                          </p:val>
                                        </p:tav>
                                      </p:tavLst>
                                    </p:anim>
                                    <p:set>
                                      <p:cBhvr>
                                        <p:cTn id="159" dur="1" fill="hold">
                                          <p:stCondLst>
                                            <p:cond delay="1999"/>
                                          </p:stCondLst>
                                        </p:cTn>
                                        <p:tgtEl>
                                          <p:spTgt spid="7"/>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15"/>
                                        </p:tgtEl>
                                        <p:attrNameLst>
                                          <p:attrName>ppt_x</p:attrName>
                                        </p:attrNameLst>
                                      </p:cBhvr>
                                      <p:tavLst>
                                        <p:tav tm="0">
                                          <p:val>
                                            <p:strVal val="ppt_x"/>
                                          </p:val>
                                        </p:tav>
                                        <p:tav tm="100000">
                                          <p:val>
                                            <p:strVal val="0-ppt_w/2"/>
                                          </p:val>
                                        </p:tav>
                                      </p:tavLst>
                                    </p:anim>
                                    <p:anim calcmode="lin" valueType="num">
                                      <p:cBhvr additive="base">
                                        <p:cTn id="162" dur="2000"/>
                                        <p:tgtEl>
                                          <p:spTgt spid="15"/>
                                        </p:tgtEl>
                                        <p:attrNameLst>
                                          <p:attrName>ppt_y</p:attrName>
                                        </p:attrNameLst>
                                      </p:cBhvr>
                                      <p:tavLst>
                                        <p:tav tm="0">
                                          <p:val>
                                            <p:strVal val="ppt_y"/>
                                          </p:val>
                                        </p:tav>
                                        <p:tav tm="100000">
                                          <p:val>
                                            <p:strVal val="0-ppt_h/2"/>
                                          </p:val>
                                        </p:tav>
                                      </p:tavLst>
                                    </p:anim>
                                    <p:set>
                                      <p:cBhvr>
                                        <p:cTn id="163" dur="1" fill="hold">
                                          <p:stCondLst>
                                            <p:cond delay="1999"/>
                                          </p:stCondLst>
                                        </p:cTn>
                                        <p:tgtEl>
                                          <p:spTgt spid="15"/>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16"/>
                                        </p:tgtEl>
                                        <p:attrNameLst>
                                          <p:attrName>ppt_x</p:attrName>
                                        </p:attrNameLst>
                                      </p:cBhvr>
                                      <p:tavLst>
                                        <p:tav tm="0">
                                          <p:val>
                                            <p:strVal val="ppt_x"/>
                                          </p:val>
                                        </p:tav>
                                        <p:tav tm="100000">
                                          <p:val>
                                            <p:strVal val="0-ppt_w/2"/>
                                          </p:val>
                                        </p:tav>
                                      </p:tavLst>
                                    </p:anim>
                                    <p:anim calcmode="lin" valueType="num">
                                      <p:cBhvr additive="base">
                                        <p:cTn id="166" dur="2000"/>
                                        <p:tgtEl>
                                          <p:spTgt spid="16"/>
                                        </p:tgtEl>
                                        <p:attrNameLst>
                                          <p:attrName>ppt_y</p:attrName>
                                        </p:attrNameLst>
                                      </p:cBhvr>
                                      <p:tavLst>
                                        <p:tav tm="0">
                                          <p:val>
                                            <p:strVal val="ppt_y"/>
                                          </p:val>
                                        </p:tav>
                                        <p:tav tm="100000">
                                          <p:val>
                                            <p:strVal val="0-ppt_h/2"/>
                                          </p:val>
                                        </p:tav>
                                      </p:tavLst>
                                    </p:anim>
                                    <p:set>
                                      <p:cBhvr>
                                        <p:cTn id="167" dur="1" fill="hold">
                                          <p:stCondLst>
                                            <p:cond delay="1999"/>
                                          </p:stCondLst>
                                        </p:cTn>
                                        <p:tgtEl>
                                          <p:spTgt spid="16"/>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17"/>
                                        </p:tgtEl>
                                        <p:attrNameLst>
                                          <p:attrName>ppt_x</p:attrName>
                                        </p:attrNameLst>
                                      </p:cBhvr>
                                      <p:tavLst>
                                        <p:tav tm="0">
                                          <p:val>
                                            <p:strVal val="ppt_x"/>
                                          </p:val>
                                        </p:tav>
                                        <p:tav tm="100000">
                                          <p:val>
                                            <p:strVal val="0-ppt_w/2"/>
                                          </p:val>
                                        </p:tav>
                                      </p:tavLst>
                                    </p:anim>
                                    <p:anim calcmode="lin" valueType="num">
                                      <p:cBhvr additive="base">
                                        <p:cTn id="170" dur="2000"/>
                                        <p:tgtEl>
                                          <p:spTgt spid="17"/>
                                        </p:tgtEl>
                                        <p:attrNameLst>
                                          <p:attrName>ppt_y</p:attrName>
                                        </p:attrNameLst>
                                      </p:cBhvr>
                                      <p:tavLst>
                                        <p:tav tm="0">
                                          <p:val>
                                            <p:strVal val="ppt_y"/>
                                          </p:val>
                                        </p:tav>
                                        <p:tav tm="100000">
                                          <p:val>
                                            <p:strVal val="0-ppt_h/2"/>
                                          </p:val>
                                        </p:tav>
                                      </p:tavLst>
                                    </p:anim>
                                    <p:set>
                                      <p:cBhvr>
                                        <p:cTn id="171" dur="1" fill="hold">
                                          <p:stCondLst>
                                            <p:cond delay="1999"/>
                                          </p:stCondLst>
                                        </p:cTn>
                                        <p:tgtEl>
                                          <p:spTgt spid="17"/>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18"/>
                                        </p:tgtEl>
                                        <p:attrNameLst>
                                          <p:attrName>ppt_x</p:attrName>
                                        </p:attrNameLst>
                                      </p:cBhvr>
                                      <p:tavLst>
                                        <p:tav tm="0">
                                          <p:val>
                                            <p:strVal val="ppt_x"/>
                                          </p:val>
                                        </p:tav>
                                        <p:tav tm="100000">
                                          <p:val>
                                            <p:strVal val="0-ppt_w/2"/>
                                          </p:val>
                                        </p:tav>
                                      </p:tavLst>
                                    </p:anim>
                                    <p:anim calcmode="lin" valueType="num">
                                      <p:cBhvr additive="base">
                                        <p:cTn id="174" dur="2000"/>
                                        <p:tgtEl>
                                          <p:spTgt spid="18"/>
                                        </p:tgtEl>
                                        <p:attrNameLst>
                                          <p:attrName>ppt_y</p:attrName>
                                        </p:attrNameLst>
                                      </p:cBhvr>
                                      <p:tavLst>
                                        <p:tav tm="0">
                                          <p:val>
                                            <p:strVal val="ppt_y"/>
                                          </p:val>
                                        </p:tav>
                                        <p:tav tm="100000">
                                          <p:val>
                                            <p:strVal val="0-ppt_h/2"/>
                                          </p:val>
                                        </p:tav>
                                      </p:tavLst>
                                    </p:anim>
                                    <p:set>
                                      <p:cBhvr>
                                        <p:cTn id="175" dur="1" fill="hold">
                                          <p:stCondLst>
                                            <p:cond delay="1999"/>
                                          </p:stCondLst>
                                        </p:cTn>
                                        <p:tgtEl>
                                          <p:spTgt spid="18"/>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19"/>
                                        </p:tgtEl>
                                        <p:attrNameLst>
                                          <p:attrName>ppt_x</p:attrName>
                                        </p:attrNameLst>
                                      </p:cBhvr>
                                      <p:tavLst>
                                        <p:tav tm="0">
                                          <p:val>
                                            <p:strVal val="ppt_x"/>
                                          </p:val>
                                        </p:tav>
                                        <p:tav tm="100000">
                                          <p:val>
                                            <p:strVal val="0-ppt_w/2"/>
                                          </p:val>
                                        </p:tav>
                                      </p:tavLst>
                                    </p:anim>
                                    <p:anim calcmode="lin" valueType="num">
                                      <p:cBhvr additive="base">
                                        <p:cTn id="178" dur="2000"/>
                                        <p:tgtEl>
                                          <p:spTgt spid="19"/>
                                        </p:tgtEl>
                                        <p:attrNameLst>
                                          <p:attrName>ppt_y</p:attrName>
                                        </p:attrNameLst>
                                      </p:cBhvr>
                                      <p:tavLst>
                                        <p:tav tm="0">
                                          <p:val>
                                            <p:strVal val="ppt_y"/>
                                          </p:val>
                                        </p:tav>
                                        <p:tav tm="100000">
                                          <p:val>
                                            <p:strVal val="0-ppt_h/2"/>
                                          </p:val>
                                        </p:tav>
                                      </p:tavLst>
                                    </p:anim>
                                    <p:set>
                                      <p:cBhvr>
                                        <p:cTn id="179" dur="1" fill="hold">
                                          <p:stCondLst>
                                            <p:cond delay="1999"/>
                                          </p:stCondLst>
                                        </p:cTn>
                                        <p:tgtEl>
                                          <p:spTgt spid="19"/>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20"/>
                                        </p:tgtEl>
                                        <p:attrNameLst>
                                          <p:attrName>ppt_x</p:attrName>
                                        </p:attrNameLst>
                                      </p:cBhvr>
                                      <p:tavLst>
                                        <p:tav tm="0">
                                          <p:val>
                                            <p:strVal val="ppt_x"/>
                                          </p:val>
                                        </p:tav>
                                        <p:tav tm="100000">
                                          <p:val>
                                            <p:strVal val="0-ppt_w/2"/>
                                          </p:val>
                                        </p:tav>
                                      </p:tavLst>
                                    </p:anim>
                                    <p:anim calcmode="lin" valueType="num">
                                      <p:cBhvr additive="base">
                                        <p:cTn id="182" dur="2000"/>
                                        <p:tgtEl>
                                          <p:spTgt spid="20"/>
                                        </p:tgtEl>
                                        <p:attrNameLst>
                                          <p:attrName>ppt_y</p:attrName>
                                        </p:attrNameLst>
                                      </p:cBhvr>
                                      <p:tavLst>
                                        <p:tav tm="0">
                                          <p:val>
                                            <p:strVal val="ppt_y"/>
                                          </p:val>
                                        </p:tav>
                                        <p:tav tm="100000">
                                          <p:val>
                                            <p:strVal val="0-ppt_h/2"/>
                                          </p:val>
                                        </p:tav>
                                      </p:tavLst>
                                    </p:anim>
                                    <p:set>
                                      <p:cBhvr>
                                        <p:cTn id="183" dur="1" fill="hold">
                                          <p:stCondLst>
                                            <p:cond delay="1999"/>
                                          </p:stCondLst>
                                        </p:cTn>
                                        <p:tgtEl>
                                          <p:spTgt spid="20"/>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2000"/>
                                        <p:tgtEl>
                                          <p:spTgt spid="21"/>
                                        </p:tgtEl>
                                        <p:attrNameLst>
                                          <p:attrName>ppt_x</p:attrName>
                                        </p:attrNameLst>
                                      </p:cBhvr>
                                      <p:tavLst>
                                        <p:tav tm="0">
                                          <p:val>
                                            <p:strVal val="ppt_x"/>
                                          </p:val>
                                        </p:tav>
                                        <p:tav tm="100000">
                                          <p:val>
                                            <p:strVal val="0-ppt_w/2"/>
                                          </p:val>
                                        </p:tav>
                                      </p:tavLst>
                                    </p:anim>
                                    <p:anim calcmode="lin" valueType="num">
                                      <p:cBhvr additive="base">
                                        <p:cTn id="186" dur="2000"/>
                                        <p:tgtEl>
                                          <p:spTgt spid="21"/>
                                        </p:tgtEl>
                                        <p:attrNameLst>
                                          <p:attrName>ppt_y</p:attrName>
                                        </p:attrNameLst>
                                      </p:cBhvr>
                                      <p:tavLst>
                                        <p:tav tm="0">
                                          <p:val>
                                            <p:strVal val="ppt_y"/>
                                          </p:val>
                                        </p:tav>
                                        <p:tav tm="100000">
                                          <p:val>
                                            <p:strVal val="0-ppt_h/2"/>
                                          </p:val>
                                        </p:tav>
                                      </p:tavLst>
                                    </p:anim>
                                    <p:set>
                                      <p:cBhvr>
                                        <p:cTn id="187" dur="1" fill="hold">
                                          <p:stCondLst>
                                            <p:cond delay="1999"/>
                                          </p:stCondLst>
                                        </p:cTn>
                                        <p:tgtEl>
                                          <p:spTgt spid="21"/>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5"/>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7"/>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5"/>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6"/>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7"/>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8"/>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9"/>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20"/>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21"/>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4"/>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6"/>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8"/>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9"/>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0"/>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1"/>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2"/>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3"/>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4"/>
                                        </p:tgtEl>
                                        <p:attrNameLst>
                                          <p:attrName>r</p:attrName>
                                        </p:attrNameLst>
                                      </p:cBhvr>
                                    </p:animRot>
                                  </p:childTnLst>
                                </p:cTn>
                              </p:par>
                              <p:par>
                                <p:cTn id="224" presetID="17" presetClass="entr" presetSubtype="4"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
                                          </p:val>
                                        </p:tav>
                                        <p:tav tm="100000">
                                          <p:val>
                                            <p:strVal val="#ppt_x"/>
                                          </p:val>
                                        </p:tav>
                                      </p:tavLst>
                                    </p:anim>
                                    <p:anim calcmode="lin" valueType="num">
                                      <p:cBhvr>
                                        <p:cTn id="227" dur="2000" fill="hold"/>
                                        <p:tgtEl>
                                          <p:spTgt spid="2"/>
                                        </p:tgtEl>
                                        <p:attrNameLst>
                                          <p:attrName>ppt_y</p:attrName>
                                        </p:attrNameLst>
                                      </p:cBhvr>
                                      <p:tavLst>
                                        <p:tav tm="0">
                                          <p:val>
                                            <p:strVal val="#ppt_y+#ppt_h/2"/>
                                          </p:val>
                                        </p:tav>
                                        <p:tav tm="100000">
                                          <p:val>
                                            <p:strVal val="#ppt_y"/>
                                          </p:val>
                                        </p:tav>
                                      </p:tavLst>
                                    </p:anim>
                                    <p:anim calcmode="lin" valueType="num">
                                      <p:cBhvr>
                                        <p:cTn id="228" dur="2000" fill="hold"/>
                                        <p:tgtEl>
                                          <p:spTgt spid="2"/>
                                        </p:tgtEl>
                                        <p:attrNameLst>
                                          <p:attrName>ppt_w</p:attrName>
                                        </p:attrNameLst>
                                      </p:cBhvr>
                                      <p:tavLst>
                                        <p:tav tm="0">
                                          <p:val>
                                            <p:strVal val="#ppt_w"/>
                                          </p:val>
                                        </p:tav>
                                        <p:tav tm="100000">
                                          <p:val>
                                            <p:strVal val="#ppt_w"/>
                                          </p:val>
                                        </p:tav>
                                      </p:tavLst>
                                    </p:anim>
                                    <p:anim calcmode="lin" valueType="num">
                                      <p:cBhvr>
                                        <p:cTn id="229" dur="2000" fill="hold"/>
                                        <p:tgtEl>
                                          <p:spTgt spid="2"/>
                                        </p:tgtEl>
                                        <p:attrNameLst>
                                          <p:attrName>ppt_h</p:attrName>
                                        </p:attrNameLst>
                                      </p:cBhvr>
                                      <p:tavLst>
                                        <p:tav tm="0">
                                          <p:val>
                                            <p:fltVal val="0"/>
                                          </p:val>
                                        </p:tav>
                                        <p:tav tm="100000">
                                          <p:val>
                                            <p:strVal val="#ppt_h"/>
                                          </p:val>
                                        </p:tav>
                                      </p:tavLst>
                                    </p:anim>
                                  </p:childTnLst>
                                </p:cTn>
                              </p:par>
                              <p:par>
                                <p:cTn id="230" presetID="16" presetClass="entr" presetSubtype="37" fill="hold" nodeType="withEffect">
                                  <p:stCondLst>
                                    <p:cond delay="0"/>
                                  </p:stCondLst>
                                  <p:childTnLst>
                                    <p:set>
                                      <p:cBhvr>
                                        <p:cTn id="231" dur="1" fill="hold">
                                          <p:stCondLst>
                                            <p:cond delay="0"/>
                                          </p:stCondLst>
                                        </p:cTn>
                                        <p:tgtEl>
                                          <p:spTgt spid="2"/>
                                        </p:tgtEl>
                                        <p:attrNameLst>
                                          <p:attrName>style.visibility</p:attrName>
                                        </p:attrNameLst>
                                      </p:cBhvr>
                                      <p:to>
                                        <p:strVal val="visible"/>
                                      </p:to>
                                    </p:set>
                                    <p:animEffect transition="in" filter="barn(outVertical)">
                                      <p:cBhvr>
                                        <p:cTn id="23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50000"/>
              </a:schemeClr>
            </a:gs>
            <a:gs pos="50000">
              <a:schemeClr val="accent2">
                <a:lumMod val="20000"/>
                <a:lumOff val="80000"/>
                <a:shade val="67500"/>
                <a:satMod val="115000"/>
              </a:schemeClr>
            </a:gs>
            <a:gs pos="100000">
              <a:schemeClr val="accent2">
                <a:lumMod val="20000"/>
                <a:lumOff val="8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3" name="2 Imagen" descr="f2b97225.png"/>
          <p:cNvPicPr>
            <a:picLocks noChangeAspect="1"/>
          </p:cNvPicPr>
          <p:nvPr/>
        </p:nvPicPr>
        <p:blipFill>
          <a:blip r:embed="rId2"/>
          <a:stretch>
            <a:fillRect/>
          </a:stretch>
        </p:blipFill>
        <p:spPr>
          <a:xfrm>
            <a:off x="1857356" y="0"/>
            <a:ext cx="5442857" cy="5143500"/>
          </a:xfrm>
          <a:prstGeom prst="rect">
            <a:avLst/>
          </a:prstGeom>
        </p:spPr>
      </p:pic>
      <p:sp>
        <p:nvSpPr>
          <p:cNvPr id="5" name="4 CuadroTexto"/>
          <p:cNvSpPr txBox="1"/>
          <p:nvPr/>
        </p:nvSpPr>
        <p:spPr>
          <a:xfrm>
            <a:off x="3786182" y="1214428"/>
            <a:ext cx="3071834" cy="1569660"/>
          </a:xfrm>
          <a:prstGeom prst="rect">
            <a:avLst/>
          </a:prstGeom>
          <a:noFill/>
        </p:spPr>
        <p:txBody>
          <a:bodyPr wrap="square" rtlCol="0">
            <a:spAutoFit/>
          </a:bodyPr>
          <a:lstStyle/>
          <a:p>
            <a:pPr algn="ctr"/>
            <a:r>
              <a:rPr lang="es-PE" sz="1600" dirty="0" smtClean="0"/>
              <a:t>Vive a lo simple, vive a tu manera! Después de todo, no hay manual que nos indique como vivir!  </a:t>
            </a:r>
            <a:r>
              <a:rPr lang="es-PE" sz="1600" b="1" dirty="0" err="1" smtClean="0"/>
              <a:t>Descomplícate</a:t>
            </a:r>
            <a:r>
              <a:rPr lang="es-PE" sz="1600" b="1" dirty="0" smtClean="0"/>
              <a:t> </a:t>
            </a:r>
            <a:r>
              <a:rPr lang="es-PE" sz="1600" dirty="0" smtClean="0"/>
              <a:t>de lo compleja que a veces creas que puede ser la vida, y disfruta con libertad del simple hecho de ser tú !.. </a:t>
            </a:r>
          </a:p>
          <a:p>
            <a:pPr algn="ctr"/>
            <a:endParaRPr lang="es-PE" sz="1600" dirty="0" smtClean="0"/>
          </a:p>
        </p:txBody>
      </p:sp>
      <p:sp>
        <p:nvSpPr>
          <p:cNvPr id="4" name="3 Rectángulo"/>
          <p:cNvSpPr/>
          <p:nvPr/>
        </p:nvSpPr>
        <p:spPr>
          <a:xfrm>
            <a:off x="-285784" y="-285770"/>
            <a:ext cx="9644130" cy="571504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6C31"/>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26027609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JGiFb7pRYOdMkb1CVn2e241JcQ.png"/>
          <p:cNvPicPr>
            <a:picLocks noChangeAspect="1"/>
          </p:cNvPicPr>
          <p:nvPr/>
        </p:nvPicPr>
        <p:blipFill>
          <a:blip r:embed="rId3" cstate="print">
            <a:lum bright="-20000" contrast="40000"/>
          </a:blip>
          <a:stretch>
            <a:fillRect/>
          </a:stretch>
        </p:blipFill>
        <p:spPr>
          <a:xfrm>
            <a:off x="6500826" y="2143122"/>
            <a:ext cx="928662" cy="925567"/>
          </a:xfrm>
          <a:prstGeom prst="rect">
            <a:avLst/>
          </a:prstGeom>
        </p:spPr>
      </p:pic>
      <p:pic>
        <p:nvPicPr>
          <p:cNvPr id="4" name="3 Imagen" descr="cJGiFb7pRYOdMkb1CVn2e241JcQ.png"/>
          <p:cNvPicPr>
            <a:picLocks noChangeAspect="1"/>
          </p:cNvPicPr>
          <p:nvPr/>
        </p:nvPicPr>
        <p:blipFill>
          <a:blip r:embed="rId3" cstate="print">
            <a:lum bright="-20000" contrast="40000"/>
          </a:blip>
          <a:stretch>
            <a:fillRect/>
          </a:stretch>
        </p:blipFill>
        <p:spPr>
          <a:xfrm>
            <a:off x="4572000" y="0"/>
            <a:ext cx="928662" cy="925567"/>
          </a:xfrm>
          <a:prstGeom prst="rect">
            <a:avLst/>
          </a:prstGeom>
        </p:spPr>
      </p:pic>
      <p:pic>
        <p:nvPicPr>
          <p:cNvPr id="5" name="4 Imagen" descr="cJGiFb7pRYOdMkb1CVn2e241JcQ.png"/>
          <p:cNvPicPr>
            <a:picLocks noChangeAspect="1"/>
          </p:cNvPicPr>
          <p:nvPr/>
        </p:nvPicPr>
        <p:blipFill>
          <a:blip r:embed="rId3" cstate="print">
            <a:lum bright="-20000" contrast="40000"/>
          </a:blip>
          <a:stretch>
            <a:fillRect/>
          </a:stretch>
        </p:blipFill>
        <p:spPr>
          <a:xfrm>
            <a:off x="5286380" y="642924"/>
            <a:ext cx="928662" cy="925567"/>
          </a:xfrm>
          <a:prstGeom prst="rect">
            <a:avLst/>
          </a:prstGeom>
        </p:spPr>
      </p:pic>
      <p:pic>
        <p:nvPicPr>
          <p:cNvPr id="6" name="5 Imagen" descr="cJGiFb7pRYOdMkb1CVn2e241JcQ.png"/>
          <p:cNvPicPr>
            <a:picLocks noChangeAspect="1"/>
          </p:cNvPicPr>
          <p:nvPr/>
        </p:nvPicPr>
        <p:blipFill>
          <a:blip r:embed="rId3" cstate="print">
            <a:lum bright="-20000" contrast="40000"/>
          </a:blip>
          <a:stretch>
            <a:fillRect/>
          </a:stretch>
        </p:blipFill>
        <p:spPr>
          <a:xfrm>
            <a:off x="6000760" y="1285866"/>
            <a:ext cx="928662" cy="925567"/>
          </a:xfrm>
          <a:prstGeom prst="rect">
            <a:avLst/>
          </a:prstGeom>
        </p:spPr>
      </p:pic>
      <p:pic>
        <p:nvPicPr>
          <p:cNvPr id="7" name="6 Imagen" descr="cJGiFb7pRYOdMkb1CVn2e241JcQ.png"/>
          <p:cNvPicPr>
            <a:picLocks noChangeAspect="1"/>
          </p:cNvPicPr>
          <p:nvPr/>
        </p:nvPicPr>
        <p:blipFill>
          <a:blip r:embed="rId3" cstate="print">
            <a:lum bright="-20000" contrast="40000"/>
          </a:blip>
          <a:stretch>
            <a:fillRect/>
          </a:stretch>
        </p:blipFill>
        <p:spPr>
          <a:xfrm>
            <a:off x="5786446" y="2857502"/>
            <a:ext cx="928662" cy="925567"/>
          </a:xfrm>
          <a:prstGeom prst="rect">
            <a:avLst/>
          </a:prstGeom>
        </p:spPr>
      </p:pic>
      <p:pic>
        <p:nvPicPr>
          <p:cNvPr id="8" name="7 Imagen" descr="cJGiFb7pRYOdMkb1CVn2e241JcQ.png"/>
          <p:cNvPicPr>
            <a:picLocks noChangeAspect="1"/>
          </p:cNvPicPr>
          <p:nvPr/>
        </p:nvPicPr>
        <p:blipFill>
          <a:blip r:embed="rId3" cstate="print">
            <a:lum bright="-20000" contrast="40000"/>
          </a:blip>
          <a:stretch>
            <a:fillRect/>
          </a:stretch>
        </p:blipFill>
        <p:spPr>
          <a:xfrm>
            <a:off x="5143504" y="3571882"/>
            <a:ext cx="928662" cy="925567"/>
          </a:xfrm>
          <a:prstGeom prst="rect">
            <a:avLst/>
          </a:prstGeom>
        </p:spPr>
      </p:pic>
      <p:pic>
        <p:nvPicPr>
          <p:cNvPr id="9" name="8 Imagen" descr="cJGiFb7pRYOdMkb1CVn2e241JcQ.png"/>
          <p:cNvPicPr>
            <a:picLocks noChangeAspect="1"/>
          </p:cNvPicPr>
          <p:nvPr/>
        </p:nvPicPr>
        <p:blipFill>
          <a:blip r:embed="rId3" cstate="print">
            <a:lum bright="-20000" contrast="40000"/>
          </a:blip>
          <a:stretch>
            <a:fillRect/>
          </a:stretch>
        </p:blipFill>
        <p:spPr>
          <a:xfrm>
            <a:off x="4572000" y="4217933"/>
            <a:ext cx="928662" cy="925567"/>
          </a:xfrm>
          <a:prstGeom prst="rect">
            <a:avLst/>
          </a:prstGeom>
        </p:spPr>
      </p:pic>
      <p:pic>
        <p:nvPicPr>
          <p:cNvPr id="10" name="9 Imagen" descr="cJGiFb7pRYOdMkb1CVn2e241JcQ.png"/>
          <p:cNvPicPr>
            <a:picLocks noChangeAspect="1"/>
          </p:cNvPicPr>
          <p:nvPr/>
        </p:nvPicPr>
        <p:blipFill>
          <a:blip r:embed="rId3" cstate="print">
            <a:lum bright="-20000" contrast="40000"/>
          </a:blip>
          <a:stretch>
            <a:fillRect/>
          </a:stretch>
        </p:blipFill>
        <p:spPr>
          <a:xfrm>
            <a:off x="1785918" y="2071684"/>
            <a:ext cx="928662" cy="925567"/>
          </a:xfrm>
          <a:prstGeom prst="rect">
            <a:avLst/>
          </a:prstGeom>
        </p:spPr>
      </p:pic>
      <p:pic>
        <p:nvPicPr>
          <p:cNvPr id="11" name="10 Imagen" descr="cJGiFb7pRYOdMkb1CVn2e241JcQ.png"/>
          <p:cNvPicPr>
            <a:picLocks noChangeAspect="1"/>
          </p:cNvPicPr>
          <p:nvPr/>
        </p:nvPicPr>
        <p:blipFill>
          <a:blip r:embed="rId3" cstate="print">
            <a:lum bright="-20000" contrast="40000"/>
          </a:blip>
          <a:stretch>
            <a:fillRect/>
          </a:stretch>
        </p:blipFill>
        <p:spPr>
          <a:xfrm>
            <a:off x="3714744" y="0"/>
            <a:ext cx="928662" cy="925567"/>
          </a:xfrm>
          <a:prstGeom prst="rect">
            <a:avLst/>
          </a:prstGeom>
        </p:spPr>
      </p:pic>
      <p:pic>
        <p:nvPicPr>
          <p:cNvPr id="12" name="11 Imagen" descr="cJGiFb7pRYOdMkb1CVn2e241JcQ.png"/>
          <p:cNvPicPr>
            <a:picLocks noChangeAspect="1"/>
          </p:cNvPicPr>
          <p:nvPr/>
        </p:nvPicPr>
        <p:blipFill>
          <a:blip r:embed="rId3" cstate="print">
            <a:lum bright="-20000" contrast="40000"/>
          </a:blip>
          <a:stretch>
            <a:fillRect/>
          </a:stretch>
        </p:blipFill>
        <p:spPr>
          <a:xfrm>
            <a:off x="3000364" y="642924"/>
            <a:ext cx="928662" cy="925567"/>
          </a:xfrm>
          <a:prstGeom prst="rect">
            <a:avLst/>
          </a:prstGeom>
        </p:spPr>
      </p:pic>
      <p:pic>
        <p:nvPicPr>
          <p:cNvPr id="13" name="12 Imagen" descr="cJGiFb7pRYOdMkb1CVn2e241JcQ.png"/>
          <p:cNvPicPr>
            <a:picLocks noChangeAspect="1"/>
          </p:cNvPicPr>
          <p:nvPr/>
        </p:nvPicPr>
        <p:blipFill>
          <a:blip r:embed="rId3" cstate="print">
            <a:lum bright="-20000" contrast="40000"/>
          </a:blip>
          <a:stretch>
            <a:fillRect/>
          </a:stretch>
        </p:blipFill>
        <p:spPr>
          <a:xfrm>
            <a:off x="2357422" y="1357304"/>
            <a:ext cx="928662" cy="925567"/>
          </a:xfrm>
          <a:prstGeom prst="rect">
            <a:avLst/>
          </a:prstGeom>
        </p:spPr>
      </p:pic>
      <p:pic>
        <p:nvPicPr>
          <p:cNvPr id="14" name="13 Imagen" descr="cJGiFb7pRYOdMkb1CVn2e241JcQ.png"/>
          <p:cNvPicPr>
            <a:picLocks noChangeAspect="1"/>
          </p:cNvPicPr>
          <p:nvPr/>
        </p:nvPicPr>
        <p:blipFill>
          <a:blip r:embed="rId3" cstate="print">
            <a:lum bright="-20000" contrast="40000"/>
          </a:blip>
          <a:stretch>
            <a:fillRect/>
          </a:stretch>
        </p:blipFill>
        <p:spPr>
          <a:xfrm>
            <a:off x="2428860" y="2714626"/>
            <a:ext cx="928662" cy="925567"/>
          </a:xfrm>
          <a:prstGeom prst="rect">
            <a:avLst/>
          </a:prstGeom>
        </p:spPr>
      </p:pic>
      <p:pic>
        <p:nvPicPr>
          <p:cNvPr id="15" name="14 Imagen" descr="cJGiFb7pRYOdMkb1CVn2e241JcQ.png"/>
          <p:cNvPicPr>
            <a:picLocks noChangeAspect="1"/>
          </p:cNvPicPr>
          <p:nvPr/>
        </p:nvPicPr>
        <p:blipFill>
          <a:blip r:embed="rId3" cstate="print">
            <a:lum bright="-20000" contrast="40000"/>
          </a:blip>
          <a:stretch>
            <a:fillRect/>
          </a:stretch>
        </p:blipFill>
        <p:spPr>
          <a:xfrm>
            <a:off x="3071802" y="3429006"/>
            <a:ext cx="928662" cy="925567"/>
          </a:xfrm>
          <a:prstGeom prst="rect">
            <a:avLst/>
          </a:prstGeom>
        </p:spPr>
      </p:pic>
      <p:pic>
        <p:nvPicPr>
          <p:cNvPr id="16" name="15 Imagen" descr="cJGiFb7pRYOdMkb1CVn2e241JcQ.png"/>
          <p:cNvPicPr>
            <a:picLocks noChangeAspect="1"/>
          </p:cNvPicPr>
          <p:nvPr/>
        </p:nvPicPr>
        <p:blipFill>
          <a:blip r:embed="rId3" cstate="print">
            <a:lum bright="-20000" contrast="40000"/>
          </a:blip>
          <a:stretch>
            <a:fillRect/>
          </a:stretch>
        </p:blipFill>
        <p:spPr>
          <a:xfrm>
            <a:off x="3643306" y="4217933"/>
            <a:ext cx="928662" cy="925567"/>
          </a:xfrm>
          <a:prstGeom prst="rect">
            <a:avLst/>
          </a:prstGeom>
        </p:spPr>
      </p:pic>
      <p:sp>
        <p:nvSpPr>
          <p:cNvPr id="17" name="16 Rectángulo"/>
          <p:cNvSpPr/>
          <p:nvPr/>
        </p:nvSpPr>
        <p:spPr>
          <a:xfrm>
            <a:off x="-285784" y="-285770"/>
            <a:ext cx="9644130" cy="571504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15"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2" dur="2000" fill="hold"/>
                                        <p:tgtEl>
                                          <p:spTgt spid="3"/>
                                        </p:tgtEl>
                                        <p:attrNameLst>
                                          <p:attrName>ppt_y</p:attrName>
                                        </p:attrNameLst>
                                      </p:cBhvr>
                                      <p:tavLst>
                                        <p:tav tm="0" fmla="#ppt_y+(sin(-2*pi*(1-$))*-#ppt_x+cos(-2*pi*(1-$))*(1-#ppt_y))*(1-$)">
                                          <p:val>
                                            <p:fltVal val="0"/>
                                          </p:val>
                                        </p:tav>
                                        <p:tav tm="100000">
                                          <p:val>
                                            <p:fltVal val="1"/>
                                          </p:val>
                                        </p:tav>
                                      </p:tavLst>
                                    </p:anim>
                                  </p:childTnLst>
                                </p:cTn>
                              </p:par>
                              <p:par>
                                <p:cTn id="13" presetID="15"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8" dur="2000" fill="hold"/>
                                        <p:tgtEl>
                                          <p:spTgt spid="4"/>
                                        </p:tgtEl>
                                        <p:attrNameLst>
                                          <p:attrName>ppt_y</p:attrName>
                                        </p:attrNameLst>
                                      </p:cBhvr>
                                      <p:tavLst>
                                        <p:tav tm="0" fmla="#ppt_y+(sin(-2*pi*(1-$))*-#ppt_x+cos(-2*pi*(1-$))*(1-#ppt_y))*(1-$)">
                                          <p:val>
                                            <p:fltVal val="0"/>
                                          </p:val>
                                        </p:tav>
                                        <p:tav tm="100000">
                                          <p:val>
                                            <p:fltVal val="1"/>
                                          </p:val>
                                        </p:tav>
                                      </p:tavLst>
                                    </p:anim>
                                  </p:childTnLst>
                                </p:cTn>
                              </p:par>
                              <p:par>
                                <p:cTn id="19" presetID="15" presetClass="entr" presetSubtype="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fmla="#ppt_x+(cos(-2*pi*(1-$))*-#ppt_x-sin(-2*pi*(1-$))*(1-#ppt_y))*(1-$)">
                                          <p:val>
                                            <p:fltVal val="0"/>
                                          </p:val>
                                        </p:tav>
                                        <p:tav tm="100000">
                                          <p:val>
                                            <p:fltVal val="1"/>
                                          </p:val>
                                        </p:tav>
                                      </p:tavLst>
                                    </p:anim>
                                    <p:anim calcmode="lin" valueType="num">
                                      <p:cBhvr>
                                        <p:cTn id="24" dur="2000" fill="hold"/>
                                        <p:tgtEl>
                                          <p:spTgt spid="5"/>
                                        </p:tgtEl>
                                        <p:attrNameLst>
                                          <p:attrName>ppt_y</p:attrName>
                                        </p:attrNameLst>
                                      </p:cBhvr>
                                      <p:tavLst>
                                        <p:tav tm="0" fmla="#ppt_y+(sin(-2*pi*(1-$))*-#ppt_x+cos(-2*pi*(1-$))*(1-#ppt_y))*(1-$)">
                                          <p:val>
                                            <p:fltVal val="0"/>
                                          </p:val>
                                        </p:tav>
                                        <p:tav tm="100000">
                                          <p:val>
                                            <p:fltVal val="1"/>
                                          </p:val>
                                        </p:tav>
                                      </p:tavLst>
                                    </p:anim>
                                  </p:childTnLst>
                                </p:cTn>
                              </p:par>
                              <p:par>
                                <p:cTn id="25" presetID="15" presetClass="entr" presetSubtype="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30" dur="2000" fill="hold"/>
                                        <p:tgtEl>
                                          <p:spTgt spid="6"/>
                                        </p:tgtEl>
                                        <p:attrNameLst>
                                          <p:attrName>ppt_y</p:attrName>
                                        </p:attrNameLst>
                                      </p:cBhvr>
                                      <p:tavLst>
                                        <p:tav tm="0" fmla="#ppt_y+(sin(-2*pi*(1-$))*-#ppt_x+cos(-2*pi*(1-$))*(1-#ppt_y))*(1-$)">
                                          <p:val>
                                            <p:fltVal val="0"/>
                                          </p:val>
                                        </p:tav>
                                        <p:tav tm="100000">
                                          <p:val>
                                            <p:fltVal val="1"/>
                                          </p:val>
                                        </p:tav>
                                      </p:tavLst>
                                    </p:anim>
                                  </p:childTnLst>
                                </p:cTn>
                              </p:par>
                              <p:par>
                                <p:cTn id="31" presetID="15" presetClass="entr" presetSubtype="0"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36" dur="2000" fill="hold"/>
                                        <p:tgtEl>
                                          <p:spTgt spid="7"/>
                                        </p:tgtEl>
                                        <p:attrNameLst>
                                          <p:attrName>ppt_y</p:attrName>
                                        </p:attrNameLst>
                                      </p:cBhvr>
                                      <p:tavLst>
                                        <p:tav tm="0" fmla="#ppt_y+(sin(-2*pi*(1-$))*-#ppt_x+cos(-2*pi*(1-$))*(1-#ppt_y))*(1-$)">
                                          <p:val>
                                            <p:fltVal val="0"/>
                                          </p:val>
                                        </p:tav>
                                        <p:tav tm="100000">
                                          <p:val>
                                            <p:fltVal val="1"/>
                                          </p:val>
                                        </p:tav>
                                      </p:tavLst>
                                    </p:anim>
                                  </p:childTnLst>
                                </p:cTn>
                              </p:par>
                              <p:par>
                                <p:cTn id="37" presetID="15" presetClass="entr" presetSubtype="0"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42" dur="2000" fill="hold"/>
                                        <p:tgtEl>
                                          <p:spTgt spid="8"/>
                                        </p:tgtEl>
                                        <p:attrNameLst>
                                          <p:attrName>ppt_y</p:attrName>
                                        </p:attrNameLst>
                                      </p:cBhvr>
                                      <p:tavLst>
                                        <p:tav tm="0" fmla="#ppt_y+(sin(-2*pi*(1-$))*-#ppt_x+cos(-2*pi*(1-$))*(1-#ppt_y))*(1-$)">
                                          <p:val>
                                            <p:fltVal val="0"/>
                                          </p:val>
                                        </p:tav>
                                        <p:tav tm="100000">
                                          <p:val>
                                            <p:fltVal val="1"/>
                                          </p:val>
                                        </p:tav>
                                      </p:tavLst>
                                    </p:anim>
                                  </p:childTnLst>
                                </p:cTn>
                              </p:par>
                              <p:par>
                                <p:cTn id="43" presetID="15" presetClass="entr" presetSubtype="0"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48" dur="2000" fill="hold"/>
                                        <p:tgtEl>
                                          <p:spTgt spid="9"/>
                                        </p:tgtEl>
                                        <p:attrNameLst>
                                          <p:attrName>ppt_y</p:attrName>
                                        </p:attrNameLst>
                                      </p:cBhvr>
                                      <p:tavLst>
                                        <p:tav tm="0" fmla="#ppt_y+(sin(-2*pi*(1-$))*-#ppt_x+cos(-2*pi*(1-$))*(1-#ppt_y))*(1-$)">
                                          <p:val>
                                            <p:fltVal val="0"/>
                                          </p:val>
                                        </p:tav>
                                        <p:tav tm="100000">
                                          <p:val>
                                            <p:fltVal val="1"/>
                                          </p:val>
                                        </p:tav>
                                      </p:tavLst>
                                    </p:anim>
                                  </p:childTnLst>
                                </p:cTn>
                              </p:par>
                              <p:par>
                                <p:cTn id="49" presetID="15" presetClass="entr" presetSubtype="0"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54" dur="2000" fill="hold"/>
                                        <p:tgtEl>
                                          <p:spTgt spid="10"/>
                                        </p:tgtEl>
                                        <p:attrNameLst>
                                          <p:attrName>ppt_y</p:attrName>
                                        </p:attrNameLst>
                                      </p:cBhvr>
                                      <p:tavLst>
                                        <p:tav tm="0" fmla="#ppt_y+(sin(-2*pi*(1-$))*-#ppt_x+cos(-2*pi*(1-$))*(1-#ppt_y))*(1-$)">
                                          <p:val>
                                            <p:fltVal val="0"/>
                                          </p:val>
                                        </p:tav>
                                        <p:tav tm="100000">
                                          <p:val>
                                            <p:fltVal val="1"/>
                                          </p:val>
                                        </p:tav>
                                      </p:tavLst>
                                    </p:anim>
                                  </p:childTnLst>
                                </p:cTn>
                              </p:par>
                              <p:par>
                                <p:cTn id="55" presetID="15" presetClass="entr" presetSubtype="0"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2000" fill="hold"/>
                                        <p:tgtEl>
                                          <p:spTgt spid="11"/>
                                        </p:tgtEl>
                                        <p:attrNameLst>
                                          <p:attrName>ppt_w</p:attrName>
                                        </p:attrNameLst>
                                      </p:cBhvr>
                                      <p:tavLst>
                                        <p:tav tm="0">
                                          <p:val>
                                            <p:fltVal val="0"/>
                                          </p:val>
                                        </p:tav>
                                        <p:tav tm="100000">
                                          <p:val>
                                            <p:strVal val="#ppt_w"/>
                                          </p:val>
                                        </p:tav>
                                      </p:tavLst>
                                    </p:anim>
                                    <p:anim calcmode="lin" valueType="num">
                                      <p:cBhvr>
                                        <p:cTn id="58" dur="2000" fill="hold"/>
                                        <p:tgtEl>
                                          <p:spTgt spid="11"/>
                                        </p:tgtEl>
                                        <p:attrNameLst>
                                          <p:attrName>ppt_h</p:attrName>
                                        </p:attrNameLst>
                                      </p:cBhvr>
                                      <p:tavLst>
                                        <p:tav tm="0">
                                          <p:val>
                                            <p:fltVal val="0"/>
                                          </p:val>
                                        </p:tav>
                                        <p:tav tm="100000">
                                          <p:val>
                                            <p:strVal val="#ppt_h"/>
                                          </p:val>
                                        </p:tav>
                                      </p:tavLst>
                                    </p:anim>
                                    <p:anim calcmode="lin" valueType="num">
                                      <p:cBhvr>
                                        <p:cTn id="59"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60" dur="2000" fill="hold"/>
                                        <p:tgtEl>
                                          <p:spTgt spid="11"/>
                                        </p:tgtEl>
                                        <p:attrNameLst>
                                          <p:attrName>ppt_y</p:attrName>
                                        </p:attrNameLst>
                                      </p:cBhvr>
                                      <p:tavLst>
                                        <p:tav tm="0" fmla="#ppt_y+(sin(-2*pi*(1-$))*-#ppt_x+cos(-2*pi*(1-$))*(1-#ppt_y))*(1-$)">
                                          <p:val>
                                            <p:fltVal val="0"/>
                                          </p:val>
                                        </p:tav>
                                        <p:tav tm="100000">
                                          <p:val>
                                            <p:fltVal val="1"/>
                                          </p:val>
                                        </p:tav>
                                      </p:tavLst>
                                    </p:anim>
                                  </p:childTnLst>
                                </p:cTn>
                              </p:par>
                              <p:par>
                                <p:cTn id="61" presetID="15" presetClass="entr" presetSubtype="0"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2000" fill="hold"/>
                                        <p:tgtEl>
                                          <p:spTgt spid="12"/>
                                        </p:tgtEl>
                                        <p:attrNameLst>
                                          <p:attrName>ppt_w</p:attrName>
                                        </p:attrNameLst>
                                      </p:cBhvr>
                                      <p:tavLst>
                                        <p:tav tm="0">
                                          <p:val>
                                            <p:fltVal val="0"/>
                                          </p:val>
                                        </p:tav>
                                        <p:tav tm="100000">
                                          <p:val>
                                            <p:strVal val="#ppt_w"/>
                                          </p:val>
                                        </p:tav>
                                      </p:tavLst>
                                    </p:anim>
                                    <p:anim calcmode="lin" valueType="num">
                                      <p:cBhvr>
                                        <p:cTn id="64" dur="2000" fill="hold"/>
                                        <p:tgtEl>
                                          <p:spTgt spid="12"/>
                                        </p:tgtEl>
                                        <p:attrNameLst>
                                          <p:attrName>ppt_h</p:attrName>
                                        </p:attrNameLst>
                                      </p:cBhvr>
                                      <p:tavLst>
                                        <p:tav tm="0">
                                          <p:val>
                                            <p:fltVal val="0"/>
                                          </p:val>
                                        </p:tav>
                                        <p:tav tm="100000">
                                          <p:val>
                                            <p:strVal val="#ppt_h"/>
                                          </p:val>
                                        </p:tav>
                                      </p:tavLst>
                                    </p:anim>
                                    <p:anim calcmode="lin" valueType="num">
                                      <p:cBhvr>
                                        <p:cTn id="65"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66" dur="2000" fill="hold"/>
                                        <p:tgtEl>
                                          <p:spTgt spid="12"/>
                                        </p:tgtEl>
                                        <p:attrNameLst>
                                          <p:attrName>ppt_y</p:attrName>
                                        </p:attrNameLst>
                                      </p:cBhvr>
                                      <p:tavLst>
                                        <p:tav tm="0" fmla="#ppt_y+(sin(-2*pi*(1-$))*-#ppt_x+cos(-2*pi*(1-$))*(1-#ppt_y))*(1-$)">
                                          <p:val>
                                            <p:fltVal val="0"/>
                                          </p:val>
                                        </p:tav>
                                        <p:tav tm="100000">
                                          <p:val>
                                            <p:fltVal val="1"/>
                                          </p:val>
                                        </p:tav>
                                      </p:tavLst>
                                    </p:anim>
                                  </p:childTnLst>
                                </p:cTn>
                              </p:par>
                              <p:par>
                                <p:cTn id="67" presetID="15" presetClass="entr" presetSubtype="0" fill="hold"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p:cTn id="69" dur="2000" fill="hold"/>
                                        <p:tgtEl>
                                          <p:spTgt spid="13"/>
                                        </p:tgtEl>
                                        <p:attrNameLst>
                                          <p:attrName>ppt_w</p:attrName>
                                        </p:attrNameLst>
                                      </p:cBhvr>
                                      <p:tavLst>
                                        <p:tav tm="0">
                                          <p:val>
                                            <p:fltVal val="0"/>
                                          </p:val>
                                        </p:tav>
                                        <p:tav tm="100000">
                                          <p:val>
                                            <p:strVal val="#ppt_w"/>
                                          </p:val>
                                        </p:tav>
                                      </p:tavLst>
                                    </p:anim>
                                    <p:anim calcmode="lin" valueType="num">
                                      <p:cBhvr>
                                        <p:cTn id="70" dur="2000" fill="hold"/>
                                        <p:tgtEl>
                                          <p:spTgt spid="13"/>
                                        </p:tgtEl>
                                        <p:attrNameLst>
                                          <p:attrName>ppt_h</p:attrName>
                                        </p:attrNameLst>
                                      </p:cBhvr>
                                      <p:tavLst>
                                        <p:tav tm="0">
                                          <p:val>
                                            <p:fltVal val="0"/>
                                          </p:val>
                                        </p:tav>
                                        <p:tav tm="100000">
                                          <p:val>
                                            <p:strVal val="#ppt_h"/>
                                          </p:val>
                                        </p:tav>
                                      </p:tavLst>
                                    </p:anim>
                                    <p:anim calcmode="lin" valueType="num">
                                      <p:cBhvr>
                                        <p:cTn id="71" dur="2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72" dur="2000" fill="hold"/>
                                        <p:tgtEl>
                                          <p:spTgt spid="13"/>
                                        </p:tgtEl>
                                        <p:attrNameLst>
                                          <p:attrName>ppt_y</p:attrName>
                                        </p:attrNameLst>
                                      </p:cBhvr>
                                      <p:tavLst>
                                        <p:tav tm="0" fmla="#ppt_y+(sin(-2*pi*(1-$))*-#ppt_x+cos(-2*pi*(1-$))*(1-#ppt_y))*(1-$)">
                                          <p:val>
                                            <p:fltVal val="0"/>
                                          </p:val>
                                        </p:tav>
                                        <p:tav tm="100000">
                                          <p:val>
                                            <p:fltVal val="1"/>
                                          </p:val>
                                        </p:tav>
                                      </p:tavLst>
                                    </p:anim>
                                  </p:childTnLst>
                                </p:cTn>
                              </p:par>
                              <p:par>
                                <p:cTn id="73" presetID="15" presetClass="entr" presetSubtype="0" fill="hold"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2000" fill="hold"/>
                                        <p:tgtEl>
                                          <p:spTgt spid="14"/>
                                        </p:tgtEl>
                                        <p:attrNameLst>
                                          <p:attrName>ppt_w</p:attrName>
                                        </p:attrNameLst>
                                      </p:cBhvr>
                                      <p:tavLst>
                                        <p:tav tm="0">
                                          <p:val>
                                            <p:fltVal val="0"/>
                                          </p:val>
                                        </p:tav>
                                        <p:tav tm="100000">
                                          <p:val>
                                            <p:strVal val="#ppt_w"/>
                                          </p:val>
                                        </p:tav>
                                      </p:tavLst>
                                    </p:anim>
                                    <p:anim calcmode="lin" valueType="num">
                                      <p:cBhvr>
                                        <p:cTn id="76" dur="2000" fill="hold"/>
                                        <p:tgtEl>
                                          <p:spTgt spid="14"/>
                                        </p:tgtEl>
                                        <p:attrNameLst>
                                          <p:attrName>ppt_h</p:attrName>
                                        </p:attrNameLst>
                                      </p:cBhvr>
                                      <p:tavLst>
                                        <p:tav tm="0">
                                          <p:val>
                                            <p:fltVal val="0"/>
                                          </p:val>
                                        </p:tav>
                                        <p:tav tm="100000">
                                          <p:val>
                                            <p:strVal val="#ppt_h"/>
                                          </p:val>
                                        </p:tav>
                                      </p:tavLst>
                                    </p:anim>
                                    <p:anim calcmode="lin" valueType="num">
                                      <p:cBhvr>
                                        <p:cTn id="77" dur="2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78" dur="2000" fill="hold"/>
                                        <p:tgtEl>
                                          <p:spTgt spid="14"/>
                                        </p:tgtEl>
                                        <p:attrNameLst>
                                          <p:attrName>ppt_y</p:attrName>
                                        </p:attrNameLst>
                                      </p:cBhvr>
                                      <p:tavLst>
                                        <p:tav tm="0" fmla="#ppt_y+(sin(-2*pi*(1-$))*-#ppt_x+cos(-2*pi*(1-$))*(1-#ppt_y))*(1-$)">
                                          <p:val>
                                            <p:fltVal val="0"/>
                                          </p:val>
                                        </p:tav>
                                        <p:tav tm="100000">
                                          <p:val>
                                            <p:fltVal val="1"/>
                                          </p:val>
                                        </p:tav>
                                      </p:tavLst>
                                    </p:anim>
                                  </p:childTnLst>
                                </p:cTn>
                              </p:par>
                              <p:par>
                                <p:cTn id="79" presetID="15" presetClass="entr" presetSubtype="0" fill="hold"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p:cTn id="81" dur="2000" fill="hold"/>
                                        <p:tgtEl>
                                          <p:spTgt spid="15"/>
                                        </p:tgtEl>
                                        <p:attrNameLst>
                                          <p:attrName>ppt_w</p:attrName>
                                        </p:attrNameLst>
                                      </p:cBhvr>
                                      <p:tavLst>
                                        <p:tav tm="0">
                                          <p:val>
                                            <p:fltVal val="0"/>
                                          </p:val>
                                        </p:tav>
                                        <p:tav tm="100000">
                                          <p:val>
                                            <p:strVal val="#ppt_w"/>
                                          </p:val>
                                        </p:tav>
                                      </p:tavLst>
                                    </p:anim>
                                    <p:anim calcmode="lin" valueType="num">
                                      <p:cBhvr>
                                        <p:cTn id="82" dur="2000" fill="hold"/>
                                        <p:tgtEl>
                                          <p:spTgt spid="15"/>
                                        </p:tgtEl>
                                        <p:attrNameLst>
                                          <p:attrName>ppt_h</p:attrName>
                                        </p:attrNameLst>
                                      </p:cBhvr>
                                      <p:tavLst>
                                        <p:tav tm="0">
                                          <p:val>
                                            <p:fltVal val="0"/>
                                          </p:val>
                                        </p:tav>
                                        <p:tav tm="100000">
                                          <p:val>
                                            <p:strVal val="#ppt_h"/>
                                          </p:val>
                                        </p:tav>
                                      </p:tavLst>
                                    </p:anim>
                                    <p:anim calcmode="lin" valueType="num">
                                      <p:cBhvr>
                                        <p:cTn id="83" dur="2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84" dur="2000" fill="hold"/>
                                        <p:tgtEl>
                                          <p:spTgt spid="15"/>
                                        </p:tgtEl>
                                        <p:attrNameLst>
                                          <p:attrName>ppt_y</p:attrName>
                                        </p:attrNameLst>
                                      </p:cBhvr>
                                      <p:tavLst>
                                        <p:tav tm="0" fmla="#ppt_y+(sin(-2*pi*(1-$))*-#ppt_x+cos(-2*pi*(1-$))*(1-#ppt_y))*(1-$)">
                                          <p:val>
                                            <p:fltVal val="0"/>
                                          </p:val>
                                        </p:tav>
                                        <p:tav tm="100000">
                                          <p:val>
                                            <p:fltVal val="1"/>
                                          </p:val>
                                        </p:tav>
                                      </p:tavLst>
                                    </p:anim>
                                  </p:childTnLst>
                                </p:cTn>
                              </p:par>
                              <p:par>
                                <p:cTn id="85" presetID="15" presetClass="entr" presetSubtype="0" fill="hold"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p:cTn id="87" dur="2000" fill="hold"/>
                                        <p:tgtEl>
                                          <p:spTgt spid="16"/>
                                        </p:tgtEl>
                                        <p:attrNameLst>
                                          <p:attrName>ppt_w</p:attrName>
                                        </p:attrNameLst>
                                      </p:cBhvr>
                                      <p:tavLst>
                                        <p:tav tm="0">
                                          <p:val>
                                            <p:fltVal val="0"/>
                                          </p:val>
                                        </p:tav>
                                        <p:tav tm="100000">
                                          <p:val>
                                            <p:strVal val="#ppt_w"/>
                                          </p:val>
                                        </p:tav>
                                      </p:tavLst>
                                    </p:anim>
                                    <p:anim calcmode="lin" valueType="num">
                                      <p:cBhvr>
                                        <p:cTn id="88" dur="2000" fill="hold"/>
                                        <p:tgtEl>
                                          <p:spTgt spid="16"/>
                                        </p:tgtEl>
                                        <p:attrNameLst>
                                          <p:attrName>ppt_h</p:attrName>
                                        </p:attrNameLst>
                                      </p:cBhvr>
                                      <p:tavLst>
                                        <p:tav tm="0">
                                          <p:val>
                                            <p:fltVal val="0"/>
                                          </p:val>
                                        </p:tav>
                                        <p:tav tm="100000">
                                          <p:val>
                                            <p:strVal val="#ppt_h"/>
                                          </p:val>
                                        </p:tav>
                                      </p:tavLst>
                                    </p:anim>
                                    <p:anim calcmode="lin" valueType="num">
                                      <p:cBhvr>
                                        <p:cTn id="89" dur="2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90" dur="2000" fill="hold"/>
                                        <p:tgtEl>
                                          <p:spTgt spid="16"/>
                                        </p:tgtEl>
                                        <p:attrNameLst>
                                          <p:attrName>ppt_y</p:attrName>
                                        </p:attrNameLst>
                                      </p:cBhvr>
                                      <p:tavLst>
                                        <p:tav tm="0" fmla="#ppt_y+(sin(-2*pi*(1-$))*-#ppt_x+cos(-2*pi*(1-$))*(1-#ppt_y))*(1-$)">
                                          <p:val>
                                            <p:fltVal val="0"/>
                                          </p:val>
                                        </p:tav>
                                        <p:tav tm="100000">
                                          <p:val>
                                            <p:fltVal val="1"/>
                                          </p:val>
                                        </p:tav>
                                      </p:tavLst>
                                    </p:anim>
                                  </p:childTnLst>
                                </p:cTn>
                              </p:par>
                              <p:par>
                                <p:cTn id="91" presetID="8" presetClass="emph" presetSubtype="0" autoRev="1" fill="hold" nodeType="withEffect">
                                  <p:stCondLst>
                                    <p:cond delay="0"/>
                                  </p:stCondLst>
                                  <p:childTnLst>
                                    <p:animRot by="21600000">
                                      <p:cBhvr>
                                        <p:cTn id="92" dur="2000" fill="hold"/>
                                        <p:tgtEl>
                                          <p:spTgt spid="3"/>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4"/>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5"/>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6"/>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7"/>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8"/>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9"/>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0"/>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1"/>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2"/>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3"/>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4"/>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5"/>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6"/>
                                        </p:tgtEl>
                                        <p:attrNameLst>
                                          <p:attrName>r</p:attrName>
                                        </p:attrNameLst>
                                      </p:cBhvr>
                                    </p:animRot>
                                  </p:childTnLst>
                                </p:cTn>
                              </p:par>
                            </p:childTnLst>
                          </p:cTn>
                        </p:par>
                        <p:par>
                          <p:cTn id="119" fill="hold">
                            <p:stCondLst>
                              <p:cond delay="4000"/>
                            </p:stCondLst>
                            <p:childTnLst>
                              <p:par>
                                <p:cTn id="120" presetID="2" presetClass="exit" presetSubtype="2" fill="hold" nodeType="afterEffect">
                                  <p:stCondLst>
                                    <p:cond delay="0"/>
                                  </p:stCondLst>
                                  <p:childTnLst>
                                    <p:anim calcmode="lin" valueType="num">
                                      <p:cBhvr additive="base">
                                        <p:cTn id="121" dur="2000"/>
                                        <p:tgtEl>
                                          <p:spTgt spid="3"/>
                                        </p:tgtEl>
                                        <p:attrNameLst>
                                          <p:attrName>ppt_x</p:attrName>
                                        </p:attrNameLst>
                                      </p:cBhvr>
                                      <p:tavLst>
                                        <p:tav tm="0">
                                          <p:val>
                                            <p:strVal val="ppt_x"/>
                                          </p:val>
                                        </p:tav>
                                        <p:tav tm="100000">
                                          <p:val>
                                            <p:strVal val="1+ppt_w/2"/>
                                          </p:val>
                                        </p:tav>
                                      </p:tavLst>
                                    </p:anim>
                                    <p:anim calcmode="lin" valueType="num">
                                      <p:cBhvr additive="base">
                                        <p:cTn id="122" dur="2000"/>
                                        <p:tgtEl>
                                          <p:spTgt spid="3"/>
                                        </p:tgtEl>
                                        <p:attrNameLst>
                                          <p:attrName>ppt_y</p:attrName>
                                        </p:attrNameLst>
                                      </p:cBhvr>
                                      <p:tavLst>
                                        <p:tav tm="0">
                                          <p:val>
                                            <p:strVal val="ppt_y"/>
                                          </p:val>
                                        </p:tav>
                                        <p:tav tm="100000">
                                          <p:val>
                                            <p:strVal val="ppt_y"/>
                                          </p:val>
                                        </p:tav>
                                      </p:tavLst>
                                    </p:anim>
                                    <p:set>
                                      <p:cBhvr>
                                        <p:cTn id="123" dur="1" fill="hold">
                                          <p:stCondLst>
                                            <p:cond delay="1999"/>
                                          </p:stCondLst>
                                        </p:cTn>
                                        <p:tgtEl>
                                          <p:spTgt spid="3"/>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2000"/>
                                        <p:tgtEl>
                                          <p:spTgt spid="4"/>
                                        </p:tgtEl>
                                        <p:attrNameLst>
                                          <p:attrName>ppt_x</p:attrName>
                                        </p:attrNameLst>
                                      </p:cBhvr>
                                      <p:tavLst>
                                        <p:tav tm="0">
                                          <p:val>
                                            <p:strVal val="ppt_x"/>
                                          </p:val>
                                        </p:tav>
                                        <p:tav tm="100000">
                                          <p:val>
                                            <p:strVal val="1+ppt_w/2"/>
                                          </p:val>
                                        </p:tav>
                                      </p:tavLst>
                                    </p:anim>
                                    <p:anim calcmode="lin" valueType="num">
                                      <p:cBhvr additive="base">
                                        <p:cTn id="126" dur="2000"/>
                                        <p:tgtEl>
                                          <p:spTgt spid="4"/>
                                        </p:tgtEl>
                                        <p:attrNameLst>
                                          <p:attrName>ppt_y</p:attrName>
                                        </p:attrNameLst>
                                      </p:cBhvr>
                                      <p:tavLst>
                                        <p:tav tm="0">
                                          <p:val>
                                            <p:strVal val="ppt_y"/>
                                          </p:val>
                                        </p:tav>
                                        <p:tav tm="100000">
                                          <p:val>
                                            <p:strVal val="ppt_y"/>
                                          </p:val>
                                        </p:tav>
                                      </p:tavLst>
                                    </p:anim>
                                    <p:set>
                                      <p:cBhvr>
                                        <p:cTn id="127" dur="1" fill="hold">
                                          <p:stCondLst>
                                            <p:cond delay="1999"/>
                                          </p:stCondLst>
                                        </p:cTn>
                                        <p:tgtEl>
                                          <p:spTgt spid="4"/>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2000"/>
                                        <p:tgtEl>
                                          <p:spTgt spid="5"/>
                                        </p:tgtEl>
                                        <p:attrNameLst>
                                          <p:attrName>ppt_x</p:attrName>
                                        </p:attrNameLst>
                                      </p:cBhvr>
                                      <p:tavLst>
                                        <p:tav tm="0">
                                          <p:val>
                                            <p:strVal val="ppt_x"/>
                                          </p:val>
                                        </p:tav>
                                        <p:tav tm="100000">
                                          <p:val>
                                            <p:strVal val="1+ppt_w/2"/>
                                          </p:val>
                                        </p:tav>
                                      </p:tavLst>
                                    </p:anim>
                                    <p:anim calcmode="lin" valueType="num">
                                      <p:cBhvr additive="base">
                                        <p:cTn id="130" dur="2000"/>
                                        <p:tgtEl>
                                          <p:spTgt spid="5"/>
                                        </p:tgtEl>
                                        <p:attrNameLst>
                                          <p:attrName>ppt_y</p:attrName>
                                        </p:attrNameLst>
                                      </p:cBhvr>
                                      <p:tavLst>
                                        <p:tav tm="0">
                                          <p:val>
                                            <p:strVal val="ppt_y"/>
                                          </p:val>
                                        </p:tav>
                                        <p:tav tm="100000">
                                          <p:val>
                                            <p:strVal val="ppt_y"/>
                                          </p:val>
                                        </p:tav>
                                      </p:tavLst>
                                    </p:anim>
                                    <p:set>
                                      <p:cBhvr>
                                        <p:cTn id="131" dur="1" fill="hold">
                                          <p:stCondLst>
                                            <p:cond delay="1999"/>
                                          </p:stCondLst>
                                        </p:cTn>
                                        <p:tgtEl>
                                          <p:spTgt spid="5"/>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1+ppt_w/2"/>
                                          </p:val>
                                        </p:tav>
                                      </p:tavLst>
                                    </p:anim>
                                    <p:anim calcmode="lin" valueType="num">
                                      <p:cBhvr additive="base">
                                        <p:cTn id="134" dur="2000"/>
                                        <p:tgtEl>
                                          <p:spTgt spid="6"/>
                                        </p:tgtEl>
                                        <p:attrNameLst>
                                          <p:attrName>ppt_y</p:attrName>
                                        </p:attrNameLst>
                                      </p:cBhvr>
                                      <p:tavLst>
                                        <p:tav tm="0">
                                          <p:val>
                                            <p:strVal val="ppt_y"/>
                                          </p:val>
                                        </p:tav>
                                        <p:tav tm="100000">
                                          <p:val>
                                            <p:strVal val="ppt_y"/>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2" fill="hold" nodeType="withEffect">
                                  <p:stCondLst>
                                    <p:cond delay="0"/>
                                  </p:stCondLst>
                                  <p:childTnLst>
                                    <p:anim calcmode="lin" valueType="num">
                                      <p:cBhvr additive="base">
                                        <p:cTn id="137" dur="2000"/>
                                        <p:tgtEl>
                                          <p:spTgt spid="7"/>
                                        </p:tgtEl>
                                        <p:attrNameLst>
                                          <p:attrName>ppt_x</p:attrName>
                                        </p:attrNameLst>
                                      </p:cBhvr>
                                      <p:tavLst>
                                        <p:tav tm="0">
                                          <p:val>
                                            <p:strVal val="ppt_x"/>
                                          </p:val>
                                        </p:tav>
                                        <p:tav tm="100000">
                                          <p:val>
                                            <p:strVal val="1+ppt_w/2"/>
                                          </p:val>
                                        </p:tav>
                                      </p:tavLst>
                                    </p:anim>
                                    <p:anim calcmode="lin" valueType="num">
                                      <p:cBhvr additive="base">
                                        <p:cTn id="138" dur="2000"/>
                                        <p:tgtEl>
                                          <p:spTgt spid="7"/>
                                        </p:tgtEl>
                                        <p:attrNameLst>
                                          <p:attrName>ppt_y</p:attrName>
                                        </p:attrNameLst>
                                      </p:cBhvr>
                                      <p:tavLst>
                                        <p:tav tm="0">
                                          <p:val>
                                            <p:strVal val="ppt_y"/>
                                          </p:val>
                                        </p:tav>
                                        <p:tav tm="100000">
                                          <p:val>
                                            <p:strVal val="ppt_y"/>
                                          </p:val>
                                        </p:tav>
                                      </p:tavLst>
                                    </p:anim>
                                    <p:set>
                                      <p:cBhvr>
                                        <p:cTn id="139" dur="1" fill="hold">
                                          <p:stCondLst>
                                            <p:cond delay="1999"/>
                                          </p:stCondLst>
                                        </p:cTn>
                                        <p:tgtEl>
                                          <p:spTgt spid="7"/>
                                        </p:tgtEl>
                                        <p:attrNameLst>
                                          <p:attrName>style.visibility</p:attrName>
                                        </p:attrNameLst>
                                      </p:cBhvr>
                                      <p:to>
                                        <p:strVal val="hidden"/>
                                      </p:to>
                                    </p:set>
                                  </p:childTnLst>
                                </p:cTn>
                              </p:par>
                              <p:par>
                                <p:cTn id="140" presetID="2" presetClass="exit" presetSubtype="2" fill="hold" nodeType="withEffect">
                                  <p:stCondLst>
                                    <p:cond delay="0"/>
                                  </p:stCondLst>
                                  <p:childTnLst>
                                    <p:anim calcmode="lin" valueType="num">
                                      <p:cBhvr additive="base">
                                        <p:cTn id="141" dur="2000"/>
                                        <p:tgtEl>
                                          <p:spTgt spid="8"/>
                                        </p:tgtEl>
                                        <p:attrNameLst>
                                          <p:attrName>ppt_x</p:attrName>
                                        </p:attrNameLst>
                                      </p:cBhvr>
                                      <p:tavLst>
                                        <p:tav tm="0">
                                          <p:val>
                                            <p:strVal val="ppt_x"/>
                                          </p:val>
                                        </p:tav>
                                        <p:tav tm="100000">
                                          <p:val>
                                            <p:strVal val="1+ppt_w/2"/>
                                          </p:val>
                                        </p:tav>
                                      </p:tavLst>
                                    </p:anim>
                                    <p:anim calcmode="lin" valueType="num">
                                      <p:cBhvr additive="base">
                                        <p:cTn id="142" dur="2000"/>
                                        <p:tgtEl>
                                          <p:spTgt spid="8"/>
                                        </p:tgtEl>
                                        <p:attrNameLst>
                                          <p:attrName>ppt_y</p:attrName>
                                        </p:attrNameLst>
                                      </p:cBhvr>
                                      <p:tavLst>
                                        <p:tav tm="0">
                                          <p:val>
                                            <p:strVal val="ppt_y"/>
                                          </p:val>
                                        </p:tav>
                                        <p:tav tm="100000">
                                          <p:val>
                                            <p:strVal val="ppt_y"/>
                                          </p:val>
                                        </p:tav>
                                      </p:tavLst>
                                    </p:anim>
                                    <p:set>
                                      <p:cBhvr>
                                        <p:cTn id="143" dur="1" fill="hold">
                                          <p:stCondLst>
                                            <p:cond delay="1999"/>
                                          </p:stCondLst>
                                        </p:cTn>
                                        <p:tgtEl>
                                          <p:spTgt spid="8"/>
                                        </p:tgtEl>
                                        <p:attrNameLst>
                                          <p:attrName>style.visibility</p:attrName>
                                        </p:attrNameLst>
                                      </p:cBhvr>
                                      <p:to>
                                        <p:strVal val="hidden"/>
                                      </p:to>
                                    </p:set>
                                  </p:childTnLst>
                                </p:cTn>
                              </p:par>
                              <p:par>
                                <p:cTn id="144" presetID="2" presetClass="exit" presetSubtype="2" fill="hold" nodeType="withEffect">
                                  <p:stCondLst>
                                    <p:cond delay="0"/>
                                  </p:stCondLst>
                                  <p:childTnLst>
                                    <p:anim calcmode="lin" valueType="num">
                                      <p:cBhvr additive="base">
                                        <p:cTn id="145" dur="2000"/>
                                        <p:tgtEl>
                                          <p:spTgt spid="9"/>
                                        </p:tgtEl>
                                        <p:attrNameLst>
                                          <p:attrName>ppt_x</p:attrName>
                                        </p:attrNameLst>
                                      </p:cBhvr>
                                      <p:tavLst>
                                        <p:tav tm="0">
                                          <p:val>
                                            <p:strVal val="ppt_x"/>
                                          </p:val>
                                        </p:tav>
                                        <p:tav tm="100000">
                                          <p:val>
                                            <p:strVal val="1+ppt_w/2"/>
                                          </p:val>
                                        </p:tav>
                                      </p:tavLst>
                                    </p:anim>
                                    <p:anim calcmode="lin" valueType="num">
                                      <p:cBhvr additive="base">
                                        <p:cTn id="146" dur="2000"/>
                                        <p:tgtEl>
                                          <p:spTgt spid="9"/>
                                        </p:tgtEl>
                                        <p:attrNameLst>
                                          <p:attrName>ppt_y</p:attrName>
                                        </p:attrNameLst>
                                      </p:cBhvr>
                                      <p:tavLst>
                                        <p:tav tm="0">
                                          <p:val>
                                            <p:strVal val="ppt_y"/>
                                          </p:val>
                                        </p:tav>
                                        <p:tav tm="100000">
                                          <p:val>
                                            <p:strVal val="ppt_y"/>
                                          </p:val>
                                        </p:tav>
                                      </p:tavLst>
                                    </p:anim>
                                    <p:set>
                                      <p:cBhvr>
                                        <p:cTn id="147" dur="1" fill="hold">
                                          <p:stCondLst>
                                            <p:cond delay="1999"/>
                                          </p:stCondLst>
                                        </p:cTn>
                                        <p:tgtEl>
                                          <p:spTgt spid="9"/>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2000"/>
                                        <p:tgtEl>
                                          <p:spTgt spid="10"/>
                                        </p:tgtEl>
                                        <p:attrNameLst>
                                          <p:attrName>ppt_x</p:attrName>
                                        </p:attrNameLst>
                                      </p:cBhvr>
                                      <p:tavLst>
                                        <p:tav tm="0">
                                          <p:val>
                                            <p:strVal val="ppt_x"/>
                                          </p:val>
                                        </p:tav>
                                        <p:tav tm="100000">
                                          <p:val>
                                            <p:strVal val="0-ppt_w/2"/>
                                          </p:val>
                                        </p:tav>
                                      </p:tavLst>
                                    </p:anim>
                                    <p:anim calcmode="lin" valueType="num">
                                      <p:cBhvr additive="base">
                                        <p:cTn id="150" dur="2000"/>
                                        <p:tgtEl>
                                          <p:spTgt spid="10"/>
                                        </p:tgtEl>
                                        <p:attrNameLst>
                                          <p:attrName>ppt_y</p:attrName>
                                        </p:attrNameLst>
                                      </p:cBhvr>
                                      <p:tavLst>
                                        <p:tav tm="0">
                                          <p:val>
                                            <p:strVal val="ppt_y"/>
                                          </p:val>
                                        </p:tav>
                                        <p:tav tm="100000">
                                          <p:val>
                                            <p:strVal val="ppt_y"/>
                                          </p:val>
                                        </p:tav>
                                      </p:tavLst>
                                    </p:anim>
                                    <p:set>
                                      <p:cBhvr>
                                        <p:cTn id="151" dur="1" fill="hold">
                                          <p:stCondLst>
                                            <p:cond delay="1999"/>
                                          </p:stCondLst>
                                        </p:cTn>
                                        <p:tgtEl>
                                          <p:spTgt spid="10"/>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11"/>
                                        </p:tgtEl>
                                        <p:attrNameLst>
                                          <p:attrName>ppt_x</p:attrName>
                                        </p:attrNameLst>
                                      </p:cBhvr>
                                      <p:tavLst>
                                        <p:tav tm="0">
                                          <p:val>
                                            <p:strVal val="ppt_x"/>
                                          </p:val>
                                        </p:tav>
                                        <p:tav tm="100000">
                                          <p:val>
                                            <p:strVal val="0-ppt_w/2"/>
                                          </p:val>
                                        </p:tav>
                                      </p:tavLst>
                                    </p:anim>
                                    <p:anim calcmode="lin" valueType="num">
                                      <p:cBhvr additive="base">
                                        <p:cTn id="154" dur="2000"/>
                                        <p:tgtEl>
                                          <p:spTgt spid="11"/>
                                        </p:tgtEl>
                                        <p:attrNameLst>
                                          <p:attrName>ppt_y</p:attrName>
                                        </p:attrNameLst>
                                      </p:cBhvr>
                                      <p:tavLst>
                                        <p:tav tm="0">
                                          <p:val>
                                            <p:strVal val="ppt_y"/>
                                          </p:val>
                                        </p:tav>
                                        <p:tav tm="100000">
                                          <p:val>
                                            <p:strVal val="ppt_y"/>
                                          </p:val>
                                        </p:tav>
                                      </p:tavLst>
                                    </p:anim>
                                    <p:set>
                                      <p:cBhvr>
                                        <p:cTn id="155" dur="1" fill="hold">
                                          <p:stCondLst>
                                            <p:cond delay="1999"/>
                                          </p:stCondLst>
                                        </p:cTn>
                                        <p:tgtEl>
                                          <p:spTgt spid="11"/>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12"/>
                                        </p:tgtEl>
                                        <p:attrNameLst>
                                          <p:attrName>ppt_x</p:attrName>
                                        </p:attrNameLst>
                                      </p:cBhvr>
                                      <p:tavLst>
                                        <p:tav tm="0">
                                          <p:val>
                                            <p:strVal val="ppt_x"/>
                                          </p:val>
                                        </p:tav>
                                        <p:tav tm="100000">
                                          <p:val>
                                            <p:strVal val="0-ppt_w/2"/>
                                          </p:val>
                                        </p:tav>
                                      </p:tavLst>
                                    </p:anim>
                                    <p:anim calcmode="lin" valueType="num">
                                      <p:cBhvr additive="base">
                                        <p:cTn id="158" dur="2000"/>
                                        <p:tgtEl>
                                          <p:spTgt spid="12"/>
                                        </p:tgtEl>
                                        <p:attrNameLst>
                                          <p:attrName>ppt_y</p:attrName>
                                        </p:attrNameLst>
                                      </p:cBhvr>
                                      <p:tavLst>
                                        <p:tav tm="0">
                                          <p:val>
                                            <p:strVal val="ppt_y"/>
                                          </p:val>
                                        </p:tav>
                                        <p:tav tm="100000">
                                          <p:val>
                                            <p:strVal val="ppt_y"/>
                                          </p:val>
                                        </p:tav>
                                      </p:tavLst>
                                    </p:anim>
                                    <p:set>
                                      <p:cBhvr>
                                        <p:cTn id="159" dur="1" fill="hold">
                                          <p:stCondLst>
                                            <p:cond delay="1999"/>
                                          </p:stCondLst>
                                        </p:cTn>
                                        <p:tgtEl>
                                          <p:spTgt spid="12"/>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13"/>
                                        </p:tgtEl>
                                        <p:attrNameLst>
                                          <p:attrName>ppt_x</p:attrName>
                                        </p:attrNameLst>
                                      </p:cBhvr>
                                      <p:tavLst>
                                        <p:tav tm="0">
                                          <p:val>
                                            <p:strVal val="ppt_x"/>
                                          </p:val>
                                        </p:tav>
                                        <p:tav tm="100000">
                                          <p:val>
                                            <p:strVal val="0-ppt_w/2"/>
                                          </p:val>
                                        </p:tav>
                                      </p:tavLst>
                                    </p:anim>
                                    <p:anim calcmode="lin" valueType="num">
                                      <p:cBhvr additive="base">
                                        <p:cTn id="162" dur="2000"/>
                                        <p:tgtEl>
                                          <p:spTgt spid="13"/>
                                        </p:tgtEl>
                                        <p:attrNameLst>
                                          <p:attrName>ppt_y</p:attrName>
                                        </p:attrNameLst>
                                      </p:cBhvr>
                                      <p:tavLst>
                                        <p:tav tm="0">
                                          <p:val>
                                            <p:strVal val="ppt_y"/>
                                          </p:val>
                                        </p:tav>
                                        <p:tav tm="100000">
                                          <p:val>
                                            <p:strVal val="ppt_y"/>
                                          </p:val>
                                        </p:tav>
                                      </p:tavLst>
                                    </p:anim>
                                    <p:set>
                                      <p:cBhvr>
                                        <p:cTn id="163" dur="1" fill="hold">
                                          <p:stCondLst>
                                            <p:cond delay="1999"/>
                                          </p:stCondLst>
                                        </p:cTn>
                                        <p:tgtEl>
                                          <p:spTgt spid="13"/>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14"/>
                                        </p:tgtEl>
                                        <p:attrNameLst>
                                          <p:attrName>ppt_x</p:attrName>
                                        </p:attrNameLst>
                                      </p:cBhvr>
                                      <p:tavLst>
                                        <p:tav tm="0">
                                          <p:val>
                                            <p:strVal val="ppt_x"/>
                                          </p:val>
                                        </p:tav>
                                        <p:tav tm="100000">
                                          <p:val>
                                            <p:strVal val="0-ppt_w/2"/>
                                          </p:val>
                                        </p:tav>
                                      </p:tavLst>
                                    </p:anim>
                                    <p:anim calcmode="lin" valueType="num">
                                      <p:cBhvr additive="base">
                                        <p:cTn id="166" dur="2000"/>
                                        <p:tgtEl>
                                          <p:spTgt spid="14"/>
                                        </p:tgtEl>
                                        <p:attrNameLst>
                                          <p:attrName>ppt_y</p:attrName>
                                        </p:attrNameLst>
                                      </p:cBhvr>
                                      <p:tavLst>
                                        <p:tav tm="0">
                                          <p:val>
                                            <p:strVal val="ppt_y"/>
                                          </p:val>
                                        </p:tav>
                                        <p:tav tm="100000">
                                          <p:val>
                                            <p:strVal val="ppt_y"/>
                                          </p:val>
                                        </p:tav>
                                      </p:tavLst>
                                    </p:anim>
                                    <p:set>
                                      <p:cBhvr>
                                        <p:cTn id="167" dur="1" fill="hold">
                                          <p:stCondLst>
                                            <p:cond delay="1999"/>
                                          </p:stCondLst>
                                        </p:cTn>
                                        <p:tgtEl>
                                          <p:spTgt spid="14"/>
                                        </p:tgtEl>
                                        <p:attrNameLst>
                                          <p:attrName>style.visibility</p:attrName>
                                        </p:attrNameLst>
                                      </p:cBhvr>
                                      <p:to>
                                        <p:strVal val="hidden"/>
                                      </p:to>
                                    </p:set>
                                  </p:childTnLst>
                                </p:cTn>
                              </p:par>
                              <p:par>
                                <p:cTn id="168" presetID="2" presetClass="exit" presetSubtype="8" fill="hold" nodeType="withEffect">
                                  <p:stCondLst>
                                    <p:cond delay="0"/>
                                  </p:stCondLst>
                                  <p:childTnLst>
                                    <p:anim calcmode="lin" valueType="num">
                                      <p:cBhvr additive="base">
                                        <p:cTn id="169" dur="2000"/>
                                        <p:tgtEl>
                                          <p:spTgt spid="15"/>
                                        </p:tgtEl>
                                        <p:attrNameLst>
                                          <p:attrName>ppt_x</p:attrName>
                                        </p:attrNameLst>
                                      </p:cBhvr>
                                      <p:tavLst>
                                        <p:tav tm="0">
                                          <p:val>
                                            <p:strVal val="ppt_x"/>
                                          </p:val>
                                        </p:tav>
                                        <p:tav tm="100000">
                                          <p:val>
                                            <p:strVal val="0-ppt_w/2"/>
                                          </p:val>
                                        </p:tav>
                                      </p:tavLst>
                                    </p:anim>
                                    <p:anim calcmode="lin" valueType="num">
                                      <p:cBhvr additive="base">
                                        <p:cTn id="170" dur="2000"/>
                                        <p:tgtEl>
                                          <p:spTgt spid="15"/>
                                        </p:tgtEl>
                                        <p:attrNameLst>
                                          <p:attrName>ppt_y</p:attrName>
                                        </p:attrNameLst>
                                      </p:cBhvr>
                                      <p:tavLst>
                                        <p:tav tm="0">
                                          <p:val>
                                            <p:strVal val="ppt_y"/>
                                          </p:val>
                                        </p:tav>
                                        <p:tav tm="100000">
                                          <p:val>
                                            <p:strVal val="ppt_y"/>
                                          </p:val>
                                        </p:tav>
                                      </p:tavLst>
                                    </p:anim>
                                    <p:set>
                                      <p:cBhvr>
                                        <p:cTn id="171" dur="1" fill="hold">
                                          <p:stCondLst>
                                            <p:cond delay="1999"/>
                                          </p:stCondLst>
                                        </p:cTn>
                                        <p:tgtEl>
                                          <p:spTgt spid="15"/>
                                        </p:tgtEl>
                                        <p:attrNameLst>
                                          <p:attrName>style.visibility</p:attrName>
                                        </p:attrNameLst>
                                      </p:cBhvr>
                                      <p:to>
                                        <p:strVal val="hidden"/>
                                      </p:to>
                                    </p:set>
                                  </p:childTnLst>
                                </p:cTn>
                              </p:par>
                              <p:par>
                                <p:cTn id="172" presetID="2" presetClass="exit" presetSubtype="8" fill="hold" nodeType="withEffect">
                                  <p:stCondLst>
                                    <p:cond delay="0"/>
                                  </p:stCondLst>
                                  <p:childTnLst>
                                    <p:anim calcmode="lin" valueType="num">
                                      <p:cBhvr additive="base">
                                        <p:cTn id="173" dur="2000"/>
                                        <p:tgtEl>
                                          <p:spTgt spid="16"/>
                                        </p:tgtEl>
                                        <p:attrNameLst>
                                          <p:attrName>ppt_x</p:attrName>
                                        </p:attrNameLst>
                                      </p:cBhvr>
                                      <p:tavLst>
                                        <p:tav tm="0">
                                          <p:val>
                                            <p:strVal val="ppt_x"/>
                                          </p:val>
                                        </p:tav>
                                        <p:tav tm="100000">
                                          <p:val>
                                            <p:strVal val="0-ppt_w/2"/>
                                          </p:val>
                                        </p:tav>
                                      </p:tavLst>
                                    </p:anim>
                                    <p:anim calcmode="lin" valueType="num">
                                      <p:cBhvr additive="base">
                                        <p:cTn id="174" dur="2000"/>
                                        <p:tgtEl>
                                          <p:spTgt spid="16"/>
                                        </p:tgtEl>
                                        <p:attrNameLst>
                                          <p:attrName>ppt_y</p:attrName>
                                        </p:attrNameLst>
                                      </p:cBhvr>
                                      <p:tavLst>
                                        <p:tav tm="0">
                                          <p:val>
                                            <p:strVal val="ppt_y"/>
                                          </p:val>
                                        </p:tav>
                                        <p:tav tm="100000">
                                          <p:val>
                                            <p:strVal val="ppt_y"/>
                                          </p:val>
                                        </p:tav>
                                      </p:tavLst>
                                    </p:anim>
                                    <p:set>
                                      <p:cBhvr>
                                        <p:cTn id="175" dur="1" fill="hold">
                                          <p:stCondLst>
                                            <p:cond delay="1999"/>
                                          </p:stCondLst>
                                        </p:cTn>
                                        <p:tgtEl>
                                          <p:spTgt spid="16"/>
                                        </p:tgtEl>
                                        <p:attrNameLst>
                                          <p:attrName>style.visibility</p:attrName>
                                        </p:attrNameLst>
                                      </p:cBhvr>
                                      <p:to>
                                        <p:strVal val="hidden"/>
                                      </p:to>
                                    </p:set>
                                  </p:childTnLst>
                                </p:cTn>
                              </p:par>
                              <p:par>
                                <p:cTn id="176" presetID="8" presetClass="emph" presetSubtype="0" autoRev="1" fill="hold" nodeType="withEffect">
                                  <p:stCondLst>
                                    <p:cond delay="0"/>
                                  </p:stCondLst>
                                  <p:childTnLst>
                                    <p:animRot by="21600000">
                                      <p:cBhvr>
                                        <p:cTn id="177" dur="2000" fill="hold"/>
                                        <p:tgtEl>
                                          <p:spTgt spid="10"/>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1"/>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2"/>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3"/>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14"/>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15"/>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16"/>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3"/>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4"/>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5"/>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6"/>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7"/>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8"/>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9"/>
                                        </p:tgtEl>
                                        <p:attrNameLst>
                                          <p:attrName>r</p:attrName>
                                        </p:attrNameLst>
                                      </p:cBhvr>
                                    </p:animRot>
                                  </p:childTnLst>
                                </p:cTn>
                              </p:par>
                              <p:par>
                                <p:cTn id="204" presetID="17" presetClass="entr" presetSubtype="10"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 calcmode="lin" valueType="num">
                                      <p:cBhvr>
                                        <p:cTn id="206" dur="2000" fill="hold"/>
                                        <p:tgtEl>
                                          <p:spTgt spid="2"/>
                                        </p:tgtEl>
                                        <p:attrNameLst>
                                          <p:attrName>ppt_w</p:attrName>
                                        </p:attrNameLst>
                                      </p:cBhvr>
                                      <p:tavLst>
                                        <p:tav tm="0">
                                          <p:val>
                                            <p:fltVal val="0"/>
                                          </p:val>
                                        </p:tav>
                                        <p:tav tm="100000">
                                          <p:val>
                                            <p:strVal val="#ppt_w"/>
                                          </p:val>
                                        </p:tav>
                                      </p:tavLst>
                                    </p:anim>
                                    <p:anim calcmode="lin" valueType="num">
                                      <p:cBhvr>
                                        <p:cTn id="20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rgbClr val="006C31"/>
            </a:gs>
            <a:gs pos="50000">
              <a:srgbClr val="9CB86E"/>
            </a:gs>
            <a:gs pos="100000">
              <a:srgbClr val="156B13"/>
            </a:gs>
          </a:gsLst>
          <a:lin ang="0" scaled="1"/>
        </a:gradFill>
        <a:effectLst/>
      </p:bgPr>
    </p:bg>
    <p:spTree>
      <p:nvGrpSpPr>
        <p:cNvPr id="1" name=""/>
        <p:cNvGrpSpPr/>
        <p:nvPr/>
      </p:nvGrpSpPr>
      <p:grpSpPr>
        <a:xfrm>
          <a:off x="0" y="0"/>
          <a:ext cx="0" cy="0"/>
          <a:chOff x="0" y="0"/>
          <a:chExt cx="0" cy="0"/>
        </a:xfrm>
      </p:grpSpPr>
      <p:pic>
        <p:nvPicPr>
          <p:cNvPr id="2" name="1 Imagen" descr="stock-photo-27861326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irculo_cromatico.png"/>
          <p:cNvPicPr>
            <a:picLocks noChangeAspect="1"/>
          </p:cNvPicPr>
          <p:nvPr/>
        </p:nvPicPr>
        <p:blipFill>
          <a:blip r:embed="rId3">
            <a:duotone>
              <a:prstClr val="black"/>
              <a:srgbClr val="FF00FF">
                <a:tint val="45000"/>
                <a:satMod val="400000"/>
              </a:srgbClr>
            </a:duotone>
            <a:lum bright="20000" contrast="20000"/>
          </a:blip>
          <a:stretch>
            <a:fillRect/>
          </a:stretch>
        </p:blipFill>
        <p:spPr>
          <a:xfrm>
            <a:off x="0" y="1714494"/>
            <a:ext cx="947647" cy="928694"/>
          </a:xfrm>
          <a:prstGeom prst="rect">
            <a:avLst/>
          </a:prstGeom>
        </p:spPr>
      </p:pic>
      <p:pic>
        <p:nvPicPr>
          <p:cNvPr id="4" name="3 Imagen" descr="circulo_cromatico.png"/>
          <p:cNvPicPr>
            <a:picLocks noChangeAspect="1"/>
          </p:cNvPicPr>
          <p:nvPr/>
        </p:nvPicPr>
        <p:blipFill>
          <a:blip r:embed="rId3">
            <a:duotone>
              <a:prstClr val="black"/>
              <a:srgbClr val="FF00FF">
                <a:tint val="45000"/>
                <a:satMod val="400000"/>
              </a:srgbClr>
            </a:duotone>
            <a:lum bright="20000" contrast="20000"/>
          </a:blip>
          <a:stretch>
            <a:fillRect/>
          </a:stretch>
        </p:blipFill>
        <p:spPr>
          <a:xfrm>
            <a:off x="0" y="2571750"/>
            <a:ext cx="947647" cy="928694"/>
          </a:xfrm>
          <a:prstGeom prst="rect">
            <a:avLst/>
          </a:prstGeom>
        </p:spPr>
      </p:pic>
      <p:pic>
        <p:nvPicPr>
          <p:cNvPr id="5" name="4 Imagen" descr="circulo_cromatico.png"/>
          <p:cNvPicPr>
            <a:picLocks noChangeAspect="1"/>
          </p:cNvPicPr>
          <p:nvPr/>
        </p:nvPicPr>
        <p:blipFill>
          <a:blip r:embed="rId3">
            <a:duotone>
              <a:prstClr val="black"/>
              <a:srgbClr val="00B050">
                <a:tint val="45000"/>
                <a:satMod val="400000"/>
              </a:srgbClr>
            </a:duotone>
            <a:lum contrast="20000"/>
          </a:blip>
          <a:stretch>
            <a:fillRect/>
          </a:stretch>
        </p:blipFill>
        <p:spPr>
          <a:xfrm>
            <a:off x="928662" y="1714494"/>
            <a:ext cx="947647" cy="928694"/>
          </a:xfrm>
          <a:prstGeom prst="rect">
            <a:avLst/>
          </a:prstGeom>
        </p:spPr>
      </p:pic>
      <p:pic>
        <p:nvPicPr>
          <p:cNvPr id="6" name="5 Imagen" descr="circulo_cromatico.png"/>
          <p:cNvPicPr>
            <a:picLocks noChangeAspect="1"/>
          </p:cNvPicPr>
          <p:nvPr/>
        </p:nvPicPr>
        <p:blipFill>
          <a:blip r:embed="rId3">
            <a:duotone>
              <a:prstClr val="black"/>
              <a:srgbClr val="00B050">
                <a:tint val="45000"/>
                <a:satMod val="400000"/>
              </a:srgbClr>
            </a:duotone>
            <a:lum contrast="20000"/>
          </a:blip>
          <a:stretch>
            <a:fillRect/>
          </a:stretch>
        </p:blipFill>
        <p:spPr>
          <a:xfrm>
            <a:off x="928662" y="2571750"/>
            <a:ext cx="947647" cy="928694"/>
          </a:xfrm>
          <a:prstGeom prst="rect">
            <a:avLst/>
          </a:prstGeom>
        </p:spPr>
      </p:pic>
      <p:pic>
        <p:nvPicPr>
          <p:cNvPr id="7" name="6 Imagen" descr="circulo_cromatico.png"/>
          <p:cNvPicPr>
            <a:picLocks noChangeAspect="1"/>
          </p:cNvPicPr>
          <p:nvPr/>
        </p:nvPicPr>
        <p:blipFill>
          <a:blip r:embed="rId3">
            <a:duotone>
              <a:prstClr val="black"/>
              <a:srgbClr val="FF00FF">
                <a:tint val="45000"/>
                <a:satMod val="400000"/>
              </a:srgbClr>
            </a:duotone>
            <a:lum bright="20000" contrast="20000"/>
          </a:blip>
          <a:stretch>
            <a:fillRect/>
          </a:stretch>
        </p:blipFill>
        <p:spPr>
          <a:xfrm>
            <a:off x="1857388" y="1714494"/>
            <a:ext cx="947647" cy="928694"/>
          </a:xfrm>
          <a:prstGeom prst="rect">
            <a:avLst/>
          </a:prstGeom>
        </p:spPr>
      </p:pic>
      <p:pic>
        <p:nvPicPr>
          <p:cNvPr id="8" name="7 Imagen" descr="circulo_cromatico.png"/>
          <p:cNvPicPr>
            <a:picLocks noChangeAspect="1"/>
          </p:cNvPicPr>
          <p:nvPr/>
        </p:nvPicPr>
        <p:blipFill>
          <a:blip r:embed="rId3">
            <a:duotone>
              <a:prstClr val="black"/>
              <a:srgbClr val="FF00FF">
                <a:tint val="45000"/>
                <a:satMod val="400000"/>
              </a:srgbClr>
            </a:duotone>
            <a:lum bright="20000" contrast="20000"/>
          </a:blip>
          <a:stretch>
            <a:fillRect/>
          </a:stretch>
        </p:blipFill>
        <p:spPr>
          <a:xfrm>
            <a:off x="1857388" y="2571750"/>
            <a:ext cx="947647" cy="928694"/>
          </a:xfrm>
          <a:prstGeom prst="rect">
            <a:avLst/>
          </a:prstGeom>
        </p:spPr>
      </p:pic>
      <p:pic>
        <p:nvPicPr>
          <p:cNvPr id="9" name="8 Imagen" descr="circulo_cromatico.png"/>
          <p:cNvPicPr>
            <a:picLocks noChangeAspect="1"/>
          </p:cNvPicPr>
          <p:nvPr/>
        </p:nvPicPr>
        <p:blipFill>
          <a:blip r:embed="rId3">
            <a:duotone>
              <a:prstClr val="black"/>
              <a:srgbClr val="00B050">
                <a:tint val="45000"/>
                <a:satMod val="400000"/>
              </a:srgbClr>
            </a:duotone>
            <a:lum contrast="20000"/>
          </a:blip>
          <a:stretch>
            <a:fillRect/>
          </a:stretch>
        </p:blipFill>
        <p:spPr>
          <a:xfrm>
            <a:off x="2786050" y="1714494"/>
            <a:ext cx="947647" cy="928694"/>
          </a:xfrm>
          <a:prstGeom prst="rect">
            <a:avLst/>
          </a:prstGeom>
        </p:spPr>
      </p:pic>
      <p:pic>
        <p:nvPicPr>
          <p:cNvPr id="10" name="9 Imagen" descr="circulo_cromatico.png"/>
          <p:cNvPicPr>
            <a:picLocks noChangeAspect="1"/>
          </p:cNvPicPr>
          <p:nvPr/>
        </p:nvPicPr>
        <p:blipFill>
          <a:blip r:embed="rId3">
            <a:duotone>
              <a:prstClr val="black"/>
              <a:srgbClr val="00B050">
                <a:tint val="45000"/>
                <a:satMod val="400000"/>
              </a:srgbClr>
            </a:duotone>
            <a:lum contrast="20000"/>
          </a:blip>
          <a:stretch>
            <a:fillRect/>
          </a:stretch>
        </p:blipFill>
        <p:spPr>
          <a:xfrm>
            <a:off x="2786050" y="2571750"/>
            <a:ext cx="947647" cy="928694"/>
          </a:xfrm>
          <a:prstGeom prst="rect">
            <a:avLst/>
          </a:prstGeom>
        </p:spPr>
      </p:pic>
      <p:pic>
        <p:nvPicPr>
          <p:cNvPr id="11" name="10 Imagen" descr="circulo_cromatico.png"/>
          <p:cNvPicPr>
            <a:picLocks noChangeAspect="1"/>
          </p:cNvPicPr>
          <p:nvPr/>
        </p:nvPicPr>
        <p:blipFill>
          <a:blip r:embed="rId3">
            <a:duotone>
              <a:prstClr val="black"/>
              <a:srgbClr val="FF00FF">
                <a:tint val="45000"/>
                <a:satMod val="400000"/>
              </a:srgbClr>
            </a:duotone>
            <a:lum bright="20000" contrast="20000"/>
          </a:blip>
          <a:stretch>
            <a:fillRect/>
          </a:stretch>
        </p:blipFill>
        <p:spPr>
          <a:xfrm>
            <a:off x="3714776" y="1714494"/>
            <a:ext cx="947647" cy="928694"/>
          </a:xfrm>
          <a:prstGeom prst="rect">
            <a:avLst/>
          </a:prstGeom>
        </p:spPr>
      </p:pic>
      <p:pic>
        <p:nvPicPr>
          <p:cNvPr id="12" name="11 Imagen" descr="circulo_cromatico.png"/>
          <p:cNvPicPr>
            <a:picLocks noChangeAspect="1"/>
          </p:cNvPicPr>
          <p:nvPr/>
        </p:nvPicPr>
        <p:blipFill>
          <a:blip r:embed="rId3">
            <a:duotone>
              <a:prstClr val="black"/>
              <a:srgbClr val="FF00FF">
                <a:tint val="45000"/>
                <a:satMod val="400000"/>
              </a:srgbClr>
            </a:duotone>
            <a:lum bright="20000" contrast="20000"/>
          </a:blip>
          <a:stretch>
            <a:fillRect/>
          </a:stretch>
        </p:blipFill>
        <p:spPr>
          <a:xfrm>
            <a:off x="3714776" y="2571750"/>
            <a:ext cx="947647" cy="928694"/>
          </a:xfrm>
          <a:prstGeom prst="rect">
            <a:avLst/>
          </a:prstGeom>
        </p:spPr>
      </p:pic>
      <p:pic>
        <p:nvPicPr>
          <p:cNvPr id="13" name="12 Imagen" descr="circulo_cromatico.png"/>
          <p:cNvPicPr>
            <a:picLocks noChangeAspect="1"/>
          </p:cNvPicPr>
          <p:nvPr/>
        </p:nvPicPr>
        <p:blipFill>
          <a:blip r:embed="rId3">
            <a:duotone>
              <a:prstClr val="black"/>
              <a:srgbClr val="00B050">
                <a:tint val="45000"/>
                <a:satMod val="400000"/>
              </a:srgbClr>
            </a:duotone>
            <a:lum contrast="20000"/>
          </a:blip>
          <a:stretch>
            <a:fillRect/>
          </a:stretch>
        </p:blipFill>
        <p:spPr>
          <a:xfrm>
            <a:off x="4643438" y="1714494"/>
            <a:ext cx="947647" cy="928694"/>
          </a:xfrm>
          <a:prstGeom prst="rect">
            <a:avLst/>
          </a:prstGeom>
        </p:spPr>
      </p:pic>
      <p:pic>
        <p:nvPicPr>
          <p:cNvPr id="14" name="13 Imagen" descr="circulo_cromatico.png"/>
          <p:cNvPicPr>
            <a:picLocks noChangeAspect="1"/>
          </p:cNvPicPr>
          <p:nvPr/>
        </p:nvPicPr>
        <p:blipFill>
          <a:blip r:embed="rId3">
            <a:duotone>
              <a:prstClr val="black"/>
              <a:srgbClr val="00B050">
                <a:tint val="45000"/>
                <a:satMod val="400000"/>
              </a:srgbClr>
            </a:duotone>
            <a:lum contrast="20000"/>
          </a:blip>
          <a:stretch>
            <a:fillRect/>
          </a:stretch>
        </p:blipFill>
        <p:spPr>
          <a:xfrm>
            <a:off x="4643438" y="2571750"/>
            <a:ext cx="947647" cy="928694"/>
          </a:xfrm>
          <a:prstGeom prst="rect">
            <a:avLst/>
          </a:prstGeom>
        </p:spPr>
      </p:pic>
      <p:pic>
        <p:nvPicPr>
          <p:cNvPr id="15" name="14 Imagen" descr="circulo_cromatico.png"/>
          <p:cNvPicPr>
            <a:picLocks noChangeAspect="1"/>
          </p:cNvPicPr>
          <p:nvPr/>
        </p:nvPicPr>
        <p:blipFill>
          <a:blip r:embed="rId3">
            <a:duotone>
              <a:prstClr val="black"/>
              <a:srgbClr val="FF00FF">
                <a:tint val="45000"/>
                <a:satMod val="400000"/>
              </a:srgbClr>
            </a:duotone>
            <a:lum bright="20000" contrast="20000"/>
          </a:blip>
          <a:stretch>
            <a:fillRect/>
          </a:stretch>
        </p:blipFill>
        <p:spPr>
          <a:xfrm>
            <a:off x="5572164" y="1714494"/>
            <a:ext cx="947647" cy="928694"/>
          </a:xfrm>
          <a:prstGeom prst="rect">
            <a:avLst/>
          </a:prstGeom>
        </p:spPr>
      </p:pic>
      <p:pic>
        <p:nvPicPr>
          <p:cNvPr id="16" name="15 Imagen" descr="circulo_cromatico.png"/>
          <p:cNvPicPr>
            <a:picLocks noChangeAspect="1"/>
          </p:cNvPicPr>
          <p:nvPr/>
        </p:nvPicPr>
        <p:blipFill>
          <a:blip r:embed="rId3">
            <a:duotone>
              <a:prstClr val="black"/>
              <a:srgbClr val="FF00FF">
                <a:tint val="45000"/>
                <a:satMod val="400000"/>
              </a:srgbClr>
            </a:duotone>
            <a:lum bright="20000" contrast="20000"/>
          </a:blip>
          <a:stretch>
            <a:fillRect/>
          </a:stretch>
        </p:blipFill>
        <p:spPr>
          <a:xfrm>
            <a:off x="5572164" y="2571750"/>
            <a:ext cx="947647" cy="928694"/>
          </a:xfrm>
          <a:prstGeom prst="rect">
            <a:avLst/>
          </a:prstGeom>
        </p:spPr>
      </p:pic>
      <p:pic>
        <p:nvPicPr>
          <p:cNvPr id="17" name="16 Imagen" descr="circulo_cromatico.png"/>
          <p:cNvPicPr>
            <a:picLocks noChangeAspect="1"/>
          </p:cNvPicPr>
          <p:nvPr/>
        </p:nvPicPr>
        <p:blipFill>
          <a:blip r:embed="rId3">
            <a:duotone>
              <a:prstClr val="black"/>
              <a:srgbClr val="00B050">
                <a:tint val="45000"/>
                <a:satMod val="400000"/>
              </a:srgbClr>
            </a:duotone>
            <a:lum contrast="20000"/>
          </a:blip>
          <a:stretch>
            <a:fillRect/>
          </a:stretch>
        </p:blipFill>
        <p:spPr>
          <a:xfrm>
            <a:off x="6500826" y="1714494"/>
            <a:ext cx="947647" cy="928694"/>
          </a:xfrm>
          <a:prstGeom prst="rect">
            <a:avLst/>
          </a:prstGeom>
        </p:spPr>
      </p:pic>
      <p:pic>
        <p:nvPicPr>
          <p:cNvPr id="18" name="17 Imagen" descr="circulo_cromatico.png"/>
          <p:cNvPicPr>
            <a:picLocks noChangeAspect="1"/>
          </p:cNvPicPr>
          <p:nvPr/>
        </p:nvPicPr>
        <p:blipFill>
          <a:blip r:embed="rId3">
            <a:duotone>
              <a:prstClr val="black"/>
              <a:srgbClr val="00B050">
                <a:tint val="45000"/>
                <a:satMod val="400000"/>
              </a:srgbClr>
            </a:duotone>
            <a:lum contrast="20000"/>
          </a:blip>
          <a:stretch>
            <a:fillRect/>
          </a:stretch>
        </p:blipFill>
        <p:spPr>
          <a:xfrm>
            <a:off x="6500826" y="2571750"/>
            <a:ext cx="947647" cy="928694"/>
          </a:xfrm>
          <a:prstGeom prst="rect">
            <a:avLst/>
          </a:prstGeom>
        </p:spPr>
      </p:pic>
      <p:pic>
        <p:nvPicPr>
          <p:cNvPr id="19" name="18 Imagen" descr="circulo_cromatico.png"/>
          <p:cNvPicPr>
            <a:picLocks noChangeAspect="1"/>
          </p:cNvPicPr>
          <p:nvPr/>
        </p:nvPicPr>
        <p:blipFill>
          <a:blip r:embed="rId3">
            <a:duotone>
              <a:prstClr val="black"/>
              <a:srgbClr val="FF00FF">
                <a:tint val="45000"/>
                <a:satMod val="400000"/>
              </a:srgbClr>
            </a:duotone>
            <a:lum bright="20000" contrast="20000"/>
          </a:blip>
          <a:stretch>
            <a:fillRect/>
          </a:stretch>
        </p:blipFill>
        <p:spPr>
          <a:xfrm>
            <a:off x="7429552" y="1714494"/>
            <a:ext cx="947647" cy="928694"/>
          </a:xfrm>
          <a:prstGeom prst="rect">
            <a:avLst/>
          </a:prstGeom>
        </p:spPr>
      </p:pic>
      <p:pic>
        <p:nvPicPr>
          <p:cNvPr id="20" name="19 Imagen" descr="circulo_cromatico.png"/>
          <p:cNvPicPr>
            <a:picLocks noChangeAspect="1"/>
          </p:cNvPicPr>
          <p:nvPr/>
        </p:nvPicPr>
        <p:blipFill>
          <a:blip r:embed="rId3">
            <a:duotone>
              <a:prstClr val="black"/>
              <a:srgbClr val="FF00FF">
                <a:tint val="45000"/>
                <a:satMod val="400000"/>
              </a:srgbClr>
            </a:duotone>
            <a:lum bright="20000" contrast="20000"/>
          </a:blip>
          <a:stretch>
            <a:fillRect/>
          </a:stretch>
        </p:blipFill>
        <p:spPr>
          <a:xfrm>
            <a:off x="7429552" y="2571750"/>
            <a:ext cx="947647" cy="928694"/>
          </a:xfrm>
          <a:prstGeom prst="rect">
            <a:avLst/>
          </a:prstGeom>
        </p:spPr>
      </p:pic>
      <p:pic>
        <p:nvPicPr>
          <p:cNvPr id="21" name="20 Imagen" descr="circulo_cromatico.png"/>
          <p:cNvPicPr>
            <a:picLocks noChangeAspect="1"/>
          </p:cNvPicPr>
          <p:nvPr/>
        </p:nvPicPr>
        <p:blipFill>
          <a:blip r:embed="rId3">
            <a:duotone>
              <a:prstClr val="black"/>
              <a:srgbClr val="00B050">
                <a:tint val="45000"/>
                <a:satMod val="400000"/>
              </a:srgbClr>
            </a:duotone>
            <a:lum contrast="20000"/>
          </a:blip>
          <a:stretch>
            <a:fillRect/>
          </a:stretch>
        </p:blipFill>
        <p:spPr>
          <a:xfrm>
            <a:off x="8358214" y="1714494"/>
            <a:ext cx="947647" cy="928694"/>
          </a:xfrm>
          <a:prstGeom prst="rect">
            <a:avLst/>
          </a:prstGeom>
        </p:spPr>
      </p:pic>
      <p:pic>
        <p:nvPicPr>
          <p:cNvPr id="22" name="21 Imagen" descr="circulo_cromatico.png"/>
          <p:cNvPicPr>
            <a:picLocks noChangeAspect="1"/>
          </p:cNvPicPr>
          <p:nvPr/>
        </p:nvPicPr>
        <p:blipFill>
          <a:blip r:embed="rId3">
            <a:duotone>
              <a:prstClr val="black"/>
              <a:srgbClr val="00B050">
                <a:tint val="45000"/>
                <a:satMod val="400000"/>
              </a:srgbClr>
            </a:duotone>
            <a:lum contrast="20000"/>
          </a:blip>
          <a:stretch>
            <a:fillRect/>
          </a:stretch>
        </p:blipFill>
        <p:spPr>
          <a:xfrm>
            <a:off x="8358214" y="2571750"/>
            <a:ext cx="947647" cy="928694"/>
          </a:xfrm>
          <a:prstGeom prst="rect">
            <a:avLst/>
          </a:prstGeom>
        </p:spPr>
      </p:pic>
      <p:sp>
        <p:nvSpPr>
          <p:cNvPr id="23" name="22 Rectángulo"/>
          <p:cNvSpPr/>
          <p:nvPr/>
        </p:nvSpPr>
        <p:spPr>
          <a:xfrm>
            <a:off x="-285784" y="-285770"/>
            <a:ext cx="9644130" cy="571504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ppt_x"/>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ppt_x"/>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ppt_x"/>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ppt_x"/>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ppt_x"/>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ppt_x"/>
                                          </p:val>
                                        </p:tav>
                                        <p:tav tm="100000">
                                          <p:val>
                                            <p:strVal val="#ppt_x"/>
                                          </p:val>
                                        </p:tav>
                                      </p:tavLst>
                                    </p:anim>
                                    <p:anim calcmode="lin" valueType="num">
                                      <p:cBhvr additive="base">
                                        <p:cTn id="46" dur="2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1"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2000" fill="hold"/>
                                        <p:tgtEl>
                                          <p:spTgt spid="4"/>
                                        </p:tgtEl>
                                        <p:attrNameLst>
                                          <p:attrName>ppt_x</p:attrName>
                                        </p:attrNameLst>
                                      </p:cBhvr>
                                      <p:tavLst>
                                        <p:tav tm="0">
                                          <p:val>
                                            <p:strVal val="#ppt_x"/>
                                          </p:val>
                                        </p:tav>
                                        <p:tav tm="100000">
                                          <p:val>
                                            <p:strVal val="#ppt_x"/>
                                          </p:val>
                                        </p:tav>
                                      </p:tavLst>
                                    </p:anim>
                                    <p:anim calcmode="lin" valueType="num">
                                      <p:cBhvr additive="base">
                                        <p:cTn id="50" dur="2000" fill="hold"/>
                                        <p:tgtEl>
                                          <p:spTgt spid="4"/>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ppt_x"/>
                                          </p:val>
                                        </p:tav>
                                        <p:tav tm="100000">
                                          <p:val>
                                            <p:strVal val="#ppt_x"/>
                                          </p:val>
                                        </p:tav>
                                      </p:tavLst>
                                    </p:anim>
                                    <p:anim calcmode="lin" valueType="num">
                                      <p:cBhvr additive="base">
                                        <p:cTn id="54" dur="2000" fill="hold"/>
                                        <p:tgtEl>
                                          <p:spTgt spid="6"/>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2000" fill="hold"/>
                                        <p:tgtEl>
                                          <p:spTgt spid="8"/>
                                        </p:tgtEl>
                                        <p:attrNameLst>
                                          <p:attrName>ppt_x</p:attrName>
                                        </p:attrNameLst>
                                      </p:cBhvr>
                                      <p:tavLst>
                                        <p:tav tm="0">
                                          <p:val>
                                            <p:strVal val="#ppt_x"/>
                                          </p:val>
                                        </p:tav>
                                        <p:tav tm="100000">
                                          <p:val>
                                            <p:strVal val="#ppt_x"/>
                                          </p:val>
                                        </p:tav>
                                      </p:tavLst>
                                    </p:anim>
                                    <p:anim calcmode="lin" valueType="num">
                                      <p:cBhvr additive="base">
                                        <p:cTn id="58" dur="2000" fill="hold"/>
                                        <p:tgtEl>
                                          <p:spTgt spid="8"/>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000" fill="hold"/>
                                        <p:tgtEl>
                                          <p:spTgt spid="10"/>
                                        </p:tgtEl>
                                        <p:attrNameLst>
                                          <p:attrName>ppt_x</p:attrName>
                                        </p:attrNameLst>
                                      </p:cBhvr>
                                      <p:tavLst>
                                        <p:tav tm="0">
                                          <p:val>
                                            <p:strVal val="#ppt_x"/>
                                          </p:val>
                                        </p:tav>
                                        <p:tav tm="100000">
                                          <p:val>
                                            <p:strVal val="#ppt_x"/>
                                          </p:val>
                                        </p:tav>
                                      </p:tavLst>
                                    </p:anim>
                                    <p:anim calcmode="lin" valueType="num">
                                      <p:cBhvr additive="base">
                                        <p:cTn id="62" dur="2000" fill="hold"/>
                                        <p:tgtEl>
                                          <p:spTgt spid="10"/>
                                        </p:tgtEl>
                                        <p:attrNameLst>
                                          <p:attrName>ppt_y</p:attrName>
                                        </p:attrNameLst>
                                      </p:cBhvr>
                                      <p:tavLst>
                                        <p:tav tm="0">
                                          <p:val>
                                            <p:strVal val="0-#ppt_h/2"/>
                                          </p:val>
                                        </p:tav>
                                        <p:tav tm="100000">
                                          <p:val>
                                            <p:strVal val="#ppt_y"/>
                                          </p:val>
                                        </p:tav>
                                      </p:tavLst>
                                    </p:anim>
                                  </p:childTnLst>
                                </p:cTn>
                              </p:par>
                              <p:par>
                                <p:cTn id="63" presetID="2" presetClass="entr" presetSubtype="1"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2000" fill="hold"/>
                                        <p:tgtEl>
                                          <p:spTgt spid="12"/>
                                        </p:tgtEl>
                                        <p:attrNameLst>
                                          <p:attrName>ppt_x</p:attrName>
                                        </p:attrNameLst>
                                      </p:cBhvr>
                                      <p:tavLst>
                                        <p:tav tm="0">
                                          <p:val>
                                            <p:strVal val="#ppt_x"/>
                                          </p:val>
                                        </p:tav>
                                        <p:tav tm="100000">
                                          <p:val>
                                            <p:strVal val="#ppt_x"/>
                                          </p:val>
                                        </p:tav>
                                      </p:tavLst>
                                    </p:anim>
                                    <p:anim calcmode="lin" valueType="num">
                                      <p:cBhvr additive="base">
                                        <p:cTn id="66" dur="2000" fill="hold"/>
                                        <p:tgtEl>
                                          <p:spTgt spid="12"/>
                                        </p:tgtEl>
                                        <p:attrNameLst>
                                          <p:attrName>ppt_y</p:attrName>
                                        </p:attrNameLst>
                                      </p:cBhvr>
                                      <p:tavLst>
                                        <p:tav tm="0">
                                          <p:val>
                                            <p:strVal val="0-#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2000" fill="hold"/>
                                        <p:tgtEl>
                                          <p:spTgt spid="14"/>
                                        </p:tgtEl>
                                        <p:attrNameLst>
                                          <p:attrName>ppt_x</p:attrName>
                                        </p:attrNameLst>
                                      </p:cBhvr>
                                      <p:tavLst>
                                        <p:tav tm="0">
                                          <p:val>
                                            <p:strVal val="#ppt_x"/>
                                          </p:val>
                                        </p:tav>
                                        <p:tav tm="100000">
                                          <p:val>
                                            <p:strVal val="#ppt_x"/>
                                          </p:val>
                                        </p:tav>
                                      </p:tavLst>
                                    </p:anim>
                                    <p:anim calcmode="lin" valueType="num">
                                      <p:cBhvr additive="base">
                                        <p:cTn id="70" dur="2000" fill="hold"/>
                                        <p:tgtEl>
                                          <p:spTgt spid="14"/>
                                        </p:tgtEl>
                                        <p:attrNameLst>
                                          <p:attrName>ppt_y</p:attrName>
                                        </p:attrNameLst>
                                      </p:cBhvr>
                                      <p:tavLst>
                                        <p:tav tm="0">
                                          <p:val>
                                            <p:strVal val="0-#ppt_h/2"/>
                                          </p:val>
                                        </p:tav>
                                        <p:tav tm="100000">
                                          <p:val>
                                            <p:strVal val="#ppt_y"/>
                                          </p:val>
                                        </p:tav>
                                      </p:tavLst>
                                    </p:anim>
                                  </p:childTnLst>
                                </p:cTn>
                              </p:par>
                              <p:par>
                                <p:cTn id="71" presetID="2" presetClass="entr" presetSubtype="1" fill="hold"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2000" fill="hold"/>
                                        <p:tgtEl>
                                          <p:spTgt spid="16"/>
                                        </p:tgtEl>
                                        <p:attrNameLst>
                                          <p:attrName>ppt_x</p:attrName>
                                        </p:attrNameLst>
                                      </p:cBhvr>
                                      <p:tavLst>
                                        <p:tav tm="0">
                                          <p:val>
                                            <p:strVal val="#ppt_x"/>
                                          </p:val>
                                        </p:tav>
                                        <p:tav tm="100000">
                                          <p:val>
                                            <p:strVal val="#ppt_x"/>
                                          </p:val>
                                        </p:tav>
                                      </p:tavLst>
                                    </p:anim>
                                    <p:anim calcmode="lin" valueType="num">
                                      <p:cBhvr additive="base">
                                        <p:cTn id="74" dur="2000" fill="hold"/>
                                        <p:tgtEl>
                                          <p:spTgt spid="16"/>
                                        </p:tgtEl>
                                        <p:attrNameLst>
                                          <p:attrName>ppt_y</p:attrName>
                                        </p:attrNameLst>
                                      </p:cBhvr>
                                      <p:tavLst>
                                        <p:tav tm="0">
                                          <p:val>
                                            <p:strVal val="0-#ppt_h/2"/>
                                          </p:val>
                                        </p:tav>
                                        <p:tav tm="100000">
                                          <p:val>
                                            <p:strVal val="#ppt_y"/>
                                          </p:val>
                                        </p:tav>
                                      </p:tavLst>
                                    </p:anim>
                                  </p:childTnLst>
                                </p:cTn>
                              </p:par>
                              <p:par>
                                <p:cTn id="75" presetID="2" presetClass="entr" presetSubtype="1" fill="hold"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2000" fill="hold"/>
                                        <p:tgtEl>
                                          <p:spTgt spid="18"/>
                                        </p:tgtEl>
                                        <p:attrNameLst>
                                          <p:attrName>ppt_x</p:attrName>
                                        </p:attrNameLst>
                                      </p:cBhvr>
                                      <p:tavLst>
                                        <p:tav tm="0">
                                          <p:val>
                                            <p:strVal val="#ppt_x"/>
                                          </p:val>
                                        </p:tav>
                                        <p:tav tm="100000">
                                          <p:val>
                                            <p:strVal val="#ppt_x"/>
                                          </p:val>
                                        </p:tav>
                                      </p:tavLst>
                                    </p:anim>
                                    <p:anim calcmode="lin" valueType="num">
                                      <p:cBhvr additive="base">
                                        <p:cTn id="78" dur="2000" fill="hold"/>
                                        <p:tgtEl>
                                          <p:spTgt spid="18"/>
                                        </p:tgtEl>
                                        <p:attrNameLst>
                                          <p:attrName>ppt_y</p:attrName>
                                        </p:attrNameLst>
                                      </p:cBhvr>
                                      <p:tavLst>
                                        <p:tav tm="0">
                                          <p:val>
                                            <p:strVal val="0-#ppt_h/2"/>
                                          </p:val>
                                        </p:tav>
                                        <p:tav tm="100000">
                                          <p:val>
                                            <p:strVal val="#ppt_y"/>
                                          </p:val>
                                        </p:tav>
                                      </p:tavLst>
                                    </p:anim>
                                  </p:childTnLst>
                                </p:cTn>
                              </p:par>
                              <p:par>
                                <p:cTn id="79" presetID="2" presetClass="entr" presetSubtype="1" fill="hold" nodeType="with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2000" fill="hold"/>
                                        <p:tgtEl>
                                          <p:spTgt spid="20"/>
                                        </p:tgtEl>
                                        <p:attrNameLst>
                                          <p:attrName>ppt_x</p:attrName>
                                        </p:attrNameLst>
                                      </p:cBhvr>
                                      <p:tavLst>
                                        <p:tav tm="0">
                                          <p:val>
                                            <p:strVal val="#ppt_x"/>
                                          </p:val>
                                        </p:tav>
                                        <p:tav tm="100000">
                                          <p:val>
                                            <p:strVal val="#ppt_x"/>
                                          </p:val>
                                        </p:tav>
                                      </p:tavLst>
                                    </p:anim>
                                    <p:anim calcmode="lin" valueType="num">
                                      <p:cBhvr additive="base">
                                        <p:cTn id="82" dur="2000" fill="hold"/>
                                        <p:tgtEl>
                                          <p:spTgt spid="20"/>
                                        </p:tgtEl>
                                        <p:attrNameLst>
                                          <p:attrName>ppt_y</p:attrName>
                                        </p:attrNameLst>
                                      </p:cBhvr>
                                      <p:tavLst>
                                        <p:tav tm="0">
                                          <p:val>
                                            <p:strVal val="0-#ppt_h/2"/>
                                          </p:val>
                                        </p:tav>
                                        <p:tav tm="100000">
                                          <p:val>
                                            <p:strVal val="#ppt_y"/>
                                          </p:val>
                                        </p:tav>
                                      </p:tavLst>
                                    </p:anim>
                                  </p:childTnLst>
                                </p:cTn>
                              </p:par>
                              <p:par>
                                <p:cTn id="83" presetID="2" presetClass="entr" presetSubtype="1"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ppt_x"/>
                                          </p:val>
                                        </p:tav>
                                        <p:tav tm="100000">
                                          <p:val>
                                            <p:strVal val="#ppt_x"/>
                                          </p:val>
                                        </p:tav>
                                      </p:tavLst>
                                    </p:anim>
                                    <p:anim calcmode="lin" valueType="num">
                                      <p:cBhvr additive="base">
                                        <p:cTn id="86" dur="2000" fill="hold"/>
                                        <p:tgtEl>
                                          <p:spTgt spid="22"/>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3"/>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7"/>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9"/>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1"/>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3"/>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5"/>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7"/>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9"/>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21"/>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4"/>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6"/>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8"/>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0"/>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2"/>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4"/>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6"/>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8"/>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0"/>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2"/>
                                        </p:tgtEl>
                                        <p:attrNameLst>
                                          <p:attrName>r</p:attrName>
                                        </p:attrNameLst>
                                      </p:cBhvr>
                                    </p:animRot>
                                  </p:childTnLst>
                                </p:cTn>
                              </p:par>
                            </p:childTnLst>
                          </p:cTn>
                        </p:par>
                        <p:par>
                          <p:cTn id="127" fill="hold">
                            <p:stCondLst>
                              <p:cond delay="4000"/>
                            </p:stCondLst>
                            <p:childTnLst>
                              <p:par>
                                <p:cTn id="128" presetID="2" presetClass="exit" presetSubtype="12" fill="hold" nodeType="afterEffect">
                                  <p:stCondLst>
                                    <p:cond delay="0"/>
                                  </p:stCondLst>
                                  <p:childTnLst>
                                    <p:anim calcmode="lin" valueType="num">
                                      <p:cBhvr additive="base">
                                        <p:cTn id="129" dur="2000"/>
                                        <p:tgtEl>
                                          <p:spTgt spid="3"/>
                                        </p:tgtEl>
                                        <p:attrNameLst>
                                          <p:attrName>ppt_x</p:attrName>
                                        </p:attrNameLst>
                                      </p:cBhvr>
                                      <p:tavLst>
                                        <p:tav tm="0">
                                          <p:val>
                                            <p:strVal val="ppt_x"/>
                                          </p:val>
                                        </p:tav>
                                        <p:tav tm="100000">
                                          <p:val>
                                            <p:strVal val="0-ppt_w/2"/>
                                          </p:val>
                                        </p:tav>
                                      </p:tavLst>
                                    </p:anim>
                                    <p:anim calcmode="lin" valueType="num">
                                      <p:cBhvr additive="base">
                                        <p:cTn id="130" dur="2000"/>
                                        <p:tgtEl>
                                          <p:spTgt spid="3"/>
                                        </p:tgtEl>
                                        <p:attrNameLst>
                                          <p:attrName>ppt_y</p:attrName>
                                        </p:attrNameLst>
                                      </p:cBhvr>
                                      <p:tavLst>
                                        <p:tav tm="0">
                                          <p:val>
                                            <p:strVal val="ppt_y"/>
                                          </p:val>
                                        </p:tav>
                                        <p:tav tm="100000">
                                          <p:val>
                                            <p:strVal val="1+ppt_h/2"/>
                                          </p:val>
                                        </p:tav>
                                      </p:tavLst>
                                    </p:anim>
                                    <p:set>
                                      <p:cBhvr>
                                        <p:cTn id="131" dur="1" fill="hold">
                                          <p:stCondLst>
                                            <p:cond delay="1999"/>
                                          </p:stCondLst>
                                        </p:cTn>
                                        <p:tgtEl>
                                          <p:spTgt spid="3"/>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5"/>
                                        </p:tgtEl>
                                        <p:attrNameLst>
                                          <p:attrName>ppt_x</p:attrName>
                                        </p:attrNameLst>
                                      </p:cBhvr>
                                      <p:tavLst>
                                        <p:tav tm="0">
                                          <p:val>
                                            <p:strVal val="ppt_x"/>
                                          </p:val>
                                        </p:tav>
                                        <p:tav tm="100000">
                                          <p:val>
                                            <p:strVal val="0-ppt_w/2"/>
                                          </p:val>
                                        </p:tav>
                                      </p:tavLst>
                                    </p:anim>
                                    <p:anim calcmode="lin" valueType="num">
                                      <p:cBhvr additive="base">
                                        <p:cTn id="134" dur="2000"/>
                                        <p:tgtEl>
                                          <p:spTgt spid="5"/>
                                        </p:tgtEl>
                                        <p:attrNameLst>
                                          <p:attrName>ppt_y</p:attrName>
                                        </p:attrNameLst>
                                      </p:cBhvr>
                                      <p:tavLst>
                                        <p:tav tm="0">
                                          <p:val>
                                            <p:strVal val="ppt_y"/>
                                          </p:val>
                                        </p:tav>
                                        <p:tav tm="100000">
                                          <p:val>
                                            <p:strVal val="1+ppt_h/2"/>
                                          </p:val>
                                        </p:tav>
                                      </p:tavLst>
                                    </p:anim>
                                    <p:set>
                                      <p:cBhvr>
                                        <p:cTn id="135" dur="1" fill="hold">
                                          <p:stCondLst>
                                            <p:cond delay="1999"/>
                                          </p:stCondLst>
                                        </p:cTn>
                                        <p:tgtEl>
                                          <p:spTgt spid="5"/>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7"/>
                                        </p:tgtEl>
                                        <p:attrNameLst>
                                          <p:attrName>ppt_x</p:attrName>
                                        </p:attrNameLst>
                                      </p:cBhvr>
                                      <p:tavLst>
                                        <p:tav tm="0">
                                          <p:val>
                                            <p:strVal val="ppt_x"/>
                                          </p:val>
                                        </p:tav>
                                        <p:tav tm="100000">
                                          <p:val>
                                            <p:strVal val="0-ppt_w/2"/>
                                          </p:val>
                                        </p:tav>
                                      </p:tavLst>
                                    </p:anim>
                                    <p:anim calcmode="lin" valueType="num">
                                      <p:cBhvr additive="base">
                                        <p:cTn id="138" dur="2000"/>
                                        <p:tgtEl>
                                          <p:spTgt spid="7"/>
                                        </p:tgtEl>
                                        <p:attrNameLst>
                                          <p:attrName>ppt_y</p:attrName>
                                        </p:attrNameLst>
                                      </p:cBhvr>
                                      <p:tavLst>
                                        <p:tav tm="0">
                                          <p:val>
                                            <p:strVal val="ppt_y"/>
                                          </p:val>
                                        </p:tav>
                                        <p:tav tm="100000">
                                          <p:val>
                                            <p:strVal val="1+ppt_h/2"/>
                                          </p:val>
                                        </p:tav>
                                      </p:tavLst>
                                    </p:anim>
                                    <p:set>
                                      <p:cBhvr>
                                        <p:cTn id="139" dur="1" fill="hold">
                                          <p:stCondLst>
                                            <p:cond delay="1999"/>
                                          </p:stCondLst>
                                        </p:cTn>
                                        <p:tgtEl>
                                          <p:spTgt spid="7"/>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9"/>
                                        </p:tgtEl>
                                        <p:attrNameLst>
                                          <p:attrName>ppt_x</p:attrName>
                                        </p:attrNameLst>
                                      </p:cBhvr>
                                      <p:tavLst>
                                        <p:tav tm="0">
                                          <p:val>
                                            <p:strVal val="ppt_x"/>
                                          </p:val>
                                        </p:tav>
                                        <p:tav tm="100000">
                                          <p:val>
                                            <p:strVal val="0-ppt_w/2"/>
                                          </p:val>
                                        </p:tav>
                                      </p:tavLst>
                                    </p:anim>
                                    <p:anim calcmode="lin" valueType="num">
                                      <p:cBhvr additive="base">
                                        <p:cTn id="142" dur="2000"/>
                                        <p:tgtEl>
                                          <p:spTgt spid="9"/>
                                        </p:tgtEl>
                                        <p:attrNameLst>
                                          <p:attrName>ppt_y</p:attrName>
                                        </p:attrNameLst>
                                      </p:cBhvr>
                                      <p:tavLst>
                                        <p:tav tm="0">
                                          <p:val>
                                            <p:strVal val="ppt_y"/>
                                          </p:val>
                                        </p:tav>
                                        <p:tav tm="100000">
                                          <p:val>
                                            <p:strVal val="1+ppt_h/2"/>
                                          </p:val>
                                        </p:tav>
                                      </p:tavLst>
                                    </p:anim>
                                    <p:set>
                                      <p:cBhvr>
                                        <p:cTn id="143" dur="1" fill="hold">
                                          <p:stCondLst>
                                            <p:cond delay="1999"/>
                                          </p:stCondLst>
                                        </p:cTn>
                                        <p:tgtEl>
                                          <p:spTgt spid="9"/>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11"/>
                                        </p:tgtEl>
                                        <p:attrNameLst>
                                          <p:attrName>ppt_x</p:attrName>
                                        </p:attrNameLst>
                                      </p:cBhvr>
                                      <p:tavLst>
                                        <p:tav tm="0">
                                          <p:val>
                                            <p:strVal val="ppt_x"/>
                                          </p:val>
                                        </p:tav>
                                        <p:tav tm="100000">
                                          <p:val>
                                            <p:strVal val="0-ppt_w/2"/>
                                          </p:val>
                                        </p:tav>
                                      </p:tavLst>
                                    </p:anim>
                                    <p:anim calcmode="lin" valueType="num">
                                      <p:cBhvr additive="base">
                                        <p:cTn id="146" dur="2000"/>
                                        <p:tgtEl>
                                          <p:spTgt spid="11"/>
                                        </p:tgtEl>
                                        <p:attrNameLst>
                                          <p:attrName>ppt_y</p:attrName>
                                        </p:attrNameLst>
                                      </p:cBhvr>
                                      <p:tavLst>
                                        <p:tav tm="0">
                                          <p:val>
                                            <p:strVal val="ppt_y"/>
                                          </p:val>
                                        </p:tav>
                                        <p:tav tm="100000">
                                          <p:val>
                                            <p:strVal val="1+ppt_h/2"/>
                                          </p:val>
                                        </p:tav>
                                      </p:tavLst>
                                    </p:anim>
                                    <p:set>
                                      <p:cBhvr>
                                        <p:cTn id="147" dur="1" fill="hold">
                                          <p:stCondLst>
                                            <p:cond delay="1999"/>
                                          </p:stCondLst>
                                        </p:cTn>
                                        <p:tgtEl>
                                          <p:spTgt spid="11"/>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13"/>
                                        </p:tgtEl>
                                        <p:attrNameLst>
                                          <p:attrName>ppt_x</p:attrName>
                                        </p:attrNameLst>
                                      </p:cBhvr>
                                      <p:tavLst>
                                        <p:tav tm="0">
                                          <p:val>
                                            <p:strVal val="ppt_x"/>
                                          </p:val>
                                        </p:tav>
                                        <p:tav tm="100000">
                                          <p:val>
                                            <p:strVal val="0-ppt_w/2"/>
                                          </p:val>
                                        </p:tav>
                                      </p:tavLst>
                                    </p:anim>
                                    <p:anim calcmode="lin" valueType="num">
                                      <p:cBhvr additive="base">
                                        <p:cTn id="150" dur="2000"/>
                                        <p:tgtEl>
                                          <p:spTgt spid="13"/>
                                        </p:tgtEl>
                                        <p:attrNameLst>
                                          <p:attrName>ppt_y</p:attrName>
                                        </p:attrNameLst>
                                      </p:cBhvr>
                                      <p:tavLst>
                                        <p:tav tm="0">
                                          <p:val>
                                            <p:strVal val="ppt_y"/>
                                          </p:val>
                                        </p:tav>
                                        <p:tav tm="100000">
                                          <p:val>
                                            <p:strVal val="1+ppt_h/2"/>
                                          </p:val>
                                        </p:tav>
                                      </p:tavLst>
                                    </p:anim>
                                    <p:set>
                                      <p:cBhvr>
                                        <p:cTn id="151" dur="1" fill="hold">
                                          <p:stCondLst>
                                            <p:cond delay="1999"/>
                                          </p:stCondLst>
                                        </p:cTn>
                                        <p:tgtEl>
                                          <p:spTgt spid="13"/>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0-ppt_w/2"/>
                                          </p:val>
                                        </p:tav>
                                      </p:tavLst>
                                    </p:anim>
                                    <p:anim calcmode="lin" valueType="num">
                                      <p:cBhvr additive="base">
                                        <p:cTn id="154" dur="2000"/>
                                        <p:tgtEl>
                                          <p:spTgt spid="15"/>
                                        </p:tgtEl>
                                        <p:attrNameLst>
                                          <p:attrName>ppt_y</p:attrName>
                                        </p:attrNameLst>
                                      </p:cBhvr>
                                      <p:tavLst>
                                        <p:tav tm="0">
                                          <p:val>
                                            <p:strVal val="ppt_y"/>
                                          </p:val>
                                        </p:tav>
                                        <p:tav tm="100000">
                                          <p:val>
                                            <p:strVal val="1+ppt_h/2"/>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7"/>
                                        </p:tgtEl>
                                        <p:attrNameLst>
                                          <p:attrName>ppt_x</p:attrName>
                                        </p:attrNameLst>
                                      </p:cBhvr>
                                      <p:tavLst>
                                        <p:tav tm="0">
                                          <p:val>
                                            <p:strVal val="ppt_x"/>
                                          </p:val>
                                        </p:tav>
                                        <p:tav tm="100000">
                                          <p:val>
                                            <p:strVal val="0-ppt_w/2"/>
                                          </p:val>
                                        </p:tav>
                                      </p:tavLst>
                                    </p:anim>
                                    <p:anim calcmode="lin" valueType="num">
                                      <p:cBhvr additive="base">
                                        <p:cTn id="158" dur="2000"/>
                                        <p:tgtEl>
                                          <p:spTgt spid="17"/>
                                        </p:tgtEl>
                                        <p:attrNameLst>
                                          <p:attrName>ppt_y</p:attrName>
                                        </p:attrNameLst>
                                      </p:cBhvr>
                                      <p:tavLst>
                                        <p:tav tm="0">
                                          <p:val>
                                            <p:strVal val="ppt_y"/>
                                          </p:val>
                                        </p:tav>
                                        <p:tav tm="100000">
                                          <p:val>
                                            <p:strVal val="1+ppt_h/2"/>
                                          </p:val>
                                        </p:tav>
                                      </p:tavLst>
                                    </p:anim>
                                    <p:set>
                                      <p:cBhvr>
                                        <p:cTn id="159" dur="1" fill="hold">
                                          <p:stCondLst>
                                            <p:cond delay="1999"/>
                                          </p:stCondLst>
                                        </p:cTn>
                                        <p:tgtEl>
                                          <p:spTgt spid="17"/>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9"/>
                                        </p:tgtEl>
                                        <p:attrNameLst>
                                          <p:attrName>ppt_x</p:attrName>
                                        </p:attrNameLst>
                                      </p:cBhvr>
                                      <p:tavLst>
                                        <p:tav tm="0">
                                          <p:val>
                                            <p:strVal val="ppt_x"/>
                                          </p:val>
                                        </p:tav>
                                        <p:tav tm="100000">
                                          <p:val>
                                            <p:strVal val="0-ppt_w/2"/>
                                          </p:val>
                                        </p:tav>
                                      </p:tavLst>
                                    </p:anim>
                                    <p:anim calcmode="lin" valueType="num">
                                      <p:cBhvr additive="base">
                                        <p:cTn id="162" dur="2000"/>
                                        <p:tgtEl>
                                          <p:spTgt spid="19"/>
                                        </p:tgtEl>
                                        <p:attrNameLst>
                                          <p:attrName>ppt_y</p:attrName>
                                        </p:attrNameLst>
                                      </p:cBhvr>
                                      <p:tavLst>
                                        <p:tav tm="0">
                                          <p:val>
                                            <p:strVal val="ppt_y"/>
                                          </p:val>
                                        </p:tav>
                                        <p:tav tm="100000">
                                          <p:val>
                                            <p:strVal val="1+ppt_h/2"/>
                                          </p:val>
                                        </p:tav>
                                      </p:tavLst>
                                    </p:anim>
                                    <p:set>
                                      <p:cBhvr>
                                        <p:cTn id="163" dur="1" fill="hold">
                                          <p:stCondLst>
                                            <p:cond delay="1999"/>
                                          </p:stCondLst>
                                        </p:cTn>
                                        <p:tgtEl>
                                          <p:spTgt spid="19"/>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21"/>
                                        </p:tgtEl>
                                        <p:attrNameLst>
                                          <p:attrName>ppt_x</p:attrName>
                                        </p:attrNameLst>
                                      </p:cBhvr>
                                      <p:tavLst>
                                        <p:tav tm="0">
                                          <p:val>
                                            <p:strVal val="ppt_x"/>
                                          </p:val>
                                        </p:tav>
                                        <p:tav tm="100000">
                                          <p:val>
                                            <p:strVal val="0-ppt_w/2"/>
                                          </p:val>
                                        </p:tav>
                                      </p:tavLst>
                                    </p:anim>
                                    <p:anim calcmode="lin" valueType="num">
                                      <p:cBhvr additive="base">
                                        <p:cTn id="166" dur="2000"/>
                                        <p:tgtEl>
                                          <p:spTgt spid="21"/>
                                        </p:tgtEl>
                                        <p:attrNameLst>
                                          <p:attrName>ppt_y</p:attrName>
                                        </p:attrNameLst>
                                      </p:cBhvr>
                                      <p:tavLst>
                                        <p:tav tm="0">
                                          <p:val>
                                            <p:strVal val="ppt_y"/>
                                          </p:val>
                                        </p:tav>
                                        <p:tav tm="100000">
                                          <p:val>
                                            <p:strVal val="1+ppt_h/2"/>
                                          </p:val>
                                        </p:tav>
                                      </p:tavLst>
                                    </p:anim>
                                    <p:set>
                                      <p:cBhvr>
                                        <p:cTn id="167" dur="1" fill="hold">
                                          <p:stCondLst>
                                            <p:cond delay="1999"/>
                                          </p:stCondLst>
                                        </p:cTn>
                                        <p:tgtEl>
                                          <p:spTgt spid="21"/>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4"/>
                                        </p:tgtEl>
                                        <p:attrNameLst>
                                          <p:attrName>ppt_x</p:attrName>
                                        </p:attrNameLst>
                                      </p:cBhvr>
                                      <p:tavLst>
                                        <p:tav tm="0">
                                          <p:val>
                                            <p:strVal val="ppt_x"/>
                                          </p:val>
                                        </p:tav>
                                        <p:tav tm="100000">
                                          <p:val>
                                            <p:strVal val="0-ppt_w/2"/>
                                          </p:val>
                                        </p:tav>
                                      </p:tavLst>
                                    </p:anim>
                                    <p:anim calcmode="lin" valueType="num">
                                      <p:cBhvr additive="base">
                                        <p:cTn id="170" dur="2000"/>
                                        <p:tgtEl>
                                          <p:spTgt spid="4"/>
                                        </p:tgtEl>
                                        <p:attrNameLst>
                                          <p:attrName>ppt_y</p:attrName>
                                        </p:attrNameLst>
                                      </p:cBhvr>
                                      <p:tavLst>
                                        <p:tav tm="0">
                                          <p:val>
                                            <p:strVal val="ppt_y"/>
                                          </p:val>
                                        </p:tav>
                                        <p:tav tm="100000">
                                          <p:val>
                                            <p:strVal val="0-ppt_h/2"/>
                                          </p:val>
                                        </p:tav>
                                      </p:tavLst>
                                    </p:anim>
                                    <p:set>
                                      <p:cBhvr>
                                        <p:cTn id="171" dur="1" fill="hold">
                                          <p:stCondLst>
                                            <p:cond delay="1999"/>
                                          </p:stCondLst>
                                        </p:cTn>
                                        <p:tgtEl>
                                          <p:spTgt spid="4"/>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6"/>
                                        </p:tgtEl>
                                        <p:attrNameLst>
                                          <p:attrName>ppt_x</p:attrName>
                                        </p:attrNameLst>
                                      </p:cBhvr>
                                      <p:tavLst>
                                        <p:tav tm="0">
                                          <p:val>
                                            <p:strVal val="ppt_x"/>
                                          </p:val>
                                        </p:tav>
                                        <p:tav tm="100000">
                                          <p:val>
                                            <p:strVal val="0-ppt_w/2"/>
                                          </p:val>
                                        </p:tav>
                                      </p:tavLst>
                                    </p:anim>
                                    <p:anim calcmode="lin" valueType="num">
                                      <p:cBhvr additive="base">
                                        <p:cTn id="174" dur="2000"/>
                                        <p:tgtEl>
                                          <p:spTgt spid="6"/>
                                        </p:tgtEl>
                                        <p:attrNameLst>
                                          <p:attrName>ppt_y</p:attrName>
                                        </p:attrNameLst>
                                      </p:cBhvr>
                                      <p:tavLst>
                                        <p:tav tm="0">
                                          <p:val>
                                            <p:strVal val="ppt_y"/>
                                          </p:val>
                                        </p:tav>
                                        <p:tav tm="100000">
                                          <p:val>
                                            <p:strVal val="0-ppt_h/2"/>
                                          </p:val>
                                        </p:tav>
                                      </p:tavLst>
                                    </p:anim>
                                    <p:set>
                                      <p:cBhvr>
                                        <p:cTn id="175" dur="1" fill="hold">
                                          <p:stCondLst>
                                            <p:cond delay="1999"/>
                                          </p:stCondLst>
                                        </p:cTn>
                                        <p:tgtEl>
                                          <p:spTgt spid="6"/>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8"/>
                                        </p:tgtEl>
                                        <p:attrNameLst>
                                          <p:attrName>ppt_x</p:attrName>
                                        </p:attrNameLst>
                                      </p:cBhvr>
                                      <p:tavLst>
                                        <p:tav tm="0">
                                          <p:val>
                                            <p:strVal val="ppt_x"/>
                                          </p:val>
                                        </p:tav>
                                        <p:tav tm="100000">
                                          <p:val>
                                            <p:strVal val="0-ppt_w/2"/>
                                          </p:val>
                                        </p:tav>
                                      </p:tavLst>
                                    </p:anim>
                                    <p:anim calcmode="lin" valueType="num">
                                      <p:cBhvr additive="base">
                                        <p:cTn id="178" dur="2000"/>
                                        <p:tgtEl>
                                          <p:spTgt spid="8"/>
                                        </p:tgtEl>
                                        <p:attrNameLst>
                                          <p:attrName>ppt_y</p:attrName>
                                        </p:attrNameLst>
                                      </p:cBhvr>
                                      <p:tavLst>
                                        <p:tav tm="0">
                                          <p:val>
                                            <p:strVal val="ppt_y"/>
                                          </p:val>
                                        </p:tav>
                                        <p:tav tm="100000">
                                          <p:val>
                                            <p:strVal val="0-ppt_h/2"/>
                                          </p:val>
                                        </p:tav>
                                      </p:tavLst>
                                    </p:anim>
                                    <p:set>
                                      <p:cBhvr>
                                        <p:cTn id="179" dur="1" fill="hold">
                                          <p:stCondLst>
                                            <p:cond delay="1999"/>
                                          </p:stCondLst>
                                        </p:cTn>
                                        <p:tgtEl>
                                          <p:spTgt spid="8"/>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10"/>
                                        </p:tgtEl>
                                        <p:attrNameLst>
                                          <p:attrName>ppt_x</p:attrName>
                                        </p:attrNameLst>
                                      </p:cBhvr>
                                      <p:tavLst>
                                        <p:tav tm="0">
                                          <p:val>
                                            <p:strVal val="ppt_x"/>
                                          </p:val>
                                        </p:tav>
                                        <p:tav tm="100000">
                                          <p:val>
                                            <p:strVal val="0-ppt_w/2"/>
                                          </p:val>
                                        </p:tav>
                                      </p:tavLst>
                                    </p:anim>
                                    <p:anim calcmode="lin" valueType="num">
                                      <p:cBhvr additive="base">
                                        <p:cTn id="182" dur="2000"/>
                                        <p:tgtEl>
                                          <p:spTgt spid="10"/>
                                        </p:tgtEl>
                                        <p:attrNameLst>
                                          <p:attrName>ppt_y</p:attrName>
                                        </p:attrNameLst>
                                      </p:cBhvr>
                                      <p:tavLst>
                                        <p:tav tm="0">
                                          <p:val>
                                            <p:strVal val="ppt_y"/>
                                          </p:val>
                                        </p:tav>
                                        <p:tav tm="100000">
                                          <p:val>
                                            <p:strVal val="0-ppt_h/2"/>
                                          </p:val>
                                        </p:tav>
                                      </p:tavLst>
                                    </p:anim>
                                    <p:set>
                                      <p:cBhvr>
                                        <p:cTn id="183" dur="1" fill="hold">
                                          <p:stCondLst>
                                            <p:cond delay="1999"/>
                                          </p:stCondLst>
                                        </p:cTn>
                                        <p:tgtEl>
                                          <p:spTgt spid="10"/>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2000"/>
                                        <p:tgtEl>
                                          <p:spTgt spid="12"/>
                                        </p:tgtEl>
                                        <p:attrNameLst>
                                          <p:attrName>ppt_x</p:attrName>
                                        </p:attrNameLst>
                                      </p:cBhvr>
                                      <p:tavLst>
                                        <p:tav tm="0">
                                          <p:val>
                                            <p:strVal val="ppt_x"/>
                                          </p:val>
                                        </p:tav>
                                        <p:tav tm="100000">
                                          <p:val>
                                            <p:strVal val="0-ppt_w/2"/>
                                          </p:val>
                                        </p:tav>
                                      </p:tavLst>
                                    </p:anim>
                                    <p:anim calcmode="lin" valueType="num">
                                      <p:cBhvr additive="base">
                                        <p:cTn id="186" dur="2000"/>
                                        <p:tgtEl>
                                          <p:spTgt spid="12"/>
                                        </p:tgtEl>
                                        <p:attrNameLst>
                                          <p:attrName>ppt_y</p:attrName>
                                        </p:attrNameLst>
                                      </p:cBhvr>
                                      <p:tavLst>
                                        <p:tav tm="0">
                                          <p:val>
                                            <p:strVal val="ppt_y"/>
                                          </p:val>
                                        </p:tav>
                                        <p:tav tm="100000">
                                          <p:val>
                                            <p:strVal val="0-ppt_h/2"/>
                                          </p:val>
                                        </p:tav>
                                      </p:tavLst>
                                    </p:anim>
                                    <p:set>
                                      <p:cBhvr>
                                        <p:cTn id="187" dur="1" fill="hold">
                                          <p:stCondLst>
                                            <p:cond delay="1999"/>
                                          </p:stCondLst>
                                        </p:cTn>
                                        <p:tgtEl>
                                          <p:spTgt spid="12"/>
                                        </p:tgtEl>
                                        <p:attrNameLst>
                                          <p:attrName>style.visibility</p:attrName>
                                        </p:attrNameLst>
                                      </p:cBhvr>
                                      <p:to>
                                        <p:strVal val="hidden"/>
                                      </p:to>
                                    </p:set>
                                  </p:childTnLst>
                                </p:cTn>
                              </p:par>
                              <p:par>
                                <p:cTn id="188" presetID="2" presetClass="exit" presetSubtype="9" fill="hold" nodeType="withEffect">
                                  <p:stCondLst>
                                    <p:cond delay="0"/>
                                  </p:stCondLst>
                                  <p:childTnLst>
                                    <p:anim calcmode="lin" valueType="num">
                                      <p:cBhvr additive="base">
                                        <p:cTn id="189" dur="2000"/>
                                        <p:tgtEl>
                                          <p:spTgt spid="14"/>
                                        </p:tgtEl>
                                        <p:attrNameLst>
                                          <p:attrName>ppt_x</p:attrName>
                                        </p:attrNameLst>
                                      </p:cBhvr>
                                      <p:tavLst>
                                        <p:tav tm="0">
                                          <p:val>
                                            <p:strVal val="ppt_x"/>
                                          </p:val>
                                        </p:tav>
                                        <p:tav tm="100000">
                                          <p:val>
                                            <p:strVal val="0-ppt_w/2"/>
                                          </p:val>
                                        </p:tav>
                                      </p:tavLst>
                                    </p:anim>
                                    <p:anim calcmode="lin" valueType="num">
                                      <p:cBhvr additive="base">
                                        <p:cTn id="190" dur="2000"/>
                                        <p:tgtEl>
                                          <p:spTgt spid="14"/>
                                        </p:tgtEl>
                                        <p:attrNameLst>
                                          <p:attrName>ppt_y</p:attrName>
                                        </p:attrNameLst>
                                      </p:cBhvr>
                                      <p:tavLst>
                                        <p:tav tm="0">
                                          <p:val>
                                            <p:strVal val="ppt_y"/>
                                          </p:val>
                                        </p:tav>
                                        <p:tav tm="100000">
                                          <p:val>
                                            <p:strVal val="0-ppt_h/2"/>
                                          </p:val>
                                        </p:tav>
                                      </p:tavLst>
                                    </p:anim>
                                    <p:set>
                                      <p:cBhvr>
                                        <p:cTn id="191" dur="1" fill="hold">
                                          <p:stCondLst>
                                            <p:cond delay="1999"/>
                                          </p:stCondLst>
                                        </p:cTn>
                                        <p:tgtEl>
                                          <p:spTgt spid="14"/>
                                        </p:tgtEl>
                                        <p:attrNameLst>
                                          <p:attrName>style.visibility</p:attrName>
                                        </p:attrNameLst>
                                      </p:cBhvr>
                                      <p:to>
                                        <p:strVal val="hidden"/>
                                      </p:to>
                                    </p:set>
                                  </p:childTnLst>
                                </p:cTn>
                              </p:par>
                              <p:par>
                                <p:cTn id="192" presetID="2" presetClass="exit" presetSubtype="9" fill="hold" nodeType="withEffect">
                                  <p:stCondLst>
                                    <p:cond delay="0"/>
                                  </p:stCondLst>
                                  <p:childTnLst>
                                    <p:anim calcmode="lin" valueType="num">
                                      <p:cBhvr additive="base">
                                        <p:cTn id="193" dur="2000"/>
                                        <p:tgtEl>
                                          <p:spTgt spid="16"/>
                                        </p:tgtEl>
                                        <p:attrNameLst>
                                          <p:attrName>ppt_x</p:attrName>
                                        </p:attrNameLst>
                                      </p:cBhvr>
                                      <p:tavLst>
                                        <p:tav tm="0">
                                          <p:val>
                                            <p:strVal val="ppt_x"/>
                                          </p:val>
                                        </p:tav>
                                        <p:tav tm="100000">
                                          <p:val>
                                            <p:strVal val="0-ppt_w/2"/>
                                          </p:val>
                                        </p:tav>
                                      </p:tavLst>
                                    </p:anim>
                                    <p:anim calcmode="lin" valueType="num">
                                      <p:cBhvr additive="base">
                                        <p:cTn id="194" dur="2000"/>
                                        <p:tgtEl>
                                          <p:spTgt spid="16"/>
                                        </p:tgtEl>
                                        <p:attrNameLst>
                                          <p:attrName>ppt_y</p:attrName>
                                        </p:attrNameLst>
                                      </p:cBhvr>
                                      <p:tavLst>
                                        <p:tav tm="0">
                                          <p:val>
                                            <p:strVal val="ppt_y"/>
                                          </p:val>
                                        </p:tav>
                                        <p:tav tm="100000">
                                          <p:val>
                                            <p:strVal val="0-ppt_h/2"/>
                                          </p:val>
                                        </p:tav>
                                      </p:tavLst>
                                    </p:anim>
                                    <p:set>
                                      <p:cBhvr>
                                        <p:cTn id="195" dur="1" fill="hold">
                                          <p:stCondLst>
                                            <p:cond delay="1999"/>
                                          </p:stCondLst>
                                        </p:cTn>
                                        <p:tgtEl>
                                          <p:spTgt spid="16"/>
                                        </p:tgtEl>
                                        <p:attrNameLst>
                                          <p:attrName>style.visibility</p:attrName>
                                        </p:attrNameLst>
                                      </p:cBhvr>
                                      <p:to>
                                        <p:strVal val="hidden"/>
                                      </p:to>
                                    </p:set>
                                  </p:childTnLst>
                                </p:cTn>
                              </p:par>
                              <p:par>
                                <p:cTn id="196" presetID="2" presetClass="exit" presetSubtype="9" fill="hold" nodeType="withEffect">
                                  <p:stCondLst>
                                    <p:cond delay="0"/>
                                  </p:stCondLst>
                                  <p:childTnLst>
                                    <p:anim calcmode="lin" valueType="num">
                                      <p:cBhvr additive="base">
                                        <p:cTn id="197" dur="2000"/>
                                        <p:tgtEl>
                                          <p:spTgt spid="18"/>
                                        </p:tgtEl>
                                        <p:attrNameLst>
                                          <p:attrName>ppt_x</p:attrName>
                                        </p:attrNameLst>
                                      </p:cBhvr>
                                      <p:tavLst>
                                        <p:tav tm="0">
                                          <p:val>
                                            <p:strVal val="ppt_x"/>
                                          </p:val>
                                        </p:tav>
                                        <p:tav tm="100000">
                                          <p:val>
                                            <p:strVal val="0-ppt_w/2"/>
                                          </p:val>
                                        </p:tav>
                                      </p:tavLst>
                                    </p:anim>
                                    <p:anim calcmode="lin" valueType="num">
                                      <p:cBhvr additive="base">
                                        <p:cTn id="198" dur="2000"/>
                                        <p:tgtEl>
                                          <p:spTgt spid="18"/>
                                        </p:tgtEl>
                                        <p:attrNameLst>
                                          <p:attrName>ppt_y</p:attrName>
                                        </p:attrNameLst>
                                      </p:cBhvr>
                                      <p:tavLst>
                                        <p:tav tm="0">
                                          <p:val>
                                            <p:strVal val="ppt_y"/>
                                          </p:val>
                                        </p:tav>
                                        <p:tav tm="100000">
                                          <p:val>
                                            <p:strVal val="0-ppt_h/2"/>
                                          </p:val>
                                        </p:tav>
                                      </p:tavLst>
                                    </p:anim>
                                    <p:set>
                                      <p:cBhvr>
                                        <p:cTn id="199" dur="1" fill="hold">
                                          <p:stCondLst>
                                            <p:cond delay="1999"/>
                                          </p:stCondLst>
                                        </p:cTn>
                                        <p:tgtEl>
                                          <p:spTgt spid="18"/>
                                        </p:tgtEl>
                                        <p:attrNameLst>
                                          <p:attrName>style.visibility</p:attrName>
                                        </p:attrNameLst>
                                      </p:cBhvr>
                                      <p:to>
                                        <p:strVal val="hidden"/>
                                      </p:to>
                                    </p:set>
                                  </p:childTnLst>
                                </p:cTn>
                              </p:par>
                              <p:par>
                                <p:cTn id="200" presetID="2" presetClass="exit" presetSubtype="9" fill="hold" nodeType="withEffect">
                                  <p:stCondLst>
                                    <p:cond delay="0"/>
                                  </p:stCondLst>
                                  <p:childTnLst>
                                    <p:anim calcmode="lin" valueType="num">
                                      <p:cBhvr additive="base">
                                        <p:cTn id="201" dur="2000"/>
                                        <p:tgtEl>
                                          <p:spTgt spid="20"/>
                                        </p:tgtEl>
                                        <p:attrNameLst>
                                          <p:attrName>ppt_x</p:attrName>
                                        </p:attrNameLst>
                                      </p:cBhvr>
                                      <p:tavLst>
                                        <p:tav tm="0">
                                          <p:val>
                                            <p:strVal val="ppt_x"/>
                                          </p:val>
                                        </p:tav>
                                        <p:tav tm="100000">
                                          <p:val>
                                            <p:strVal val="0-ppt_w/2"/>
                                          </p:val>
                                        </p:tav>
                                      </p:tavLst>
                                    </p:anim>
                                    <p:anim calcmode="lin" valueType="num">
                                      <p:cBhvr additive="base">
                                        <p:cTn id="202" dur="2000"/>
                                        <p:tgtEl>
                                          <p:spTgt spid="20"/>
                                        </p:tgtEl>
                                        <p:attrNameLst>
                                          <p:attrName>ppt_y</p:attrName>
                                        </p:attrNameLst>
                                      </p:cBhvr>
                                      <p:tavLst>
                                        <p:tav tm="0">
                                          <p:val>
                                            <p:strVal val="ppt_y"/>
                                          </p:val>
                                        </p:tav>
                                        <p:tav tm="100000">
                                          <p:val>
                                            <p:strVal val="0-ppt_h/2"/>
                                          </p:val>
                                        </p:tav>
                                      </p:tavLst>
                                    </p:anim>
                                    <p:set>
                                      <p:cBhvr>
                                        <p:cTn id="203" dur="1" fill="hold">
                                          <p:stCondLst>
                                            <p:cond delay="1999"/>
                                          </p:stCondLst>
                                        </p:cTn>
                                        <p:tgtEl>
                                          <p:spTgt spid="20"/>
                                        </p:tgtEl>
                                        <p:attrNameLst>
                                          <p:attrName>style.visibility</p:attrName>
                                        </p:attrNameLst>
                                      </p:cBhvr>
                                      <p:to>
                                        <p:strVal val="hidden"/>
                                      </p:to>
                                    </p:set>
                                  </p:childTnLst>
                                </p:cTn>
                              </p:par>
                              <p:par>
                                <p:cTn id="204" presetID="2" presetClass="exit" presetSubtype="9" fill="hold" nodeType="withEffect">
                                  <p:stCondLst>
                                    <p:cond delay="0"/>
                                  </p:stCondLst>
                                  <p:childTnLst>
                                    <p:anim calcmode="lin" valueType="num">
                                      <p:cBhvr additive="base">
                                        <p:cTn id="205" dur="2000"/>
                                        <p:tgtEl>
                                          <p:spTgt spid="22"/>
                                        </p:tgtEl>
                                        <p:attrNameLst>
                                          <p:attrName>ppt_x</p:attrName>
                                        </p:attrNameLst>
                                      </p:cBhvr>
                                      <p:tavLst>
                                        <p:tav tm="0">
                                          <p:val>
                                            <p:strVal val="ppt_x"/>
                                          </p:val>
                                        </p:tav>
                                        <p:tav tm="100000">
                                          <p:val>
                                            <p:strVal val="0-ppt_w/2"/>
                                          </p:val>
                                        </p:tav>
                                      </p:tavLst>
                                    </p:anim>
                                    <p:anim calcmode="lin" valueType="num">
                                      <p:cBhvr additive="base">
                                        <p:cTn id="206" dur="2000"/>
                                        <p:tgtEl>
                                          <p:spTgt spid="22"/>
                                        </p:tgtEl>
                                        <p:attrNameLst>
                                          <p:attrName>ppt_y</p:attrName>
                                        </p:attrNameLst>
                                      </p:cBhvr>
                                      <p:tavLst>
                                        <p:tav tm="0">
                                          <p:val>
                                            <p:strVal val="ppt_y"/>
                                          </p:val>
                                        </p:tav>
                                        <p:tav tm="100000">
                                          <p:val>
                                            <p:strVal val="0-ppt_h/2"/>
                                          </p:val>
                                        </p:tav>
                                      </p:tavLst>
                                    </p:anim>
                                    <p:set>
                                      <p:cBhvr>
                                        <p:cTn id="207" dur="1" fill="hold">
                                          <p:stCondLst>
                                            <p:cond delay="1999"/>
                                          </p:stCondLst>
                                        </p:cTn>
                                        <p:tgtEl>
                                          <p:spTgt spid="22"/>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4"/>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6"/>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8"/>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0"/>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2"/>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4"/>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6"/>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8"/>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20"/>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22"/>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3"/>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5"/>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7"/>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9"/>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1"/>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3"/>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5"/>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7"/>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19"/>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1"/>
                                        </p:tgtEl>
                                        <p:attrNameLst>
                                          <p:attrName>r</p:attrName>
                                        </p:attrNameLst>
                                      </p:cBhvr>
                                    </p:animRot>
                                  </p:childTnLst>
                                </p:cTn>
                              </p:par>
                              <p:par>
                                <p:cTn id="248" presetID="17" presetClass="entr" presetSubtype="2"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ppt_x</p:attrName>
                                        </p:attrNameLst>
                                      </p:cBhvr>
                                      <p:tavLst>
                                        <p:tav tm="0">
                                          <p:val>
                                            <p:strVal val="#ppt_x+#ppt_w/2"/>
                                          </p:val>
                                        </p:tav>
                                        <p:tav tm="100000">
                                          <p:val>
                                            <p:strVal val="#ppt_x"/>
                                          </p:val>
                                        </p:tav>
                                      </p:tavLst>
                                    </p:anim>
                                    <p:anim calcmode="lin" valueType="num">
                                      <p:cBhvr>
                                        <p:cTn id="251" dur="2000" fill="hold"/>
                                        <p:tgtEl>
                                          <p:spTgt spid="2"/>
                                        </p:tgtEl>
                                        <p:attrNameLst>
                                          <p:attrName>ppt_y</p:attrName>
                                        </p:attrNameLst>
                                      </p:cBhvr>
                                      <p:tavLst>
                                        <p:tav tm="0">
                                          <p:val>
                                            <p:strVal val="#ppt_y"/>
                                          </p:val>
                                        </p:tav>
                                        <p:tav tm="100000">
                                          <p:val>
                                            <p:strVal val="#ppt_y"/>
                                          </p:val>
                                        </p:tav>
                                      </p:tavLst>
                                    </p:anim>
                                    <p:anim calcmode="lin" valueType="num">
                                      <p:cBhvr>
                                        <p:cTn id="252" dur="2000" fill="hold"/>
                                        <p:tgtEl>
                                          <p:spTgt spid="2"/>
                                        </p:tgtEl>
                                        <p:attrNameLst>
                                          <p:attrName>ppt_w</p:attrName>
                                        </p:attrNameLst>
                                      </p:cBhvr>
                                      <p:tavLst>
                                        <p:tav tm="0">
                                          <p:val>
                                            <p:fltVal val="0"/>
                                          </p:val>
                                        </p:tav>
                                        <p:tav tm="100000">
                                          <p:val>
                                            <p:strVal val="#ppt_w"/>
                                          </p:val>
                                        </p:tav>
                                      </p:tavLst>
                                    </p:anim>
                                    <p:anim calcmode="lin" valueType="num">
                                      <p:cBhvr>
                                        <p:cTn id="25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50000"/>
              </a:schemeClr>
            </a:gs>
            <a:gs pos="50000">
              <a:schemeClr val="accent2">
                <a:lumMod val="20000"/>
                <a:lumOff val="80000"/>
                <a:shade val="67500"/>
                <a:satMod val="115000"/>
              </a:schemeClr>
            </a:gs>
            <a:gs pos="100000">
              <a:schemeClr val="accent2">
                <a:lumMod val="20000"/>
                <a:lumOff val="8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3" name="2 Imagen" descr="f2b97225.png"/>
          <p:cNvPicPr>
            <a:picLocks noChangeAspect="1"/>
          </p:cNvPicPr>
          <p:nvPr/>
        </p:nvPicPr>
        <p:blipFill>
          <a:blip r:embed="rId2"/>
          <a:stretch>
            <a:fillRect/>
          </a:stretch>
        </p:blipFill>
        <p:spPr>
          <a:xfrm>
            <a:off x="1714480" y="0"/>
            <a:ext cx="5442857" cy="5143500"/>
          </a:xfrm>
          <a:prstGeom prst="rect">
            <a:avLst/>
          </a:prstGeom>
        </p:spPr>
      </p:pic>
      <p:sp>
        <p:nvSpPr>
          <p:cNvPr id="5" name="4 CuadroTexto"/>
          <p:cNvSpPr txBox="1"/>
          <p:nvPr/>
        </p:nvSpPr>
        <p:spPr>
          <a:xfrm>
            <a:off x="4071934" y="1571618"/>
            <a:ext cx="2571768" cy="1569660"/>
          </a:xfrm>
          <a:prstGeom prst="rect">
            <a:avLst/>
          </a:prstGeom>
          <a:noFill/>
        </p:spPr>
        <p:txBody>
          <a:bodyPr wrap="square" rtlCol="0">
            <a:spAutoFit/>
          </a:bodyPr>
          <a:lstStyle/>
          <a:p>
            <a:pPr algn="ctr"/>
            <a:r>
              <a:rPr lang="es-PE" sz="1600" dirty="0" smtClean="0"/>
              <a:t>Pero no te olvides, que si eres el único autor de tu historia, no hay actores de reparto, cuando de culpar a otros se trata.. </a:t>
            </a:r>
          </a:p>
          <a:p>
            <a:pPr algn="ctr"/>
            <a:r>
              <a:rPr lang="es-PE" sz="1600" dirty="0" smtClean="0"/>
              <a:t>Vive Hoy, y deja Vivir!      </a:t>
            </a:r>
          </a:p>
          <a:p>
            <a:pPr algn="ctr"/>
            <a:endParaRPr lang="es-PE" sz="1600" dirty="0" smtClean="0"/>
          </a:p>
        </p:txBody>
      </p:sp>
      <p:sp>
        <p:nvSpPr>
          <p:cNvPr id="4" name="3 Rectángulo"/>
          <p:cNvSpPr/>
          <p:nvPr/>
        </p:nvSpPr>
        <p:spPr>
          <a:xfrm>
            <a:off x="-285784" y="-285770"/>
            <a:ext cx="9644130" cy="571504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3300">
                <a:shade val="67500"/>
                <a:satMod val="115000"/>
              </a:srgbClr>
            </a:gs>
            <a:gs pos="100000">
              <a:srgbClr val="FF33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9813053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efectos-png-para-photoshop-14.png"/>
          <p:cNvPicPr>
            <a:picLocks noChangeAspect="1"/>
          </p:cNvPicPr>
          <p:nvPr/>
        </p:nvPicPr>
        <p:blipFill>
          <a:blip r:embed="rId3">
            <a:lum bright="20000"/>
          </a:blip>
          <a:srcRect l="13479" b="19048"/>
          <a:stretch>
            <a:fillRect/>
          </a:stretch>
        </p:blipFill>
        <p:spPr>
          <a:xfrm>
            <a:off x="3357554" y="2"/>
            <a:ext cx="1452259" cy="1214427"/>
          </a:xfrm>
          <a:prstGeom prst="rect">
            <a:avLst/>
          </a:prstGeom>
        </p:spPr>
      </p:pic>
      <p:pic>
        <p:nvPicPr>
          <p:cNvPr id="5" name="4 Imagen" descr="efectos-png-para-photoshop-14.png"/>
          <p:cNvPicPr>
            <a:picLocks noChangeAspect="1"/>
          </p:cNvPicPr>
          <p:nvPr/>
        </p:nvPicPr>
        <p:blipFill>
          <a:blip r:embed="rId3">
            <a:lum bright="20000"/>
          </a:blip>
          <a:srcRect l="13479" b="19048"/>
          <a:stretch>
            <a:fillRect/>
          </a:stretch>
        </p:blipFill>
        <p:spPr>
          <a:xfrm flipH="1">
            <a:off x="4714874" y="1"/>
            <a:ext cx="1214448" cy="1214427"/>
          </a:xfrm>
          <a:prstGeom prst="rect">
            <a:avLst/>
          </a:prstGeom>
        </p:spPr>
      </p:pic>
      <p:pic>
        <p:nvPicPr>
          <p:cNvPr id="6" name="5 Imagen" descr="efectos-png-para-photoshop-14.png"/>
          <p:cNvPicPr>
            <a:picLocks noChangeAspect="1"/>
          </p:cNvPicPr>
          <p:nvPr/>
        </p:nvPicPr>
        <p:blipFill>
          <a:blip r:embed="rId3">
            <a:lum bright="20000"/>
          </a:blip>
          <a:srcRect l="13479" b="19048"/>
          <a:stretch>
            <a:fillRect/>
          </a:stretch>
        </p:blipFill>
        <p:spPr>
          <a:xfrm>
            <a:off x="5572132" y="1"/>
            <a:ext cx="1452259" cy="1214427"/>
          </a:xfrm>
          <a:prstGeom prst="rect">
            <a:avLst/>
          </a:prstGeom>
        </p:spPr>
      </p:pic>
      <p:pic>
        <p:nvPicPr>
          <p:cNvPr id="7" name="6 Imagen" descr="efectos-png-para-photoshop-14.png"/>
          <p:cNvPicPr>
            <a:picLocks noChangeAspect="1"/>
          </p:cNvPicPr>
          <p:nvPr/>
        </p:nvPicPr>
        <p:blipFill>
          <a:blip r:embed="rId3">
            <a:lum bright="20000"/>
          </a:blip>
          <a:srcRect l="13479" b="19048"/>
          <a:stretch>
            <a:fillRect/>
          </a:stretch>
        </p:blipFill>
        <p:spPr>
          <a:xfrm flipH="1">
            <a:off x="2357422" y="1"/>
            <a:ext cx="1214448" cy="1214427"/>
          </a:xfrm>
          <a:prstGeom prst="rect">
            <a:avLst/>
          </a:prstGeom>
        </p:spPr>
      </p:pic>
      <p:pic>
        <p:nvPicPr>
          <p:cNvPr id="8" name="7 Imagen" descr="efectos-png-para-photoshop-14.png"/>
          <p:cNvPicPr>
            <a:picLocks noChangeAspect="1"/>
          </p:cNvPicPr>
          <p:nvPr/>
        </p:nvPicPr>
        <p:blipFill>
          <a:blip r:embed="rId3">
            <a:lum bright="20000"/>
          </a:blip>
          <a:srcRect l="13479" b="19048"/>
          <a:stretch>
            <a:fillRect/>
          </a:stretch>
        </p:blipFill>
        <p:spPr>
          <a:xfrm>
            <a:off x="928662" y="1"/>
            <a:ext cx="1452259" cy="1214427"/>
          </a:xfrm>
          <a:prstGeom prst="rect">
            <a:avLst/>
          </a:prstGeom>
        </p:spPr>
      </p:pic>
      <p:pic>
        <p:nvPicPr>
          <p:cNvPr id="9" name="8 Imagen" descr="efectos-png-para-photoshop-14.png"/>
          <p:cNvPicPr>
            <a:picLocks noChangeAspect="1"/>
          </p:cNvPicPr>
          <p:nvPr/>
        </p:nvPicPr>
        <p:blipFill>
          <a:blip r:embed="rId3">
            <a:lum bright="20000"/>
          </a:blip>
          <a:srcRect l="13479" b="19048"/>
          <a:stretch>
            <a:fillRect/>
          </a:stretch>
        </p:blipFill>
        <p:spPr>
          <a:xfrm flipH="1">
            <a:off x="6929454" y="1"/>
            <a:ext cx="1214448" cy="1214427"/>
          </a:xfrm>
          <a:prstGeom prst="rect">
            <a:avLst/>
          </a:prstGeom>
        </p:spPr>
      </p:pic>
      <p:pic>
        <p:nvPicPr>
          <p:cNvPr id="10" name="9 Imagen" descr="efectos-png-para-photoshop-14.png"/>
          <p:cNvPicPr>
            <a:picLocks noChangeAspect="1"/>
          </p:cNvPicPr>
          <p:nvPr/>
        </p:nvPicPr>
        <p:blipFill>
          <a:blip r:embed="rId3">
            <a:lum bright="20000"/>
          </a:blip>
          <a:srcRect l="13479" b="19048"/>
          <a:stretch>
            <a:fillRect/>
          </a:stretch>
        </p:blipFill>
        <p:spPr>
          <a:xfrm>
            <a:off x="3357554" y="1000116"/>
            <a:ext cx="1452259" cy="1214427"/>
          </a:xfrm>
          <a:prstGeom prst="rect">
            <a:avLst/>
          </a:prstGeom>
        </p:spPr>
      </p:pic>
      <p:pic>
        <p:nvPicPr>
          <p:cNvPr id="11" name="10 Imagen" descr="efectos-png-para-photoshop-14.png"/>
          <p:cNvPicPr>
            <a:picLocks noChangeAspect="1"/>
          </p:cNvPicPr>
          <p:nvPr/>
        </p:nvPicPr>
        <p:blipFill>
          <a:blip r:embed="rId3">
            <a:lum bright="20000"/>
          </a:blip>
          <a:srcRect l="13479" b="19048"/>
          <a:stretch>
            <a:fillRect/>
          </a:stretch>
        </p:blipFill>
        <p:spPr>
          <a:xfrm flipH="1">
            <a:off x="4714874" y="1000115"/>
            <a:ext cx="1214448" cy="1214427"/>
          </a:xfrm>
          <a:prstGeom prst="rect">
            <a:avLst/>
          </a:prstGeom>
        </p:spPr>
      </p:pic>
      <p:pic>
        <p:nvPicPr>
          <p:cNvPr id="12" name="11 Imagen" descr="efectos-png-para-photoshop-14.png"/>
          <p:cNvPicPr>
            <a:picLocks noChangeAspect="1"/>
          </p:cNvPicPr>
          <p:nvPr/>
        </p:nvPicPr>
        <p:blipFill>
          <a:blip r:embed="rId3">
            <a:lum bright="20000"/>
          </a:blip>
          <a:srcRect l="13479" b="19048"/>
          <a:stretch>
            <a:fillRect/>
          </a:stretch>
        </p:blipFill>
        <p:spPr>
          <a:xfrm>
            <a:off x="5572132" y="1000115"/>
            <a:ext cx="1452259" cy="1214427"/>
          </a:xfrm>
          <a:prstGeom prst="rect">
            <a:avLst/>
          </a:prstGeom>
        </p:spPr>
      </p:pic>
      <p:pic>
        <p:nvPicPr>
          <p:cNvPr id="13" name="12 Imagen" descr="efectos-png-para-photoshop-14.png"/>
          <p:cNvPicPr>
            <a:picLocks noChangeAspect="1"/>
          </p:cNvPicPr>
          <p:nvPr/>
        </p:nvPicPr>
        <p:blipFill>
          <a:blip r:embed="rId3">
            <a:lum bright="20000"/>
          </a:blip>
          <a:srcRect l="13479" b="19048"/>
          <a:stretch>
            <a:fillRect/>
          </a:stretch>
        </p:blipFill>
        <p:spPr>
          <a:xfrm flipH="1">
            <a:off x="2357422" y="1000115"/>
            <a:ext cx="1214448" cy="1214427"/>
          </a:xfrm>
          <a:prstGeom prst="rect">
            <a:avLst/>
          </a:prstGeom>
        </p:spPr>
      </p:pic>
      <p:pic>
        <p:nvPicPr>
          <p:cNvPr id="14" name="13 Imagen" descr="efectos-png-para-photoshop-14.png"/>
          <p:cNvPicPr>
            <a:picLocks noChangeAspect="1"/>
          </p:cNvPicPr>
          <p:nvPr/>
        </p:nvPicPr>
        <p:blipFill>
          <a:blip r:embed="rId3">
            <a:lum bright="20000"/>
          </a:blip>
          <a:srcRect l="13479" b="19048"/>
          <a:stretch>
            <a:fillRect/>
          </a:stretch>
        </p:blipFill>
        <p:spPr>
          <a:xfrm>
            <a:off x="928662" y="1000115"/>
            <a:ext cx="1452259" cy="1214427"/>
          </a:xfrm>
          <a:prstGeom prst="rect">
            <a:avLst/>
          </a:prstGeom>
        </p:spPr>
      </p:pic>
      <p:pic>
        <p:nvPicPr>
          <p:cNvPr id="15" name="14 Imagen" descr="efectos-png-para-photoshop-14.png"/>
          <p:cNvPicPr>
            <a:picLocks noChangeAspect="1"/>
          </p:cNvPicPr>
          <p:nvPr/>
        </p:nvPicPr>
        <p:blipFill>
          <a:blip r:embed="rId3">
            <a:lum bright="20000"/>
          </a:blip>
          <a:srcRect l="13479" b="19048"/>
          <a:stretch>
            <a:fillRect/>
          </a:stretch>
        </p:blipFill>
        <p:spPr>
          <a:xfrm flipH="1">
            <a:off x="6929454" y="1000115"/>
            <a:ext cx="1214448" cy="1214427"/>
          </a:xfrm>
          <a:prstGeom prst="rect">
            <a:avLst/>
          </a:prstGeom>
        </p:spPr>
      </p:pic>
      <p:pic>
        <p:nvPicPr>
          <p:cNvPr id="16" name="15 Imagen" descr="efectos-png-para-photoshop-14.png"/>
          <p:cNvPicPr>
            <a:picLocks noChangeAspect="1"/>
          </p:cNvPicPr>
          <p:nvPr/>
        </p:nvPicPr>
        <p:blipFill>
          <a:blip r:embed="rId3">
            <a:lum bright="20000"/>
          </a:blip>
          <a:srcRect l="13479" b="19048"/>
          <a:stretch>
            <a:fillRect/>
          </a:stretch>
        </p:blipFill>
        <p:spPr>
          <a:xfrm>
            <a:off x="3357554" y="1928828"/>
            <a:ext cx="1452259" cy="1214427"/>
          </a:xfrm>
          <a:prstGeom prst="rect">
            <a:avLst/>
          </a:prstGeom>
        </p:spPr>
      </p:pic>
      <p:pic>
        <p:nvPicPr>
          <p:cNvPr id="17" name="16 Imagen" descr="efectos-png-para-photoshop-14.png"/>
          <p:cNvPicPr>
            <a:picLocks noChangeAspect="1"/>
          </p:cNvPicPr>
          <p:nvPr/>
        </p:nvPicPr>
        <p:blipFill>
          <a:blip r:embed="rId3">
            <a:lum bright="20000"/>
          </a:blip>
          <a:srcRect l="13479" b="19048"/>
          <a:stretch>
            <a:fillRect/>
          </a:stretch>
        </p:blipFill>
        <p:spPr>
          <a:xfrm flipH="1">
            <a:off x="4714874" y="1928827"/>
            <a:ext cx="1214448" cy="1214427"/>
          </a:xfrm>
          <a:prstGeom prst="rect">
            <a:avLst/>
          </a:prstGeom>
        </p:spPr>
      </p:pic>
      <p:pic>
        <p:nvPicPr>
          <p:cNvPr id="18" name="17 Imagen" descr="efectos-png-para-photoshop-14.png"/>
          <p:cNvPicPr>
            <a:picLocks noChangeAspect="1"/>
          </p:cNvPicPr>
          <p:nvPr/>
        </p:nvPicPr>
        <p:blipFill>
          <a:blip r:embed="rId3">
            <a:lum bright="20000"/>
          </a:blip>
          <a:srcRect l="13479" b="19048"/>
          <a:stretch>
            <a:fillRect/>
          </a:stretch>
        </p:blipFill>
        <p:spPr>
          <a:xfrm>
            <a:off x="5572132" y="1928827"/>
            <a:ext cx="1452259" cy="1214427"/>
          </a:xfrm>
          <a:prstGeom prst="rect">
            <a:avLst/>
          </a:prstGeom>
        </p:spPr>
      </p:pic>
      <p:pic>
        <p:nvPicPr>
          <p:cNvPr id="19" name="18 Imagen" descr="efectos-png-para-photoshop-14.png"/>
          <p:cNvPicPr>
            <a:picLocks noChangeAspect="1"/>
          </p:cNvPicPr>
          <p:nvPr/>
        </p:nvPicPr>
        <p:blipFill>
          <a:blip r:embed="rId3">
            <a:lum bright="20000"/>
          </a:blip>
          <a:srcRect l="13479" b="19048"/>
          <a:stretch>
            <a:fillRect/>
          </a:stretch>
        </p:blipFill>
        <p:spPr>
          <a:xfrm flipH="1">
            <a:off x="2357422" y="1928827"/>
            <a:ext cx="1214448" cy="1214427"/>
          </a:xfrm>
          <a:prstGeom prst="rect">
            <a:avLst/>
          </a:prstGeom>
        </p:spPr>
      </p:pic>
      <p:pic>
        <p:nvPicPr>
          <p:cNvPr id="20" name="19 Imagen" descr="efectos-png-para-photoshop-14.png"/>
          <p:cNvPicPr>
            <a:picLocks noChangeAspect="1"/>
          </p:cNvPicPr>
          <p:nvPr/>
        </p:nvPicPr>
        <p:blipFill>
          <a:blip r:embed="rId3">
            <a:lum bright="20000"/>
          </a:blip>
          <a:srcRect l="13479" b="19048"/>
          <a:stretch>
            <a:fillRect/>
          </a:stretch>
        </p:blipFill>
        <p:spPr>
          <a:xfrm>
            <a:off x="928662" y="1928827"/>
            <a:ext cx="1452259" cy="1214427"/>
          </a:xfrm>
          <a:prstGeom prst="rect">
            <a:avLst/>
          </a:prstGeom>
        </p:spPr>
      </p:pic>
      <p:pic>
        <p:nvPicPr>
          <p:cNvPr id="21" name="20 Imagen" descr="efectos-png-para-photoshop-14.png"/>
          <p:cNvPicPr>
            <a:picLocks noChangeAspect="1"/>
          </p:cNvPicPr>
          <p:nvPr/>
        </p:nvPicPr>
        <p:blipFill>
          <a:blip r:embed="rId3">
            <a:lum bright="20000"/>
          </a:blip>
          <a:srcRect l="13479" b="19048"/>
          <a:stretch>
            <a:fillRect/>
          </a:stretch>
        </p:blipFill>
        <p:spPr>
          <a:xfrm flipH="1">
            <a:off x="6929454" y="1928827"/>
            <a:ext cx="1214448" cy="1214427"/>
          </a:xfrm>
          <a:prstGeom prst="rect">
            <a:avLst/>
          </a:prstGeom>
        </p:spPr>
      </p:pic>
      <p:pic>
        <p:nvPicPr>
          <p:cNvPr id="22" name="21 Imagen" descr="efectos-png-para-photoshop-14.png"/>
          <p:cNvPicPr>
            <a:picLocks noChangeAspect="1"/>
          </p:cNvPicPr>
          <p:nvPr/>
        </p:nvPicPr>
        <p:blipFill>
          <a:blip r:embed="rId3">
            <a:lum bright="20000"/>
          </a:blip>
          <a:srcRect l="13479" b="19048"/>
          <a:stretch>
            <a:fillRect/>
          </a:stretch>
        </p:blipFill>
        <p:spPr>
          <a:xfrm>
            <a:off x="3357554" y="2928942"/>
            <a:ext cx="1452259" cy="1214427"/>
          </a:xfrm>
          <a:prstGeom prst="rect">
            <a:avLst/>
          </a:prstGeom>
        </p:spPr>
      </p:pic>
      <p:pic>
        <p:nvPicPr>
          <p:cNvPr id="23" name="22 Imagen" descr="efectos-png-para-photoshop-14.png"/>
          <p:cNvPicPr>
            <a:picLocks noChangeAspect="1"/>
          </p:cNvPicPr>
          <p:nvPr/>
        </p:nvPicPr>
        <p:blipFill>
          <a:blip r:embed="rId3">
            <a:lum bright="20000"/>
          </a:blip>
          <a:srcRect l="13479" b="19048"/>
          <a:stretch>
            <a:fillRect/>
          </a:stretch>
        </p:blipFill>
        <p:spPr>
          <a:xfrm flipH="1">
            <a:off x="4714874" y="2928941"/>
            <a:ext cx="1214448" cy="1214427"/>
          </a:xfrm>
          <a:prstGeom prst="rect">
            <a:avLst/>
          </a:prstGeom>
        </p:spPr>
      </p:pic>
      <p:pic>
        <p:nvPicPr>
          <p:cNvPr id="24" name="23 Imagen" descr="efectos-png-para-photoshop-14.png"/>
          <p:cNvPicPr>
            <a:picLocks noChangeAspect="1"/>
          </p:cNvPicPr>
          <p:nvPr/>
        </p:nvPicPr>
        <p:blipFill>
          <a:blip r:embed="rId3">
            <a:lum bright="20000"/>
          </a:blip>
          <a:srcRect l="13479" b="19048"/>
          <a:stretch>
            <a:fillRect/>
          </a:stretch>
        </p:blipFill>
        <p:spPr>
          <a:xfrm>
            <a:off x="5572132" y="2928941"/>
            <a:ext cx="1452259" cy="1214427"/>
          </a:xfrm>
          <a:prstGeom prst="rect">
            <a:avLst/>
          </a:prstGeom>
        </p:spPr>
      </p:pic>
      <p:pic>
        <p:nvPicPr>
          <p:cNvPr id="25" name="24 Imagen" descr="efectos-png-para-photoshop-14.png"/>
          <p:cNvPicPr>
            <a:picLocks noChangeAspect="1"/>
          </p:cNvPicPr>
          <p:nvPr/>
        </p:nvPicPr>
        <p:blipFill>
          <a:blip r:embed="rId3">
            <a:lum bright="20000"/>
          </a:blip>
          <a:srcRect l="13479" b="19048"/>
          <a:stretch>
            <a:fillRect/>
          </a:stretch>
        </p:blipFill>
        <p:spPr>
          <a:xfrm flipH="1">
            <a:off x="2357422" y="2928941"/>
            <a:ext cx="1214448" cy="1214427"/>
          </a:xfrm>
          <a:prstGeom prst="rect">
            <a:avLst/>
          </a:prstGeom>
        </p:spPr>
      </p:pic>
      <p:pic>
        <p:nvPicPr>
          <p:cNvPr id="26" name="25 Imagen" descr="efectos-png-para-photoshop-14.png"/>
          <p:cNvPicPr>
            <a:picLocks noChangeAspect="1"/>
          </p:cNvPicPr>
          <p:nvPr/>
        </p:nvPicPr>
        <p:blipFill>
          <a:blip r:embed="rId3">
            <a:lum bright="20000"/>
          </a:blip>
          <a:srcRect l="13479" b="19048"/>
          <a:stretch>
            <a:fillRect/>
          </a:stretch>
        </p:blipFill>
        <p:spPr>
          <a:xfrm>
            <a:off x="928662" y="2928941"/>
            <a:ext cx="1452259" cy="1214427"/>
          </a:xfrm>
          <a:prstGeom prst="rect">
            <a:avLst/>
          </a:prstGeom>
        </p:spPr>
      </p:pic>
      <p:pic>
        <p:nvPicPr>
          <p:cNvPr id="27" name="26 Imagen" descr="efectos-png-para-photoshop-14.png"/>
          <p:cNvPicPr>
            <a:picLocks noChangeAspect="1"/>
          </p:cNvPicPr>
          <p:nvPr/>
        </p:nvPicPr>
        <p:blipFill>
          <a:blip r:embed="rId3">
            <a:lum bright="20000"/>
          </a:blip>
          <a:srcRect l="13479" b="19048"/>
          <a:stretch>
            <a:fillRect/>
          </a:stretch>
        </p:blipFill>
        <p:spPr>
          <a:xfrm flipH="1">
            <a:off x="6929454" y="2928941"/>
            <a:ext cx="1214448" cy="1214427"/>
          </a:xfrm>
          <a:prstGeom prst="rect">
            <a:avLst/>
          </a:prstGeom>
        </p:spPr>
      </p:pic>
      <p:pic>
        <p:nvPicPr>
          <p:cNvPr id="28" name="27 Imagen" descr="efectos-png-para-photoshop-14.png"/>
          <p:cNvPicPr>
            <a:picLocks noChangeAspect="1"/>
          </p:cNvPicPr>
          <p:nvPr/>
        </p:nvPicPr>
        <p:blipFill>
          <a:blip r:embed="rId3">
            <a:lum bright="20000"/>
          </a:blip>
          <a:srcRect l="13479" b="19048"/>
          <a:stretch>
            <a:fillRect/>
          </a:stretch>
        </p:blipFill>
        <p:spPr>
          <a:xfrm>
            <a:off x="3357554" y="3929074"/>
            <a:ext cx="1452259" cy="1214427"/>
          </a:xfrm>
          <a:prstGeom prst="rect">
            <a:avLst/>
          </a:prstGeom>
        </p:spPr>
      </p:pic>
      <p:pic>
        <p:nvPicPr>
          <p:cNvPr id="29" name="28 Imagen" descr="efectos-png-para-photoshop-14.png"/>
          <p:cNvPicPr>
            <a:picLocks noChangeAspect="1"/>
          </p:cNvPicPr>
          <p:nvPr/>
        </p:nvPicPr>
        <p:blipFill>
          <a:blip r:embed="rId3">
            <a:lum bright="20000"/>
          </a:blip>
          <a:srcRect l="13479" b="19048"/>
          <a:stretch>
            <a:fillRect/>
          </a:stretch>
        </p:blipFill>
        <p:spPr>
          <a:xfrm flipH="1">
            <a:off x="4714874" y="3929073"/>
            <a:ext cx="1214448" cy="1214427"/>
          </a:xfrm>
          <a:prstGeom prst="rect">
            <a:avLst/>
          </a:prstGeom>
        </p:spPr>
      </p:pic>
      <p:pic>
        <p:nvPicPr>
          <p:cNvPr id="30" name="29 Imagen" descr="efectos-png-para-photoshop-14.png"/>
          <p:cNvPicPr>
            <a:picLocks noChangeAspect="1"/>
          </p:cNvPicPr>
          <p:nvPr/>
        </p:nvPicPr>
        <p:blipFill>
          <a:blip r:embed="rId3">
            <a:lum bright="20000"/>
          </a:blip>
          <a:srcRect l="13479" b="19048"/>
          <a:stretch>
            <a:fillRect/>
          </a:stretch>
        </p:blipFill>
        <p:spPr>
          <a:xfrm>
            <a:off x="5572132" y="3929073"/>
            <a:ext cx="1452259" cy="1214427"/>
          </a:xfrm>
          <a:prstGeom prst="rect">
            <a:avLst/>
          </a:prstGeom>
        </p:spPr>
      </p:pic>
      <p:pic>
        <p:nvPicPr>
          <p:cNvPr id="31" name="30 Imagen" descr="efectos-png-para-photoshop-14.png"/>
          <p:cNvPicPr>
            <a:picLocks noChangeAspect="1"/>
          </p:cNvPicPr>
          <p:nvPr/>
        </p:nvPicPr>
        <p:blipFill>
          <a:blip r:embed="rId3">
            <a:lum bright="20000"/>
          </a:blip>
          <a:srcRect l="13479" b="19048"/>
          <a:stretch>
            <a:fillRect/>
          </a:stretch>
        </p:blipFill>
        <p:spPr>
          <a:xfrm flipH="1">
            <a:off x="2357422" y="3929073"/>
            <a:ext cx="1214448" cy="1214427"/>
          </a:xfrm>
          <a:prstGeom prst="rect">
            <a:avLst/>
          </a:prstGeom>
        </p:spPr>
      </p:pic>
      <p:pic>
        <p:nvPicPr>
          <p:cNvPr id="32" name="31 Imagen" descr="efectos-png-para-photoshop-14.png"/>
          <p:cNvPicPr>
            <a:picLocks noChangeAspect="1"/>
          </p:cNvPicPr>
          <p:nvPr/>
        </p:nvPicPr>
        <p:blipFill>
          <a:blip r:embed="rId3">
            <a:lum bright="20000"/>
          </a:blip>
          <a:srcRect l="13479" b="19048"/>
          <a:stretch>
            <a:fillRect/>
          </a:stretch>
        </p:blipFill>
        <p:spPr>
          <a:xfrm>
            <a:off x="928662" y="3929073"/>
            <a:ext cx="1452259" cy="1214427"/>
          </a:xfrm>
          <a:prstGeom prst="rect">
            <a:avLst/>
          </a:prstGeom>
        </p:spPr>
      </p:pic>
      <p:pic>
        <p:nvPicPr>
          <p:cNvPr id="33" name="32 Imagen" descr="efectos-png-para-photoshop-14.png"/>
          <p:cNvPicPr>
            <a:picLocks noChangeAspect="1"/>
          </p:cNvPicPr>
          <p:nvPr/>
        </p:nvPicPr>
        <p:blipFill>
          <a:blip r:embed="rId3">
            <a:lum bright="20000"/>
          </a:blip>
          <a:srcRect l="13479" b="19048"/>
          <a:stretch>
            <a:fillRect/>
          </a:stretch>
        </p:blipFill>
        <p:spPr>
          <a:xfrm flipH="1">
            <a:off x="6929454" y="3929073"/>
            <a:ext cx="1214448" cy="1214427"/>
          </a:xfrm>
          <a:prstGeom prst="rect">
            <a:avLst/>
          </a:prstGeom>
        </p:spPr>
      </p:pic>
      <p:sp>
        <p:nvSpPr>
          <p:cNvPr id="34" name="33 Rectángulo"/>
          <p:cNvSpPr/>
          <p:nvPr/>
        </p:nvSpPr>
        <p:spPr>
          <a:xfrm>
            <a:off x="-285784" y="-285770"/>
            <a:ext cx="9644130" cy="571504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4"/>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ppt_x"/>
                                          </p:val>
                                        </p:tav>
                                        <p:tav tm="100000">
                                          <p:val>
                                            <p:strVal val="#ppt_x"/>
                                          </p:val>
                                        </p:tav>
                                      </p:tavLst>
                                    </p:anim>
                                    <p:anim calcmode="lin" valueType="num">
                                      <p:cBhvr additive="base">
                                        <p:cTn id="82" dur="2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ppt_x"/>
                                          </p:val>
                                        </p:tav>
                                        <p:tav tm="100000">
                                          <p:val>
                                            <p:strVal val="#ppt_x"/>
                                          </p:val>
                                        </p:tav>
                                      </p:tavLst>
                                    </p:anim>
                                    <p:anim calcmode="lin" valueType="num">
                                      <p:cBhvr additive="base">
                                        <p:cTn id="86" dur="2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ppt_x"/>
                                          </p:val>
                                        </p:tav>
                                        <p:tav tm="100000">
                                          <p:val>
                                            <p:strVal val="#ppt_x"/>
                                          </p:val>
                                        </p:tav>
                                      </p:tavLst>
                                    </p:anim>
                                    <p:anim calcmode="lin" valueType="num">
                                      <p:cBhvr additive="base">
                                        <p:cTn id="90" dur="20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ppt_x"/>
                                          </p:val>
                                        </p:tav>
                                        <p:tav tm="100000">
                                          <p:val>
                                            <p:strVal val="#ppt_x"/>
                                          </p:val>
                                        </p:tav>
                                      </p:tavLst>
                                    </p:anim>
                                    <p:anim calcmode="lin" valueType="num">
                                      <p:cBhvr additive="base">
                                        <p:cTn id="94" dur="2000" fill="hold"/>
                                        <p:tgtEl>
                                          <p:spTgt spid="25"/>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ppt_x"/>
                                          </p:val>
                                        </p:tav>
                                        <p:tav tm="100000">
                                          <p:val>
                                            <p:strVal val="#ppt_x"/>
                                          </p:val>
                                        </p:tav>
                                      </p:tavLst>
                                    </p:anim>
                                    <p:anim calcmode="lin" valueType="num">
                                      <p:cBhvr additive="base">
                                        <p:cTn id="98" dur="2000" fill="hold"/>
                                        <p:tgtEl>
                                          <p:spTgt spid="26"/>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ppt_x"/>
                                          </p:val>
                                        </p:tav>
                                        <p:tav tm="100000">
                                          <p:val>
                                            <p:strVal val="#ppt_x"/>
                                          </p:val>
                                        </p:tav>
                                      </p:tavLst>
                                    </p:anim>
                                    <p:anim calcmode="lin" valueType="num">
                                      <p:cBhvr additive="base">
                                        <p:cTn id="102" dur="2000" fill="hold"/>
                                        <p:tgtEl>
                                          <p:spTgt spid="27"/>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ppt_x"/>
                                          </p:val>
                                        </p:tav>
                                        <p:tav tm="100000">
                                          <p:val>
                                            <p:strVal val="#ppt_x"/>
                                          </p:val>
                                        </p:tav>
                                      </p:tavLst>
                                    </p:anim>
                                    <p:anim calcmode="lin" valueType="num">
                                      <p:cBhvr additive="base">
                                        <p:cTn id="106" dur="2000" fill="hold"/>
                                        <p:tgtEl>
                                          <p:spTgt spid="28"/>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ppt_x"/>
                                          </p:val>
                                        </p:tav>
                                        <p:tav tm="100000">
                                          <p:val>
                                            <p:strVal val="#ppt_x"/>
                                          </p:val>
                                        </p:tav>
                                      </p:tavLst>
                                    </p:anim>
                                    <p:anim calcmode="lin" valueType="num">
                                      <p:cBhvr additive="base">
                                        <p:cTn id="110" dur="2000" fill="hold"/>
                                        <p:tgtEl>
                                          <p:spTgt spid="29"/>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ppt_x"/>
                                          </p:val>
                                        </p:tav>
                                        <p:tav tm="100000">
                                          <p:val>
                                            <p:strVal val="#ppt_x"/>
                                          </p:val>
                                        </p:tav>
                                      </p:tavLst>
                                    </p:anim>
                                    <p:anim calcmode="lin" valueType="num">
                                      <p:cBhvr additive="base">
                                        <p:cTn id="114" dur="2000" fill="hold"/>
                                        <p:tgtEl>
                                          <p:spTgt spid="30"/>
                                        </p:tgtEl>
                                        <p:attrNameLst>
                                          <p:attrName>ppt_y</p:attrName>
                                        </p:attrNameLst>
                                      </p:cBhvr>
                                      <p:tavLst>
                                        <p:tav tm="0">
                                          <p:val>
                                            <p:strVal val="1+#ppt_h/2"/>
                                          </p:val>
                                        </p:tav>
                                        <p:tav tm="100000">
                                          <p:val>
                                            <p:strVal val="#ppt_y"/>
                                          </p:val>
                                        </p:tav>
                                      </p:tavLst>
                                    </p:anim>
                                  </p:childTnLst>
                                </p:cTn>
                              </p:par>
                              <p:par>
                                <p:cTn id="115" presetID="2" presetClass="entr" presetSubtype="4" fill="hold"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ppt_x"/>
                                          </p:val>
                                        </p:tav>
                                        <p:tav tm="100000">
                                          <p:val>
                                            <p:strVal val="#ppt_x"/>
                                          </p:val>
                                        </p:tav>
                                      </p:tavLst>
                                    </p:anim>
                                    <p:anim calcmode="lin" valueType="num">
                                      <p:cBhvr additive="base">
                                        <p:cTn id="118" dur="2000" fill="hold"/>
                                        <p:tgtEl>
                                          <p:spTgt spid="31"/>
                                        </p:tgtEl>
                                        <p:attrNameLst>
                                          <p:attrName>ppt_y</p:attrName>
                                        </p:attrNameLst>
                                      </p:cBhvr>
                                      <p:tavLst>
                                        <p:tav tm="0">
                                          <p:val>
                                            <p:strVal val="1+#ppt_h/2"/>
                                          </p:val>
                                        </p:tav>
                                        <p:tav tm="100000">
                                          <p:val>
                                            <p:strVal val="#ppt_y"/>
                                          </p:val>
                                        </p:tav>
                                      </p:tavLst>
                                    </p:anim>
                                  </p:childTnLst>
                                </p:cTn>
                              </p:par>
                              <p:par>
                                <p:cTn id="119" presetID="2" presetClass="entr" presetSubtype="4" fill="hold"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ppt_x"/>
                                          </p:val>
                                        </p:tav>
                                        <p:tav tm="100000">
                                          <p:val>
                                            <p:strVal val="#ppt_x"/>
                                          </p:val>
                                        </p:tav>
                                      </p:tavLst>
                                    </p:anim>
                                    <p:anim calcmode="lin" valueType="num">
                                      <p:cBhvr additive="base">
                                        <p:cTn id="122" dur="2000" fill="hold"/>
                                        <p:tgtEl>
                                          <p:spTgt spid="32"/>
                                        </p:tgtEl>
                                        <p:attrNameLst>
                                          <p:attrName>ppt_y</p:attrName>
                                        </p:attrNameLst>
                                      </p:cBhvr>
                                      <p:tavLst>
                                        <p:tav tm="0">
                                          <p:val>
                                            <p:strVal val="1+#ppt_h/2"/>
                                          </p:val>
                                        </p:tav>
                                        <p:tav tm="100000">
                                          <p:val>
                                            <p:strVal val="#ppt_y"/>
                                          </p:val>
                                        </p:tav>
                                      </p:tavLst>
                                    </p:anim>
                                  </p:childTnLst>
                                </p:cTn>
                              </p:par>
                              <p:par>
                                <p:cTn id="123" presetID="2" presetClass="entr" presetSubtype="4" fill="hold"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ppt_x"/>
                                          </p:val>
                                        </p:tav>
                                        <p:tav tm="100000">
                                          <p:val>
                                            <p:strVal val="#ppt_x"/>
                                          </p:val>
                                        </p:tav>
                                      </p:tavLst>
                                    </p:anim>
                                    <p:anim calcmode="lin" valueType="num">
                                      <p:cBhvr additive="base">
                                        <p:cTn id="126" dur="2000" fill="hold"/>
                                        <p:tgtEl>
                                          <p:spTgt spid="33"/>
                                        </p:tgtEl>
                                        <p:attrNameLst>
                                          <p:attrName>ppt_y</p:attrName>
                                        </p:attrNameLst>
                                      </p:cBhvr>
                                      <p:tavLst>
                                        <p:tav tm="0">
                                          <p:val>
                                            <p:strVal val="1+#ppt_h/2"/>
                                          </p:val>
                                        </p:tav>
                                        <p:tav tm="100000">
                                          <p:val>
                                            <p:strVal val="#ppt_y"/>
                                          </p:val>
                                        </p:tav>
                                      </p:tavLst>
                                    </p:anim>
                                  </p:childTnLst>
                                </p:cTn>
                              </p:par>
                              <p:par>
                                <p:cTn id="127" presetID="8" presetClass="emph" presetSubtype="0" fill="hold" nodeType="withEffect">
                                  <p:stCondLst>
                                    <p:cond delay="0"/>
                                  </p:stCondLst>
                                  <p:childTnLst>
                                    <p:animRot by="21600000">
                                      <p:cBhvr>
                                        <p:cTn id="128" dur="2000" fill="hold"/>
                                        <p:tgtEl>
                                          <p:spTgt spid="8"/>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14"/>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20"/>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26"/>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32"/>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4"/>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10"/>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16"/>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22"/>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28"/>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6"/>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2"/>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8"/>
                                        </p:tgtEl>
                                        <p:attrNameLst>
                                          <p:attrName>r</p:attrName>
                                        </p:attrNameLst>
                                      </p:cBhvr>
                                    </p:animRot>
                                  </p:childTnLst>
                                </p:cTn>
                              </p:par>
                              <p:par>
                                <p:cTn id="153" presetID="8" presetClass="emph" presetSubtype="0" fill="hold" nodeType="withEffect">
                                  <p:stCondLst>
                                    <p:cond delay="0"/>
                                  </p:stCondLst>
                                  <p:childTnLst>
                                    <p:animRot by="21600000">
                                      <p:cBhvr>
                                        <p:cTn id="154" dur="2000" fill="hold"/>
                                        <p:tgtEl>
                                          <p:spTgt spid="24"/>
                                        </p:tgtEl>
                                        <p:attrNameLst>
                                          <p:attrName>r</p:attrName>
                                        </p:attrNameLst>
                                      </p:cBhvr>
                                    </p:animRot>
                                  </p:childTnLst>
                                </p:cTn>
                              </p:par>
                              <p:par>
                                <p:cTn id="155" presetID="8" presetClass="emph" presetSubtype="0" fill="hold" nodeType="withEffect">
                                  <p:stCondLst>
                                    <p:cond delay="0"/>
                                  </p:stCondLst>
                                  <p:childTnLst>
                                    <p:animRot by="21600000">
                                      <p:cBhvr>
                                        <p:cTn id="156" dur="2000" fill="hold"/>
                                        <p:tgtEl>
                                          <p:spTgt spid="30"/>
                                        </p:tgtEl>
                                        <p:attrNameLst>
                                          <p:attrName>r</p:attrName>
                                        </p:attrNameLst>
                                      </p:cBhvr>
                                    </p:animRot>
                                  </p:childTnLst>
                                </p:cTn>
                              </p:par>
                              <p:par>
                                <p:cTn id="157" presetID="8" presetClass="emph" presetSubtype="0" fill="hold" nodeType="withEffect">
                                  <p:stCondLst>
                                    <p:cond delay="0"/>
                                  </p:stCondLst>
                                  <p:childTnLst>
                                    <p:animRot by="-21600000">
                                      <p:cBhvr>
                                        <p:cTn id="158" dur="2000" fill="hold"/>
                                        <p:tgtEl>
                                          <p:spTgt spid="7"/>
                                        </p:tgtEl>
                                        <p:attrNameLst>
                                          <p:attrName>r</p:attrName>
                                        </p:attrNameLst>
                                      </p:cBhvr>
                                    </p:animRot>
                                  </p:childTnLst>
                                </p:cTn>
                              </p:par>
                              <p:par>
                                <p:cTn id="159" presetID="8" presetClass="emph" presetSubtype="0" fill="hold" nodeType="withEffect">
                                  <p:stCondLst>
                                    <p:cond delay="0"/>
                                  </p:stCondLst>
                                  <p:childTnLst>
                                    <p:animRot by="-21600000">
                                      <p:cBhvr>
                                        <p:cTn id="160" dur="2000" fill="hold"/>
                                        <p:tgtEl>
                                          <p:spTgt spid="13"/>
                                        </p:tgtEl>
                                        <p:attrNameLst>
                                          <p:attrName>r</p:attrName>
                                        </p:attrNameLst>
                                      </p:cBhvr>
                                    </p:animRot>
                                  </p:childTnLst>
                                </p:cTn>
                              </p:par>
                              <p:par>
                                <p:cTn id="161" presetID="8" presetClass="emph" presetSubtype="0" fill="hold" nodeType="withEffect">
                                  <p:stCondLst>
                                    <p:cond delay="0"/>
                                  </p:stCondLst>
                                  <p:childTnLst>
                                    <p:animRot by="-21600000">
                                      <p:cBhvr>
                                        <p:cTn id="162" dur="2000" fill="hold"/>
                                        <p:tgtEl>
                                          <p:spTgt spid="19"/>
                                        </p:tgtEl>
                                        <p:attrNameLst>
                                          <p:attrName>r</p:attrName>
                                        </p:attrNameLst>
                                      </p:cBhvr>
                                    </p:animRot>
                                  </p:childTnLst>
                                </p:cTn>
                              </p:par>
                              <p:par>
                                <p:cTn id="163" presetID="8" presetClass="emph" presetSubtype="0" fill="hold" nodeType="withEffect">
                                  <p:stCondLst>
                                    <p:cond delay="0"/>
                                  </p:stCondLst>
                                  <p:childTnLst>
                                    <p:animRot by="-21600000">
                                      <p:cBhvr>
                                        <p:cTn id="164" dur="2000" fill="hold"/>
                                        <p:tgtEl>
                                          <p:spTgt spid="25"/>
                                        </p:tgtEl>
                                        <p:attrNameLst>
                                          <p:attrName>r</p:attrName>
                                        </p:attrNameLst>
                                      </p:cBhvr>
                                    </p:animRot>
                                  </p:childTnLst>
                                </p:cTn>
                              </p:par>
                              <p:par>
                                <p:cTn id="165" presetID="8" presetClass="emph" presetSubtype="0" fill="hold" nodeType="withEffect">
                                  <p:stCondLst>
                                    <p:cond delay="0"/>
                                  </p:stCondLst>
                                  <p:childTnLst>
                                    <p:animRot by="-21600000">
                                      <p:cBhvr>
                                        <p:cTn id="166" dur="2000" fill="hold"/>
                                        <p:tgtEl>
                                          <p:spTgt spid="31"/>
                                        </p:tgtEl>
                                        <p:attrNameLst>
                                          <p:attrName>r</p:attrName>
                                        </p:attrNameLst>
                                      </p:cBhvr>
                                    </p:animRot>
                                  </p:childTnLst>
                                </p:cTn>
                              </p:par>
                              <p:par>
                                <p:cTn id="167" presetID="8" presetClass="emph" presetSubtype="0" fill="hold" nodeType="withEffect">
                                  <p:stCondLst>
                                    <p:cond delay="0"/>
                                  </p:stCondLst>
                                  <p:childTnLst>
                                    <p:animRot by="-21600000">
                                      <p:cBhvr>
                                        <p:cTn id="168" dur="2000" fill="hold"/>
                                        <p:tgtEl>
                                          <p:spTgt spid="5"/>
                                        </p:tgtEl>
                                        <p:attrNameLst>
                                          <p:attrName>r</p:attrName>
                                        </p:attrNameLst>
                                      </p:cBhvr>
                                    </p:animRot>
                                  </p:childTnLst>
                                </p:cTn>
                              </p:par>
                              <p:par>
                                <p:cTn id="169" presetID="8" presetClass="emph" presetSubtype="0" fill="hold" nodeType="withEffect">
                                  <p:stCondLst>
                                    <p:cond delay="0"/>
                                  </p:stCondLst>
                                  <p:childTnLst>
                                    <p:animRot by="-21600000">
                                      <p:cBhvr>
                                        <p:cTn id="170" dur="2000" fill="hold"/>
                                        <p:tgtEl>
                                          <p:spTgt spid="11"/>
                                        </p:tgtEl>
                                        <p:attrNameLst>
                                          <p:attrName>r</p:attrName>
                                        </p:attrNameLst>
                                      </p:cBhvr>
                                    </p:animRot>
                                  </p:childTnLst>
                                </p:cTn>
                              </p:par>
                              <p:par>
                                <p:cTn id="171" presetID="8" presetClass="emph" presetSubtype="0" fill="hold" nodeType="withEffect">
                                  <p:stCondLst>
                                    <p:cond delay="0"/>
                                  </p:stCondLst>
                                  <p:childTnLst>
                                    <p:animRot by="-21600000">
                                      <p:cBhvr>
                                        <p:cTn id="172" dur="2000" fill="hold"/>
                                        <p:tgtEl>
                                          <p:spTgt spid="17"/>
                                        </p:tgtEl>
                                        <p:attrNameLst>
                                          <p:attrName>r</p:attrName>
                                        </p:attrNameLst>
                                      </p:cBhvr>
                                    </p:animRot>
                                  </p:childTnLst>
                                </p:cTn>
                              </p:par>
                              <p:par>
                                <p:cTn id="173" presetID="8" presetClass="emph" presetSubtype="0" fill="hold" nodeType="withEffect">
                                  <p:stCondLst>
                                    <p:cond delay="0"/>
                                  </p:stCondLst>
                                  <p:childTnLst>
                                    <p:animRot by="-21600000">
                                      <p:cBhvr>
                                        <p:cTn id="174" dur="2000" fill="hold"/>
                                        <p:tgtEl>
                                          <p:spTgt spid="23"/>
                                        </p:tgtEl>
                                        <p:attrNameLst>
                                          <p:attrName>r</p:attrName>
                                        </p:attrNameLst>
                                      </p:cBhvr>
                                    </p:animRot>
                                  </p:childTnLst>
                                </p:cTn>
                              </p:par>
                              <p:par>
                                <p:cTn id="175" presetID="8" presetClass="emph" presetSubtype="0" fill="hold" nodeType="withEffect">
                                  <p:stCondLst>
                                    <p:cond delay="0"/>
                                  </p:stCondLst>
                                  <p:childTnLst>
                                    <p:animRot by="-21600000">
                                      <p:cBhvr>
                                        <p:cTn id="176" dur="2000" fill="hold"/>
                                        <p:tgtEl>
                                          <p:spTgt spid="29"/>
                                        </p:tgtEl>
                                        <p:attrNameLst>
                                          <p:attrName>r</p:attrName>
                                        </p:attrNameLst>
                                      </p:cBhvr>
                                    </p:animRot>
                                  </p:childTnLst>
                                </p:cTn>
                              </p:par>
                              <p:par>
                                <p:cTn id="177" presetID="8" presetClass="emph" presetSubtype="0" fill="hold" nodeType="withEffect">
                                  <p:stCondLst>
                                    <p:cond delay="0"/>
                                  </p:stCondLst>
                                  <p:childTnLst>
                                    <p:animRot by="-21600000">
                                      <p:cBhvr>
                                        <p:cTn id="178" dur="2000" fill="hold"/>
                                        <p:tgtEl>
                                          <p:spTgt spid="9"/>
                                        </p:tgtEl>
                                        <p:attrNameLst>
                                          <p:attrName>r</p:attrName>
                                        </p:attrNameLst>
                                      </p:cBhvr>
                                    </p:animRot>
                                  </p:childTnLst>
                                </p:cTn>
                              </p:par>
                              <p:par>
                                <p:cTn id="179" presetID="8" presetClass="emph" presetSubtype="0" fill="hold" nodeType="withEffect">
                                  <p:stCondLst>
                                    <p:cond delay="0"/>
                                  </p:stCondLst>
                                  <p:childTnLst>
                                    <p:animRot by="-21600000">
                                      <p:cBhvr>
                                        <p:cTn id="180" dur="2000" fill="hold"/>
                                        <p:tgtEl>
                                          <p:spTgt spid="15"/>
                                        </p:tgtEl>
                                        <p:attrNameLst>
                                          <p:attrName>r</p:attrName>
                                        </p:attrNameLst>
                                      </p:cBhvr>
                                    </p:animRot>
                                  </p:childTnLst>
                                </p:cTn>
                              </p:par>
                              <p:par>
                                <p:cTn id="181" presetID="8" presetClass="emph" presetSubtype="0" fill="hold" nodeType="withEffect">
                                  <p:stCondLst>
                                    <p:cond delay="0"/>
                                  </p:stCondLst>
                                  <p:childTnLst>
                                    <p:animRot by="-21600000">
                                      <p:cBhvr>
                                        <p:cTn id="182" dur="2000" fill="hold"/>
                                        <p:tgtEl>
                                          <p:spTgt spid="21"/>
                                        </p:tgtEl>
                                        <p:attrNameLst>
                                          <p:attrName>r</p:attrName>
                                        </p:attrNameLst>
                                      </p:cBhvr>
                                    </p:animRot>
                                  </p:childTnLst>
                                </p:cTn>
                              </p:par>
                              <p:par>
                                <p:cTn id="183" presetID="8" presetClass="emph" presetSubtype="0" fill="hold" nodeType="withEffect">
                                  <p:stCondLst>
                                    <p:cond delay="0"/>
                                  </p:stCondLst>
                                  <p:childTnLst>
                                    <p:animRot by="-21600000">
                                      <p:cBhvr>
                                        <p:cTn id="184" dur="2000" fill="hold"/>
                                        <p:tgtEl>
                                          <p:spTgt spid="27"/>
                                        </p:tgtEl>
                                        <p:attrNameLst>
                                          <p:attrName>r</p:attrName>
                                        </p:attrNameLst>
                                      </p:cBhvr>
                                    </p:animRot>
                                  </p:childTnLst>
                                </p:cTn>
                              </p:par>
                              <p:par>
                                <p:cTn id="185" presetID="8" presetClass="emph" presetSubtype="0" fill="hold" nodeType="withEffect">
                                  <p:stCondLst>
                                    <p:cond delay="0"/>
                                  </p:stCondLst>
                                  <p:childTnLst>
                                    <p:animRot by="-21600000">
                                      <p:cBhvr>
                                        <p:cTn id="186" dur="2000" fill="hold"/>
                                        <p:tgtEl>
                                          <p:spTgt spid="33"/>
                                        </p:tgtEl>
                                        <p:attrNameLst>
                                          <p:attrName>r</p:attrName>
                                        </p:attrNameLst>
                                      </p:cBhvr>
                                    </p:animRot>
                                  </p:childTnLst>
                                </p:cTn>
                              </p:par>
                            </p:childTnLst>
                          </p:cTn>
                        </p:par>
                        <p:par>
                          <p:cTn id="187" fill="hold">
                            <p:stCondLst>
                              <p:cond delay="2000"/>
                            </p:stCondLst>
                            <p:childTnLst>
                              <p:par>
                                <p:cTn id="188" presetID="2" presetClass="exit" presetSubtype="4" fill="hold" nodeType="afterEffect">
                                  <p:stCondLst>
                                    <p:cond delay="0"/>
                                  </p:stCondLst>
                                  <p:childTnLst>
                                    <p:anim calcmode="lin" valueType="num">
                                      <p:cBhvr additive="base">
                                        <p:cTn id="189" dur="2000"/>
                                        <p:tgtEl>
                                          <p:spTgt spid="4"/>
                                        </p:tgtEl>
                                        <p:attrNameLst>
                                          <p:attrName>ppt_x</p:attrName>
                                        </p:attrNameLst>
                                      </p:cBhvr>
                                      <p:tavLst>
                                        <p:tav tm="0">
                                          <p:val>
                                            <p:strVal val="ppt_x"/>
                                          </p:val>
                                        </p:tav>
                                        <p:tav tm="100000">
                                          <p:val>
                                            <p:strVal val="ppt_x"/>
                                          </p:val>
                                        </p:tav>
                                      </p:tavLst>
                                    </p:anim>
                                    <p:anim calcmode="lin" valueType="num">
                                      <p:cBhvr additive="base">
                                        <p:cTn id="190" dur="2000"/>
                                        <p:tgtEl>
                                          <p:spTgt spid="4"/>
                                        </p:tgtEl>
                                        <p:attrNameLst>
                                          <p:attrName>ppt_y</p:attrName>
                                        </p:attrNameLst>
                                      </p:cBhvr>
                                      <p:tavLst>
                                        <p:tav tm="0">
                                          <p:val>
                                            <p:strVal val="ppt_y"/>
                                          </p:val>
                                        </p:tav>
                                        <p:tav tm="100000">
                                          <p:val>
                                            <p:strVal val="1+ppt_h/2"/>
                                          </p:val>
                                        </p:tav>
                                      </p:tavLst>
                                    </p:anim>
                                    <p:set>
                                      <p:cBhvr>
                                        <p:cTn id="191" dur="1" fill="hold">
                                          <p:stCondLst>
                                            <p:cond delay="1999"/>
                                          </p:stCondLst>
                                        </p:cTn>
                                        <p:tgtEl>
                                          <p:spTgt spid="4"/>
                                        </p:tgtEl>
                                        <p:attrNameLst>
                                          <p:attrName>style.visibility</p:attrName>
                                        </p:attrNameLst>
                                      </p:cBhvr>
                                      <p:to>
                                        <p:strVal val="hidden"/>
                                      </p:to>
                                    </p:set>
                                  </p:childTnLst>
                                </p:cTn>
                              </p:par>
                              <p:par>
                                <p:cTn id="192" presetID="2" presetClass="exit" presetSubtype="4" fill="hold" nodeType="withEffect">
                                  <p:stCondLst>
                                    <p:cond delay="0"/>
                                  </p:stCondLst>
                                  <p:childTnLst>
                                    <p:anim calcmode="lin" valueType="num">
                                      <p:cBhvr additive="base">
                                        <p:cTn id="193" dur="2000"/>
                                        <p:tgtEl>
                                          <p:spTgt spid="5"/>
                                        </p:tgtEl>
                                        <p:attrNameLst>
                                          <p:attrName>ppt_x</p:attrName>
                                        </p:attrNameLst>
                                      </p:cBhvr>
                                      <p:tavLst>
                                        <p:tav tm="0">
                                          <p:val>
                                            <p:strVal val="ppt_x"/>
                                          </p:val>
                                        </p:tav>
                                        <p:tav tm="100000">
                                          <p:val>
                                            <p:strVal val="ppt_x"/>
                                          </p:val>
                                        </p:tav>
                                      </p:tavLst>
                                    </p:anim>
                                    <p:anim calcmode="lin" valueType="num">
                                      <p:cBhvr additive="base">
                                        <p:cTn id="194" dur="2000"/>
                                        <p:tgtEl>
                                          <p:spTgt spid="5"/>
                                        </p:tgtEl>
                                        <p:attrNameLst>
                                          <p:attrName>ppt_y</p:attrName>
                                        </p:attrNameLst>
                                      </p:cBhvr>
                                      <p:tavLst>
                                        <p:tav tm="0">
                                          <p:val>
                                            <p:strVal val="ppt_y"/>
                                          </p:val>
                                        </p:tav>
                                        <p:tav tm="100000">
                                          <p:val>
                                            <p:strVal val="1+ppt_h/2"/>
                                          </p:val>
                                        </p:tav>
                                      </p:tavLst>
                                    </p:anim>
                                    <p:set>
                                      <p:cBhvr>
                                        <p:cTn id="195" dur="1" fill="hold">
                                          <p:stCondLst>
                                            <p:cond delay="1999"/>
                                          </p:stCondLst>
                                        </p:cTn>
                                        <p:tgtEl>
                                          <p:spTgt spid="5"/>
                                        </p:tgtEl>
                                        <p:attrNameLst>
                                          <p:attrName>style.visibility</p:attrName>
                                        </p:attrNameLst>
                                      </p:cBhvr>
                                      <p:to>
                                        <p:strVal val="hidden"/>
                                      </p:to>
                                    </p:set>
                                  </p:childTnLst>
                                </p:cTn>
                              </p:par>
                              <p:par>
                                <p:cTn id="196" presetID="2" presetClass="exit" presetSubtype="4" fill="hold" nodeType="withEffect">
                                  <p:stCondLst>
                                    <p:cond delay="0"/>
                                  </p:stCondLst>
                                  <p:childTnLst>
                                    <p:anim calcmode="lin" valueType="num">
                                      <p:cBhvr additive="base">
                                        <p:cTn id="197" dur="2000"/>
                                        <p:tgtEl>
                                          <p:spTgt spid="6"/>
                                        </p:tgtEl>
                                        <p:attrNameLst>
                                          <p:attrName>ppt_x</p:attrName>
                                        </p:attrNameLst>
                                      </p:cBhvr>
                                      <p:tavLst>
                                        <p:tav tm="0">
                                          <p:val>
                                            <p:strVal val="ppt_x"/>
                                          </p:val>
                                        </p:tav>
                                        <p:tav tm="100000">
                                          <p:val>
                                            <p:strVal val="ppt_x"/>
                                          </p:val>
                                        </p:tav>
                                      </p:tavLst>
                                    </p:anim>
                                    <p:anim calcmode="lin" valueType="num">
                                      <p:cBhvr additive="base">
                                        <p:cTn id="198" dur="2000"/>
                                        <p:tgtEl>
                                          <p:spTgt spid="6"/>
                                        </p:tgtEl>
                                        <p:attrNameLst>
                                          <p:attrName>ppt_y</p:attrName>
                                        </p:attrNameLst>
                                      </p:cBhvr>
                                      <p:tavLst>
                                        <p:tav tm="0">
                                          <p:val>
                                            <p:strVal val="ppt_y"/>
                                          </p:val>
                                        </p:tav>
                                        <p:tav tm="100000">
                                          <p:val>
                                            <p:strVal val="1+ppt_h/2"/>
                                          </p:val>
                                        </p:tav>
                                      </p:tavLst>
                                    </p:anim>
                                    <p:set>
                                      <p:cBhvr>
                                        <p:cTn id="199" dur="1" fill="hold">
                                          <p:stCondLst>
                                            <p:cond delay="1999"/>
                                          </p:stCondLst>
                                        </p:cTn>
                                        <p:tgtEl>
                                          <p:spTgt spid="6"/>
                                        </p:tgtEl>
                                        <p:attrNameLst>
                                          <p:attrName>style.visibility</p:attrName>
                                        </p:attrNameLst>
                                      </p:cBhvr>
                                      <p:to>
                                        <p:strVal val="hidden"/>
                                      </p:to>
                                    </p:set>
                                  </p:childTnLst>
                                </p:cTn>
                              </p:par>
                              <p:par>
                                <p:cTn id="200" presetID="2" presetClass="exit" presetSubtype="4" fill="hold" nodeType="withEffect">
                                  <p:stCondLst>
                                    <p:cond delay="0"/>
                                  </p:stCondLst>
                                  <p:childTnLst>
                                    <p:anim calcmode="lin" valueType="num">
                                      <p:cBhvr additive="base">
                                        <p:cTn id="201" dur="2000"/>
                                        <p:tgtEl>
                                          <p:spTgt spid="7"/>
                                        </p:tgtEl>
                                        <p:attrNameLst>
                                          <p:attrName>ppt_x</p:attrName>
                                        </p:attrNameLst>
                                      </p:cBhvr>
                                      <p:tavLst>
                                        <p:tav tm="0">
                                          <p:val>
                                            <p:strVal val="ppt_x"/>
                                          </p:val>
                                        </p:tav>
                                        <p:tav tm="100000">
                                          <p:val>
                                            <p:strVal val="ppt_x"/>
                                          </p:val>
                                        </p:tav>
                                      </p:tavLst>
                                    </p:anim>
                                    <p:anim calcmode="lin" valueType="num">
                                      <p:cBhvr additive="base">
                                        <p:cTn id="202" dur="2000"/>
                                        <p:tgtEl>
                                          <p:spTgt spid="7"/>
                                        </p:tgtEl>
                                        <p:attrNameLst>
                                          <p:attrName>ppt_y</p:attrName>
                                        </p:attrNameLst>
                                      </p:cBhvr>
                                      <p:tavLst>
                                        <p:tav tm="0">
                                          <p:val>
                                            <p:strVal val="ppt_y"/>
                                          </p:val>
                                        </p:tav>
                                        <p:tav tm="100000">
                                          <p:val>
                                            <p:strVal val="1+ppt_h/2"/>
                                          </p:val>
                                        </p:tav>
                                      </p:tavLst>
                                    </p:anim>
                                    <p:set>
                                      <p:cBhvr>
                                        <p:cTn id="203" dur="1" fill="hold">
                                          <p:stCondLst>
                                            <p:cond delay="1999"/>
                                          </p:stCondLst>
                                        </p:cTn>
                                        <p:tgtEl>
                                          <p:spTgt spid="7"/>
                                        </p:tgtEl>
                                        <p:attrNameLst>
                                          <p:attrName>style.visibility</p:attrName>
                                        </p:attrNameLst>
                                      </p:cBhvr>
                                      <p:to>
                                        <p:strVal val="hidden"/>
                                      </p:to>
                                    </p:set>
                                  </p:childTnLst>
                                </p:cTn>
                              </p:par>
                              <p:par>
                                <p:cTn id="204" presetID="2" presetClass="exit" presetSubtype="4" fill="hold" nodeType="withEffect">
                                  <p:stCondLst>
                                    <p:cond delay="0"/>
                                  </p:stCondLst>
                                  <p:childTnLst>
                                    <p:anim calcmode="lin" valueType="num">
                                      <p:cBhvr additive="base">
                                        <p:cTn id="205" dur="2000"/>
                                        <p:tgtEl>
                                          <p:spTgt spid="8"/>
                                        </p:tgtEl>
                                        <p:attrNameLst>
                                          <p:attrName>ppt_x</p:attrName>
                                        </p:attrNameLst>
                                      </p:cBhvr>
                                      <p:tavLst>
                                        <p:tav tm="0">
                                          <p:val>
                                            <p:strVal val="ppt_x"/>
                                          </p:val>
                                        </p:tav>
                                        <p:tav tm="100000">
                                          <p:val>
                                            <p:strVal val="ppt_x"/>
                                          </p:val>
                                        </p:tav>
                                      </p:tavLst>
                                    </p:anim>
                                    <p:anim calcmode="lin" valueType="num">
                                      <p:cBhvr additive="base">
                                        <p:cTn id="206" dur="2000"/>
                                        <p:tgtEl>
                                          <p:spTgt spid="8"/>
                                        </p:tgtEl>
                                        <p:attrNameLst>
                                          <p:attrName>ppt_y</p:attrName>
                                        </p:attrNameLst>
                                      </p:cBhvr>
                                      <p:tavLst>
                                        <p:tav tm="0">
                                          <p:val>
                                            <p:strVal val="ppt_y"/>
                                          </p:val>
                                        </p:tav>
                                        <p:tav tm="100000">
                                          <p:val>
                                            <p:strVal val="1+ppt_h/2"/>
                                          </p:val>
                                        </p:tav>
                                      </p:tavLst>
                                    </p:anim>
                                    <p:set>
                                      <p:cBhvr>
                                        <p:cTn id="207" dur="1" fill="hold">
                                          <p:stCondLst>
                                            <p:cond delay="1999"/>
                                          </p:stCondLst>
                                        </p:cTn>
                                        <p:tgtEl>
                                          <p:spTgt spid="8"/>
                                        </p:tgtEl>
                                        <p:attrNameLst>
                                          <p:attrName>style.visibility</p:attrName>
                                        </p:attrNameLst>
                                      </p:cBhvr>
                                      <p:to>
                                        <p:strVal val="hidden"/>
                                      </p:to>
                                    </p:set>
                                  </p:childTnLst>
                                </p:cTn>
                              </p:par>
                              <p:par>
                                <p:cTn id="208" presetID="2" presetClass="exit" presetSubtype="4" fill="hold" nodeType="withEffect">
                                  <p:stCondLst>
                                    <p:cond delay="0"/>
                                  </p:stCondLst>
                                  <p:childTnLst>
                                    <p:anim calcmode="lin" valueType="num">
                                      <p:cBhvr additive="base">
                                        <p:cTn id="209" dur="2000"/>
                                        <p:tgtEl>
                                          <p:spTgt spid="9"/>
                                        </p:tgtEl>
                                        <p:attrNameLst>
                                          <p:attrName>ppt_x</p:attrName>
                                        </p:attrNameLst>
                                      </p:cBhvr>
                                      <p:tavLst>
                                        <p:tav tm="0">
                                          <p:val>
                                            <p:strVal val="ppt_x"/>
                                          </p:val>
                                        </p:tav>
                                        <p:tav tm="100000">
                                          <p:val>
                                            <p:strVal val="ppt_x"/>
                                          </p:val>
                                        </p:tav>
                                      </p:tavLst>
                                    </p:anim>
                                    <p:anim calcmode="lin" valueType="num">
                                      <p:cBhvr additive="base">
                                        <p:cTn id="210" dur="2000"/>
                                        <p:tgtEl>
                                          <p:spTgt spid="9"/>
                                        </p:tgtEl>
                                        <p:attrNameLst>
                                          <p:attrName>ppt_y</p:attrName>
                                        </p:attrNameLst>
                                      </p:cBhvr>
                                      <p:tavLst>
                                        <p:tav tm="0">
                                          <p:val>
                                            <p:strVal val="ppt_y"/>
                                          </p:val>
                                        </p:tav>
                                        <p:tav tm="100000">
                                          <p:val>
                                            <p:strVal val="1+ppt_h/2"/>
                                          </p:val>
                                        </p:tav>
                                      </p:tavLst>
                                    </p:anim>
                                    <p:set>
                                      <p:cBhvr>
                                        <p:cTn id="211" dur="1" fill="hold">
                                          <p:stCondLst>
                                            <p:cond delay="1999"/>
                                          </p:stCondLst>
                                        </p:cTn>
                                        <p:tgtEl>
                                          <p:spTgt spid="9"/>
                                        </p:tgtEl>
                                        <p:attrNameLst>
                                          <p:attrName>style.visibility</p:attrName>
                                        </p:attrNameLst>
                                      </p:cBhvr>
                                      <p:to>
                                        <p:strVal val="hidden"/>
                                      </p:to>
                                    </p:set>
                                  </p:childTnLst>
                                </p:cTn>
                              </p:par>
                              <p:par>
                                <p:cTn id="212" presetID="2" presetClass="exit" presetSubtype="4" fill="hold"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ppt_x"/>
                                          </p:val>
                                        </p:tav>
                                      </p:tavLst>
                                    </p:anim>
                                    <p:anim calcmode="lin" valueType="num">
                                      <p:cBhvr additive="base">
                                        <p:cTn id="214" dur="2000"/>
                                        <p:tgtEl>
                                          <p:spTgt spid="10"/>
                                        </p:tgtEl>
                                        <p:attrNameLst>
                                          <p:attrName>ppt_y</p:attrName>
                                        </p:attrNameLst>
                                      </p:cBhvr>
                                      <p:tavLst>
                                        <p:tav tm="0">
                                          <p:val>
                                            <p:strVal val="ppt_y"/>
                                          </p:val>
                                        </p:tav>
                                        <p:tav tm="100000">
                                          <p:val>
                                            <p:strVal val="1+ppt_h/2"/>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4" fill="hold" nodeType="withEffect">
                                  <p:stCondLst>
                                    <p:cond delay="0"/>
                                  </p:stCondLst>
                                  <p:childTnLst>
                                    <p:anim calcmode="lin" valueType="num">
                                      <p:cBhvr additive="base">
                                        <p:cTn id="217" dur="2000"/>
                                        <p:tgtEl>
                                          <p:spTgt spid="11"/>
                                        </p:tgtEl>
                                        <p:attrNameLst>
                                          <p:attrName>ppt_x</p:attrName>
                                        </p:attrNameLst>
                                      </p:cBhvr>
                                      <p:tavLst>
                                        <p:tav tm="0">
                                          <p:val>
                                            <p:strVal val="ppt_x"/>
                                          </p:val>
                                        </p:tav>
                                        <p:tav tm="100000">
                                          <p:val>
                                            <p:strVal val="ppt_x"/>
                                          </p:val>
                                        </p:tav>
                                      </p:tavLst>
                                    </p:anim>
                                    <p:anim calcmode="lin" valueType="num">
                                      <p:cBhvr additive="base">
                                        <p:cTn id="218" dur="2000"/>
                                        <p:tgtEl>
                                          <p:spTgt spid="11"/>
                                        </p:tgtEl>
                                        <p:attrNameLst>
                                          <p:attrName>ppt_y</p:attrName>
                                        </p:attrNameLst>
                                      </p:cBhvr>
                                      <p:tavLst>
                                        <p:tav tm="0">
                                          <p:val>
                                            <p:strVal val="ppt_y"/>
                                          </p:val>
                                        </p:tav>
                                        <p:tav tm="100000">
                                          <p:val>
                                            <p:strVal val="1+ppt_h/2"/>
                                          </p:val>
                                        </p:tav>
                                      </p:tavLst>
                                    </p:anim>
                                    <p:set>
                                      <p:cBhvr>
                                        <p:cTn id="219" dur="1" fill="hold">
                                          <p:stCondLst>
                                            <p:cond delay="1999"/>
                                          </p:stCondLst>
                                        </p:cTn>
                                        <p:tgtEl>
                                          <p:spTgt spid="11"/>
                                        </p:tgtEl>
                                        <p:attrNameLst>
                                          <p:attrName>style.visibility</p:attrName>
                                        </p:attrNameLst>
                                      </p:cBhvr>
                                      <p:to>
                                        <p:strVal val="hidden"/>
                                      </p:to>
                                    </p:set>
                                  </p:childTnLst>
                                </p:cTn>
                              </p:par>
                              <p:par>
                                <p:cTn id="220" presetID="2" presetClass="exit" presetSubtype="4" fill="hold" nodeType="withEffect">
                                  <p:stCondLst>
                                    <p:cond delay="0"/>
                                  </p:stCondLst>
                                  <p:childTnLst>
                                    <p:anim calcmode="lin" valueType="num">
                                      <p:cBhvr additive="base">
                                        <p:cTn id="221" dur="2000"/>
                                        <p:tgtEl>
                                          <p:spTgt spid="12"/>
                                        </p:tgtEl>
                                        <p:attrNameLst>
                                          <p:attrName>ppt_x</p:attrName>
                                        </p:attrNameLst>
                                      </p:cBhvr>
                                      <p:tavLst>
                                        <p:tav tm="0">
                                          <p:val>
                                            <p:strVal val="ppt_x"/>
                                          </p:val>
                                        </p:tav>
                                        <p:tav tm="100000">
                                          <p:val>
                                            <p:strVal val="ppt_x"/>
                                          </p:val>
                                        </p:tav>
                                      </p:tavLst>
                                    </p:anim>
                                    <p:anim calcmode="lin" valueType="num">
                                      <p:cBhvr additive="base">
                                        <p:cTn id="222" dur="2000"/>
                                        <p:tgtEl>
                                          <p:spTgt spid="12"/>
                                        </p:tgtEl>
                                        <p:attrNameLst>
                                          <p:attrName>ppt_y</p:attrName>
                                        </p:attrNameLst>
                                      </p:cBhvr>
                                      <p:tavLst>
                                        <p:tav tm="0">
                                          <p:val>
                                            <p:strVal val="ppt_y"/>
                                          </p:val>
                                        </p:tav>
                                        <p:tav tm="100000">
                                          <p:val>
                                            <p:strVal val="1+ppt_h/2"/>
                                          </p:val>
                                        </p:tav>
                                      </p:tavLst>
                                    </p:anim>
                                    <p:set>
                                      <p:cBhvr>
                                        <p:cTn id="223" dur="1" fill="hold">
                                          <p:stCondLst>
                                            <p:cond delay="1999"/>
                                          </p:stCondLst>
                                        </p:cTn>
                                        <p:tgtEl>
                                          <p:spTgt spid="12"/>
                                        </p:tgtEl>
                                        <p:attrNameLst>
                                          <p:attrName>style.visibility</p:attrName>
                                        </p:attrNameLst>
                                      </p:cBhvr>
                                      <p:to>
                                        <p:strVal val="hidden"/>
                                      </p:to>
                                    </p:set>
                                  </p:childTnLst>
                                </p:cTn>
                              </p:par>
                              <p:par>
                                <p:cTn id="224" presetID="2" presetClass="exit" presetSubtype="4" fill="hold" nodeType="withEffect">
                                  <p:stCondLst>
                                    <p:cond delay="0"/>
                                  </p:stCondLst>
                                  <p:childTnLst>
                                    <p:anim calcmode="lin" valueType="num">
                                      <p:cBhvr additive="base">
                                        <p:cTn id="225" dur="2000"/>
                                        <p:tgtEl>
                                          <p:spTgt spid="13"/>
                                        </p:tgtEl>
                                        <p:attrNameLst>
                                          <p:attrName>ppt_x</p:attrName>
                                        </p:attrNameLst>
                                      </p:cBhvr>
                                      <p:tavLst>
                                        <p:tav tm="0">
                                          <p:val>
                                            <p:strVal val="ppt_x"/>
                                          </p:val>
                                        </p:tav>
                                        <p:tav tm="100000">
                                          <p:val>
                                            <p:strVal val="ppt_x"/>
                                          </p:val>
                                        </p:tav>
                                      </p:tavLst>
                                    </p:anim>
                                    <p:anim calcmode="lin" valueType="num">
                                      <p:cBhvr additive="base">
                                        <p:cTn id="226" dur="2000"/>
                                        <p:tgtEl>
                                          <p:spTgt spid="13"/>
                                        </p:tgtEl>
                                        <p:attrNameLst>
                                          <p:attrName>ppt_y</p:attrName>
                                        </p:attrNameLst>
                                      </p:cBhvr>
                                      <p:tavLst>
                                        <p:tav tm="0">
                                          <p:val>
                                            <p:strVal val="ppt_y"/>
                                          </p:val>
                                        </p:tav>
                                        <p:tav tm="100000">
                                          <p:val>
                                            <p:strVal val="1+ppt_h/2"/>
                                          </p:val>
                                        </p:tav>
                                      </p:tavLst>
                                    </p:anim>
                                    <p:set>
                                      <p:cBhvr>
                                        <p:cTn id="227" dur="1" fill="hold">
                                          <p:stCondLst>
                                            <p:cond delay="1999"/>
                                          </p:stCondLst>
                                        </p:cTn>
                                        <p:tgtEl>
                                          <p:spTgt spid="13"/>
                                        </p:tgtEl>
                                        <p:attrNameLst>
                                          <p:attrName>style.visibility</p:attrName>
                                        </p:attrNameLst>
                                      </p:cBhvr>
                                      <p:to>
                                        <p:strVal val="hidden"/>
                                      </p:to>
                                    </p:set>
                                  </p:childTnLst>
                                </p:cTn>
                              </p:par>
                              <p:par>
                                <p:cTn id="228" presetID="2" presetClass="exit" presetSubtype="4" fill="hold" nodeType="withEffect">
                                  <p:stCondLst>
                                    <p:cond delay="0"/>
                                  </p:stCondLst>
                                  <p:childTnLst>
                                    <p:anim calcmode="lin" valueType="num">
                                      <p:cBhvr additive="base">
                                        <p:cTn id="229" dur="2000"/>
                                        <p:tgtEl>
                                          <p:spTgt spid="14"/>
                                        </p:tgtEl>
                                        <p:attrNameLst>
                                          <p:attrName>ppt_x</p:attrName>
                                        </p:attrNameLst>
                                      </p:cBhvr>
                                      <p:tavLst>
                                        <p:tav tm="0">
                                          <p:val>
                                            <p:strVal val="ppt_x"/>
                                          </p:val>
                                        </p:tav>
                                        <p:tav tm="100000">
                                          <p:val>
                                            <p:strVal val="ppt_x"/>
                                          </p:val>
                                        </p:tav>
                                      </p:tavLst>
                                    </p:anim>
                                    <p:anim calcmode="lin" valueType="num">
                                      <p:cBhvr additive="base">
                                        <p:cTn id="230" dur="2000"/>
                                        <p:tgtEl>
                                          <p:spTgt spid="14"/>
                                        </p:tgtEl>
                                        <p:attrNameLst>
                                          <p:attrName>ppt_y</p:attrName>
                                        </p:attrNameLst>
                                      </p:cBhvr>
                                      <p:tavLst>
                                        <p:tav tm="0">
                                          <p:val>
                                            <p:strVal val="ppt_y"/>
                                          </p:val>
                                        </p:tav>
                                        <p:tav tm="100000">
                                          <p:val>
                                            <p:strVal val="1+ppt_h/2"/>
                                          </p:val>
                                        </p:tav>
                                      </p:tavLst>
                                    </p:anim>
                                    <p:set>
                                      <p:cBhvr>
                                        <p:cTn id="231" dur="1" fill="hold">
                                          <p:stCondLst>
                                            <p:cond delay="1999"/>
                                          </p:stCondLst>
                                        </p:cTn>
                                        <p:tgtEl>
                                          <p:spTgt spid="14"/>
                                        </p:tgtEl>
                                        <p:attrNameLst>
                                          <p:attrName>style.visibility</p:attrName>
                                        </p:attrNameLst>
                                      </p:cBhvr>
                                      <p:to>
                                        <p:strVal val="hidden"/>
                                      </p:to>
                                    </p:set>
                                  </p:childTnLst>
                                </p:cTn>
                              </p:par>
                              <p:par>
                                <p:cTn id="232" presetID="2" presetClass="exit" presetSubtype="4" fill="hold" nodeType="withEffect">
                                  <p:stCondLst>
                                    <p:cond delay="0"/>
                                  </p:stCondLst>
                                  <p:childTnLst>
                                    <p:anim calcmode="lin" valueType="num">
                                      <p:cBhvr additive="base">
                                        <p:cTn id="233" dur="2000"/>
                                        <p:tgtEl>
                                          <p:spTgt spid="15"/>
                                        </p:tgtEl>
                                        <p:attrNameLst>
                                          <p:attrName>ppt_x</p:attrName>
                                        </p:attrNameLst>
                                      </p:cBhvr>
                                      <p:tavLst>
                                        <p:tav tm="0">
                                          <p:val>
                                            <p:strVal val="ppt_x"/>
                                          </p:val>
                                        </p:tav>
                                        <p:tav tm="100000">
                                          <p:val>
                                            <p:strVal val="ppt_x"/>
                                          </p:val>
                                        </p:tav>
                                      </p:tavLst>
                                    </p:anim>
                                    <p:anim calcmode="lin" valueType="num">
                                      <p:cBhvr additive="base">
                                        <p:cTn id="234" dur="2000"/>
                                        <p:tgtEl>
                                          <p:spTgt spid="15"/>
                                        </p:tgtEl>
                                        <p:attrNameLst>
                                          <p:attrName>ppt_y</p:attrName>
                                        </p:attrNameLst>
                                      </p:cBhvr>
                                      <p:tavLst>
                                        <p:tav tm="0">
                                          <p:val>
                                            <p:strVal val="ppt_y"/>
                                          </p:val>
                                        </p:tav>
                                        <p:tav tm="100000">
                                          <p:val>
                                            <p:strVal val="1+ppt_h/2"/>
                                          </p:val>
                                        </p:tav>
                                      </p:tavLst>
                                    </p:anim>
                                    <p:set>
                                      <p:cBhvr>
                                        <p:cTn id="235" dur="1" fill="hold">
                                          <p:stCondLst>
                                            <p:cond delay="1999"/>
                                          </p:stCondLst>
                                        </p:cTn>
                                        <p:tgtEl>
                                          <p:spTgt spid="15"/>
                                        </p:tgtEl>
                                        <p:attrNameLst>
                                          <p:attrName>style.visibility</p:attrName>
                                        </p:attrNameLst>
                                      </p:cBhvr>
                                      <p:to>
                                        <p:strVal val="hidden"/>
                                      </p:to>
                                    </p:set>
                                  </p:childTnLst>
                                </p:cTn>
                              </p:par>
                              <p:par>
                                <p:cTn id="236" presetID="2" presetClass="exit" presetSubtype="4" fill="hold" nodeType="withEffect">
                                  <p:stCondLst>
                                    <p:cond delay="0"/>
                                  </p:stCondLst>
                                  <p:childTnLst>
                                    <p:anim calcmode="lin" valueType="num">
                                      <p:cBhvr additive="base">
                                        <p:cTn id="237" dur="2000"/>
                                        <p:tgtEl>
                                          <p:spTgt spid="16"/>
                                        </p:tgtEl>
                                        <p:attrNameLst>
                                          <p:attrName>ppt_x</p:attrName>
                                        </p:attrNameLst>
                                      </p:cBhvr>
                                      <p:tavLst>
                                        <p:tav tm="0">
                                          <p:val>
                                            <p:strVal val="ppt_x"/>
                                          </p:val>
                                        </p:tav>
                                        <p:tav tm="100000">
                                          <p:val>
                                            <p:strVal val="ppt_x"/>
                                          </p:val>
                                        </p:tav>
                                      </p:tavLst>
                                    </p:anim>
                                    <p:anim calcmode="lin" valueType="num">
                                      <p:cBhvr additive="base">
                                        <p:cTn id="238" dur="2000"/>
                                        <p:tgtEl>
                                          <p:spTgt spid="16"/>
                                        </p:tgtEl>
                                        <p:attrNameLst>
                                          <p:attrName>ppt_y</p:attrName>
                                        </p:attrNameLst>
                                      </p:cBhvr>
                                      <p:tavLst>
                                        <p:tav tm="0">
                                          <p:val>
                                            <p:strVal val="ppt_y"/>
                                          </p:val>
                                        </p:tav>
                                        <p:tav tm="100000">
                                          <p:val>
                                            <p:strVal val="1+ppt_h/2"/>
                                          </p:val>
                                        </p:tav>
                                      </p:tavLst>
                                    </p:anim>
                                    <p:set>
                                      <p:cBhvr>
                                        <p:cTn id="239" dur="1" fill="hold">
                                          <p:stCondLst>
                                            <p:cond delay="1999"/>
                                          </p:stCondLst>
                                        </p:cTn>
                                        <p:tgtEl>
                                          <p:spTgt spid="16"/>
                                        </p:tgtEl>
                                        <p:attrNameLst>
                                          <p:attrName>style.visibility</p:attrName>
                                        </p:attrNameLst>
                                      </p:cBhvr>
                                      <p:to>
                                        <p:strVal val="hidden"/>
                                      </p:to>
                                    </p:set>
                                  </p:childTnLst>
                                </p:cTn>
                              </p:par>
                              <p:par>
                                <p:cTn id="240" presetID="2" presetClass="exit" presetSubtype="4" fill="hold" nodeType="withEffect">
                                  <p:stCondLst>
                                    <p:cond delay="0"/>
                                  </p:stCondLst>
                                  <p:childTnLst>
                                    <p:anim calcmode="lin" valueType="num">
                                      <p:cBhvr additive="base">
                                        <p:cTn id="241" dur="2000"/>
                                        <p:tgtEl>
                                          <p:spTgt spid="17"/>
                                        </p:tgtEl>
                                        <p:attrNameLst>
                                          <p:attrName>ppt_x</p:attrName>
                                        </p:attrNameLst>
                                      </p:cBhvr>
                                      <p:tavLst>
                                        <p:tav tm="0">
                                          <p:val>
                                            <p:strVal val="ppt_x"/>
                                          </p:val>
                                        </p:tav>
                                        <p:tav tm="100000">
                                          <p:val>
                                            <p:strVal val="ppt_x"/>
                                          </p:val>
                                        </p:tav>
                                      </p:tavLst>
                                    </p:anim>
                                    <p:anim calcmode="lin" valueType="num">
                                      <p:cBhvr additive="base">
                                        <p:cTn id="242" dur="2000"/>
                                        <p:tgtEl>
                                          <p:spTgt spid="17"/>
                                        </p:tgtEl>
                                        <p:attrNameLst>
                                          <p:attrName>ppt_y</p:attrName>
                                        </p:attrNameLst>
                                      </p:cBhvr>
                                      <p:tavLst>
                                        <p:tav tm="0">
                                          <p:val>
                                            <p:strVal val="ppt_y"/>
                                          </p:val>
                                        </p:tav>
                                        <p:tav tm="100000">
                                          <p:val>
                                            <p:strVal val="1+ppt_h/2"/>
                                          </p:val>
                                        </p:tav>
                                      </p:tavLst>
                                    </p:anim>
                                    <p:set>
                                      <p:cBhvr>
                                        <p:cTn id="243" dur="1" fill="hold">
                                          <p:stCondLst>
                                            <p:cond delay="1999"/>
                                          </p:stCondLst>
                                        </p:cTn>
                                        <p:tgtEl>
                                          <p:spTgt spid="17"/>
                                        </p:tgtEl>
                                        <p:attrNameLst>
                                          <p:attrName>style.visibility</p:attrName>
                                        </p:attrNameLst>
                                      </p:cBhvr>
                                      <p:to>
                                        <p:strVal val="hidden"/>
                                      </p:to>
                                    </p:set>
                                  </p:childTnLst>
                                </p:cTn>
                              </p:par>
                              <p:par>
                                <p:cTn id="244" presetID="2" presetClass="exit" presetSubtype="4" fill="hold" nodeType="withEffect">
                                  <p:stCondLst>
                                    <p:cond delay="0"/>
                                  </p:stCondLst>
                                  <p:childTnLst>
                                    <p:anim calcmode="lin" valueType="num">
                                      <p:cBhvr additive="base">
                                        <p:cTn id="245" dur="2000"/>
                                        <p:tgtEl>
                                          <p:spTgt spid="18"/>
                                        </p:tgtEl>
                                        <p:attrNameLst>
                                          <p:attrName>ppt_x</p:attrName>
                                        </p:attrNameLst>
                                      </p:cBhvr>
                                      <p:tavLst>
                                        <p:tav tm="0">
                                          <p:val>
                                            <p:strVal val="ppt_x"/>
                                          </p:val>
                                        </p:tav>
                                        <p:tav tm="100000">
                                          <p:val>
                                            <p:strVal val="ppt_x"/>
                                          </p:val>
                                        </p:tav>
                                      </p:tavLst>
                                    </p:anim>
                                    <p:anim calcmode="lin" valueType="num">
                                      <p:cBhvr additive="base">
                                        <p:cTn id="246" dur="2000"/>
                                        <p:tgtEl>
                                          <p:spTgt spid="18"/>
                                        </p:tgtEl>
                                        <p:attrNameLst>
                                          <p:attrName>ppt_y</p:attrName>
                                        </p:attrNameLst>
                                      </p:cBhvr>
                                      <p:tavLst>
                                        <p:tav tm="0">
                                          <p:val>
                                            <p:strVal val="ppt_y"/>
                                          </p:val>
                                        </p:tav>
                                        <p:tav tm="100000">
                                          <p:val>
                                            <p:strVal val="1+ppt_h/2"/>
                                          </p:val>
                                        </p:tav>
                                      </p:tavLst>
                                    </p:anim>
                                    <p:set>
                                      <p:cBhvr>
                                        <p:cTn id="247" dur="1" fill="hold">
                                          <p:stCondLst>
                                            <p:cond delay="1999"/>
                                          </p:stCondLst>
                                        </p:cTn>
                                        <p:tgtEl>
                                          <p:spTgt spid="18"/>
                                        </p:tgtEl>
                                        <p:attrNameLst>
                                          <p:attrName>style.visibility</p:attrName>
                                        </p:attrNameLst>
                                      </p:cBhvr>
                                      <p:to>
                                        <p:strVal val="hidden"/>
                                      </p:to>
                                    </p:set>
                                  </p:childTnLst>
                                </p:cTn>
                              </p:par>
                              <p:par>
                                <p:cTn id="248" presetID="2" presetClass="exit" presetSubtype="4" fill="hold" nodeType="withEffect">
                                  <p:stCondLst>
                                    <p:cond delay="0"/>
                                  </p:stCondLst>
                                  <p:childTnLst>
                                    <p:anim calcmode="lin" valueType="num">
                                      <p:cBhvr additive="base">
                                        <p:cTn id="249" dur="2000"/>
                                        <p:tgtEl>
                                          <p:spTgt spid="19"/>
                                        </p:tgtEl>
                                        <p:attrNameLst>
                                          <p:attrName>ppt_x</p:attrName>
                                        </p:attrNameLst>
                                      </p:cBhvr>
                                      <p:tavLst>
                                        <p:tav tm="0">
                                          <p:val>
                                            <p:strVal val="ppt_x"/>
                                          </p:val>
                                        </p:tav>
                                        <p:tav tm="100000">
                                          <p:val>
                                            <p:strVal val="ppt_x"/>
                                          </p:val>
                                        </p:tav>
                                      </p:tavLst>
                                    </p:anim>
                                    <p:anim calcmode="lin" valueType="num">
                                      <p:cBhvr additive="base">
                                        <p:cTn id="250" dur="2000"/>
                                        <p:tgtEl>
                                          <p:spTgt spid="19"/>
                                        </p:tgtEl>
                                        <p:attrNameLst>
                                          <p:attrName>ppt_y</p:attrName>
                                        </p:attrNameLst>
                                      </p:cBhvr>
                                      <p:tavLst>
                                        <p:tav tm="0">
                                          <p:val>
                                            <p:strVal val="ppt_y"/>
                                          </p:val>
                                        </p:tav>
                                        <p:tav tm="100000">
                                          <p:val>
                                            <p:strVal val="1+ppt_h/2"/>
                                          </p:val>
                                        </p:tav>
                                      </p:tavLst>
                                    </p:anim>
                                    <p:set>
                                      <p:cBhvr>
                                        <p:cTn id="251" dur="1" fill="hold">
                                          <p:stCondLst>
                                            <p:cond delay="1999"/>
                                          </p:stCondLst>
                                        </p:cTn>
                                        <p:tgtEl>
                                          <p:spTgt spid="19"/>
                                        </p:tgtEl>
                                        <p:attrNameLst>
                                          <p:attrName>style.visibility</p:attrName>
                                        </p:attrNameLst>
                                      </p:cBhvr>
                                      <p:to>
                                        <p:strVal val="hidden"/>
                                      </p:to>
                                    </p:set>
                                  </p:childTnLst>
                                </p:cTn>
                              </p:par>
                              <p:par>
                                <p:cTn id="252" presetID="2" presetClass="exit" presetSubtype="4" fill="hold" nodeType="withEffect">
                                  <p:stCondLst>
                                    <p:cond delay="0"/>
                                  </p:stCondLst>
                                  <p:childTnLst>
                                    <p:anim calcmode="lin" valueType="num">
                                      <p:cBhvr additive="base">
                                        <p:cTn id="253" dur="2000"/>
                                        <p:tgtEl>
                                          <p:spTgt spid="20"/>
                                        </p:tgtEl>
                                        <p:attrNameLst>
                                          <p:attrName>ppt_x</p:attrName>
                                        </p:attrNameLst>
                                      </p:cBhvr>
                                      <p:tavLst>
                                        <p:tav tm="0">
                                          <p:val>
                                            <p:strVal val="ppt_x"/>
                                          </p:val>
                                        </p:tav>
                                        <p:tav tm="100000">
                                          <p:val>
                                            <p:strVal val="ppt_x"/>
                                          </p:val>
                                        </p:tav>
                                      </p:tavLst>
                                    </p:anim>
                                    <p:anim calcmode="lin" valueType="num">
                                      <p:cBhvr additive="base">
                                        <p:cTn id="254" dur="2000"/>
                                        <p:tgtEl>
                                          <p:spTgt spid="20"/>
                                        </p:tgtEl>
                                        <p:attrNameLst>
                                          <p:attrName>ppt_y</p:attrName>
                                        </p:attrNameLst>
                                      </p:cBhvr>
                                      <p:tavLst>
                                        <p:tav tm="0">
                                          <p:val>
                                            <p:strVal val="ppt_y"/>
                                          </p:val>
                                        </p:tav>
                                        <p:tav tm="100000">
                                          <p:val>
                                            <p:strVal val="1+ppt_h/2"/>
                                          </p:val>
                                        </p:tav>
                                      </p:tavLst>
                                    </p:anim>
                                    <p:set>
                                      <p:cBhvr>
                                        <p:cTn id="255" dur="1" fill="hold">
                                          <p:stCondLst>
                                            <p:cond delay="1999"/>
                                          </p:stCondLst>
                                        </p:cTn>
                                        <p:tgtEl>
                                          <p:spTgt spid="20"/>
                                        </p:tgtEl>
                                        <p:attrNameLst>
                                          <p:attrName>style.visibility</p:attrName>
                                        </p:attrNameLst>
                                      </p:cBhvr>
                                      <p:to>
                                        <p:strVal val="hidden"/>
                                      </p:to>
                                    </p:set>
                                  </p:childTnLst>
                                </p:cTn>
                              </p:par>
                              <p:par>
                                <p:cTn id="256" presetID="2" presetClass="exit" presetSubtype="4" fill="hold" nodeType="withEffect">
                                  <p:stCondLst>
                                    <p:cond delay="0"/>
                                  </p:stCondLst>
                                  <p:childTnLst>
                                    <p:anim calcmode="lin" valueType="num">
                                      <p:cBhvr additive="base">
                                        <p:cTn id="257" dur="2000"/>
                                        <p:tgtEl>
                                          <p:spTgt spid="21"/>
                                        </p:tgtEl>
                                        <p:attrNameLst>
                                          <p:attrName>ppt_x</p:attrName>
                                        </p:attrNameLst>
                                      </p:cBhvr>
                                      <p:tavLst>
                                        <p:tav tm="0">
                                          <p:val>
                                            <p:strVal val="ppt_x"/>
                                          </p:val>
                                        </p:tav>
                                        <p:tav tm="100000">
                                          <p:val>
                                            <p:strVal val="ppt_x"/>
                                          </p:val>
                                        </p:tav>
                                      </p:tavLst>
                                    </p:anim>
                                    <p:anim calcmode="lin" valueType="num">
                                      <p:cBhvr additive="base">
                                        <p:cTn id="258" dur="2000"/>
                                        <p:tgtEl>
                                          <p:spTgt spid="21"/>
                                        </p:tgtEl>
                                        <p:attrNameLst>
                                          <p:attrName>ppt_y</p:attrName>
                                        </p:attrNameLst>
                                      </p:cBhvr>
                                      <p:tavLst>
                                        <p:tav tm="0">
                                          <p:val>
                                            <p:strVal val="ppt_y"/>
                                          </p:val>
                                        </p:tav>
                                        <p:tav tm="100000">
                                          <p:val>
                                            <p:strVal val="1+ppt_h/2"/>
                                          </p:val>
                                        </p:tav>
                                      </p:tavLst>
                                    </p:anim>
                                    <p:set>
                                      <p:cBhvr>
                                        <p:cTn id="259" dur="1" fill="hold">
                                          <p:stCondLst>
                                            <p:cond delay="1999"/>
                                          </p:stCondLst>
                                        </p:cTn>
                                        <p:tgtEl>
                                          <p:spTgt spid="21"/>
                                        </p:tgtEl>
                                        <p:attrNameLst>
                                          <p:attrName>style.visibility</p:attrName>
                                        </p:attrNameLst>
                                      </p:cBhvr>
                                      <p:to>
                                        <p:strVal val="hidden"/>
                                      </p:to>
                                    </p:set>
                                  </p:childTnLst>
                                </p:cTn>
                              </p:par>
                              <p:par>
                                <p:cTn id="260" presetID="2" presetClass="exit" presetSubtype="4" fill="hold" nodeType="withEffect">
                                  <p:stCondLst>
                                    <p:cond delay="0"/>
                                  </p:stCondLst>
                                  <p:childTnLst>
                                    <p:anim calcmode="lin" valueType="num">
                                      <p:cBhvr additive="base">
                                        <p:cTn id="261" dur="2000"/>
                                        <p:tgtEl>
                                          <p:spTgt spid="22"/>
                                        </p:tgtEl>
                                        <p:attrNameLst>
                                          <p:attrName>ppt_x</p:attrName>
                                        </p:attrNameLst>
                                      </p:cBhvr>
                                      <p:tavLst>
                                        <p:tav tm="0">
                                          <p:val>
                                            <p:strVal val="ppt_x"/>
                                          </p:val>
                                        </p:tav>
                                        <p:tav tm="100000">
                                          <p:val>
                                            <p:strVal val="ppt_x"/>
                                          </p:val>
                                        </p:tav>
                                      </p:tavLst>
                                    </p:anim>
                                    <p:anim calcmode="lin" valueType="num">
                                      <p:cBhvr additive="base">
                                        <p:cTn id="262" dur="2000"/>
                                        <p:tgtEl>
                                          <p:spTgt spid="22"/>
                                        </p:tgtEl>
                                        <p:attrNameLst>
                                          <p:attrName>ppt_y</p:attrName>
                                        </p:attrNameLst>
                                      </p:cBhvr>
                                      <p:tavLst>
                                        <p:tav tm="0">
                                          <p:val>
                                            <p:strVal val="ppt_y"/>
                                          </p:val>
                                        </p:tav>
                                        <p:tav tm="100000">
                                          <p:val>
                                            <p:strVal val="1+ppt_h/2"/>
                                          </p:val>
                                        </p:tav>
                                      </p:tavLst>
                                    </p:anim>
                                    <p:set>
                                      <p:cBhvr>
                                        <p:cTn id="263" dur="1" fill="hold">
                                          <p:stCondLst>
                                            <p:cond delay="1999"/>
                                          </p:stCondLst>
                                        </p:cTn>
                                        <p:tgtEl>
                                          <p:spTgt spid="22"/>
                                        </p:tgtEl>
                                        <p:attrNameLst>
                                          <p:attrName>style.visibility</p:attrName>
                                        </p:attrNameLst>
                                      </p:cBhvr>
                                      <p:to>
                                        <p:strVal val="hidden"/>
                                      </p:to>
                                    </p:set>
                                  </p:childTnLst>
                                </p:cTn>
                              </p:par>
                              <p:par>
                                <p:cTn id="264" presetID="2" presetClass="exit" presetSubtype="4" fill="hold" nodeType="withEffect">
                                  <p:stCondLst>
                                    <p:cond delay="0"/>
                                  </p:stCondLst>
                                  <p:childTnLst>
                                    <p:anim calcmode="lin" valueType="num">
                                      <p:cBhvr additive="base">
                                        <p:cTn id="265" dur="2000"/>
                                        <p:tgtEl>
                                          <p:spTgt spid="23"/>
                                        </p:tgtEl>
                                        <p:attrNameLst>
                                          <p:attrName>ppt_x</p:attrName>
                                        </p:attrNameLst>
                                      </p:cBhvr>
                                      <p:tavLst>
                                        <p:tav tm="0">
                                          <p:val>
                                            <p:strVal val="ppt_x"/>
                                          </p:val>
                                        </p:tav>
                                        <p:tav tm="100000">
                                          <p:val>
                                            <p:strVal val="ppt_x"/>
                                          </p:val>
                                        </p:tav>
                                      </p:tavLst>
                                    </p:anim>
                                    <p:anim calcmode="lin" valueType="num">
                                      <p:cBhvr additive="base">
                                        <p:cTn id="266" dur="2000"/>
                                        <p:tgtEl>
                                          <p:spTgt spid="23"/>
                                        </p:tgtEl>
                                        <p:attrNameLst>
                                          <p:attrName>ppt_y</p:attrName>
                                        </p:attrNameLst>
                                      </p:cBhvr>
                                      <p:tavLst>
                                        <p:tav tm="0">
                                          <p:val>
                                            <p:strVal val="ppt_y"/>
                                          </p:val>
                                        </p:tav>
                                        <p:tav tm="100000">
                                          <p:val>
                                            <p:strVal val="1+ppt_h/2"/>
                                          </p:val>
                                        </p:tav>
                                      </p:tavLst>
                                    </p:anim>
                                    <p:set>
                                      <p:cBhvr>
                                        <p:cTn id="267" dur="1" fill="hold">
                                          <p:stCondLst>
                                            <p:cond delay="1999"/>
                                          </p:stCondLst>
                                        </p:cTn>
                                        <p:tgtEl>
                                          <p:spTgt spid="23"/>
                                        </p:tgtEl>
                                        <p:attrNameLst>
                                          <p:attrName>style.visibility</p:attrName>
                                        </p:attrNameLst>
                                      </p:cBhvr>
                                      <p:to>
                                        <p:strVal val="hidden"/>
                                      </p:to>
                                    </p:set>
                                  </p:childTnLst>
                                </p:cTn>
                              </p:par>
                              <p:par>
                                <p:cTn id="268" presetID="2" presetClass="exit" presetSubtype="4" fill="hold" nodeType="withEffect">
                                  <p:stCondLst>
                                    <p:cond delay="0"/>
                                  </p:stCondLst>
                                  <p:childTnLst>
                                    <p:anim calcmode="lin" valueType="num">
                                      <p:cBhvr additive="base">
                                        <p:cTn id="269" dur="2000"/>
                                        <p:tgtEl>
                                          <p:spTgt spid="24"/>
                                        </p:tgtEl>
                                        <p:attrNameLst>
                                          <p:attrName>ppt_x</p:attrName>
                                        </p:attrNameLst>
                                      </p:cBhvr>
                                      <p:tavLst>
                                        <p:tav tm="0">
                                          <p:val>
                                            <p:strVal val="ppt_x"/>
                                          </p:val>
                                        </p:tav>
                                        <p:tav tm="100000">
                                          <p:val>
                                            <p:strVal val="ppt_x"/>
                                          </p:val>
                                        </p:tav>
                                      </p:tavLst>
                                    </p:anim>
                                    <p:anim calcmode="lin" valueType="num">
                                      <p:cBhvr additive="base">
                                        <p:cTn id="270" dur="2000"/>
                                        <p:tgtEl>
                                          <p:spTgt spid="24"/>
                                        </p:tgtEl>
                                        <p:attrNameLst>
                                          <p:attrName>ppt_y</p:attrName>
                                        </p:attrNameLst>
                                      </p:cBhvr>
                                      <p:tavLst>
                                        <p:tav tm="0">
                                          <p:val>
                                            <p:strVal val="ppt_y"/>
                                          </p:val>
                                        </p:tav>
                                        <p:tav tm="100000">
                                          <p:val>
                                            <p:strVal val="1+ppt_h/2"/>
                                          </p:val>
                                        </p:tav>
                                      </p:tavLst>
                                    </p:anim>
                                    <p:set>
                                      <p:cBhvr>
                                        <p:cTn id="271" dur="1" fill="hold">
                                          <p:stCondLst>
                                            <p:cond delay="1999"/>
                                          </p:stCondLst>
                                        </p:cTn>
                                        <p:tgtEl>
                                          <p:spTgt spid="24"/>
                                        </p:tgtEl>
                                        <p:attrNameLst>
                                          <p:attrName>style.visibility</p:attrName>
                                        </p:attrNameLst>
                                      </p:cBhvr>
                                      <p:to>
                                        <p:strVal val="hidden"/>
                                      </p:to>
                                    </p:set>
                                  </p:childTnLst>
                                </p:cTn>
                              </p:par>
                              <p:par>
                                <p:cTn id="272" presetID="2" presetClass="exit" presetSubtype="4" fill="hold" nodeType="withEffect">
                                  <p:stCondLst>
                                    <p:cond delay="0"/>
                                  </p:stCondLst>
                                  <p:childTnLst>
                                    <p:anim calcmode="lin" valueType="num">
                                      <p:cBhvr additive="base">
                                        <p:cTn id="273" dur="2000"/>
                                        <p:tgtEl>
                                          <p:spTgt spid="25"/>
                                        </p:tgtEl>
                                        <p:attrNameLst>
                                          <p:attrName>ppt_x</p:attrName>
                                        </p:attrNameLst>
                                      </p:cBhvr>
                                      <p:tavLst>
                                        <p:tav tm="0">
                                          <p:val>
                                            <p:strVal val="ppt_x"/>
                                          </p:val>
                                        </p:tav>
                                        <p:tav tm="100000">
                                          <p:val>
                                            <p:strVal val="ppt_x"/>
                                          </p:val>
                                        </p:tav>
                                      </p:tavLst>
                                    </p:anim>
                                    <p:anim calcmode="lin" valueType="num">
                                      <p:cBhvr additive="base">
                                        <p:cTn id="274" dur="2000"/>
                                        <p:tgtEl>
                                          <p:spTgt spid="25"/>
                                        </p:tgtEl>
                                        <p:attrNameLst>
                                          <p:attrName>ppt_y</p:attrName>
                                        </p:attrNameLst>
                                      </p:cBhvr>
                                      <p:tavLst>
                                        <p:tav tm="0">
                                          <p:val>
                                            <p:strVal val="ppt_y"/>
                                          </p:val>
                                        </p:tav>
                                        <p:tav tm="100000">
                                          <p:val>
                                            <p:strVal val="1+ppt_h/2"/>
                                          </p:val>
                                        </p:tav>
                                      </p:tavLst>
                                    </p:anim>
                                    <p:set>
                                      <p:cBhvr>
                                        <p:cTn id="275" dur="1" fill="hold">
                                          <p:stCondLst>
                                            <p:cond delay="1999"/>
                                          </p:stCondLst>
                                        </p:cTn>
                                        <p:tgtEl>
                                          <p:spTgt spid="25"/>
                                        </p:tgtEl>
                                        <p:attrNameLst>
                                          <p:attrName>style.visibility</p:attrName>
                                        </p:attrNameLst>
                                      </p:cBhvr>
                                      <p:to>
                                        <p:strVal val="hidden"/>
                                      </p:to>
                                    </p:set>
                                  </p:childTnLst>
                                </p:cTn>
                              </p:par>
                              <p:par>
                                <p:cTn id="276" presetID="2" presetClass="exit" presetSubtype="4" fill="hold" nodeType="withEffect">
                                  <p:stCondLst>
                                    <p:cond delay="0"/>
                                  </p:stCondLst>
                                  <p:childTnLst>
                                    <p:anim calcmode="lin" valueType="num">
                                      <p:cBhvr additive="base">
                                        <p:cTn id="277" dur="2000"/>
                                        <p:tgtEl>
                                          <p:spTgt spid="26"/>
                                        </p:tgtEl>
                                        <p:attrNameLst>
                                          <p:attrName>ppt_x</p:attrName>
                                        </p:attrNameLst>
                                      </p:cBhvr>
                                      <p:tavLst>
                                        <p:tav tm="0">
                                          <p:val>
                                            <p:strVal val="ppt_x"/>
                                          </p:val>
                                        </p:tav>
                                        <p:tav tm="100000">
                                          <p:val>
                                            <p:strVal val="ppt_x"/>
                                          </p:val>
                                        </p:tav>
                                      </p:tavLst>
                                    </p:anim>
                                    <p:anim calcmode="lin" valueType="num">
                                      <p:cBhvr additive="base">
                                        <p:cTn id="278" dur="2000"/>
                                        <p:tgtEl>
                                          <p:spTgt spid="26"/>
                                        </p:tgtEl>
                                        <p:attrNameLst>
                                          <p:attrName>ppt_y</p:attrName>
                                        </p:attrNameLst>
                                      </p:cBhvr>
                                      <p:tavLst>
                                        <p:tav tm="0">
                                          <p:val>
                                            <p:strVal val="ppt_y"/>
                                          </p:val>
                                        </p:tav>
                                        <p:tav tm="100000">
                                          <p:val>
                                            <p:strVal val="1+ppt_h/2"/>
                                          </p:val>
                                        </p:tav>
                                      </p:tavLst>
                                    </p:anim>
                                    <p:set>
                                      <p:cBhvr>
                                        <p:cTn id="279" dur="1" fill="hold">
                                          <p:stCondLst>
                                            <p:cond delay="1999"/>
                                          </p:stCondLst>
                                        </p:cTn>
                                        <p:tgtEl>
                                          <p:spTgt spid="26"/>
                                        </p:tgtEl>
                                        <p:attrNameLst>
                                          <p:attrName>style.visibility</p:attrName>
                                        </p:attrNameLst>
                                      </p:cBhvr>
                                      <p:to>
                                        <p:strVal val="hidden"/>
                                      </p:to>
                                    </p:set>
                                  </p:childTnLst>
                                </p:cTn>
                              </p:par>
                              <p:par>
                                <p:cTn id="280" presetID="2" presetClass="exit" presetSubtype="4" fill="hold" nodeType="withEffect">
                                  <p:stCondLst>
                                    <p:cond delay="0"/>
                                  </p:stCondLst>
                                  <p:childTnLst>
                                    <p:anim calcmode="lin" valueType="num">
                                      <p:cBhvr additive="base">
                                        <p:cTn id="281" dur="2000"/>
                                        <p:tgtEl>
                                          <p:spTgt spid="27"/>
                                        </p:tgtEl>
                                        <p:attrNameLst>
                                          <p:attrName>ppt_x</p:attrName>
                                        </p:attrNameLst>
                                      </p:cBhvr>
                                      <p:tavLst>
                                        <p:tav tm="0">
                                          <p:val>
                                            <p:strVal val="ppt_x"/>
                                          </p:val>
                                        </p:tav>
                                        <p:tav tm="100000">
                                          <p:val>
                                            <p:strVal val="ppt_x"/>
                                          </p:val>
                                        </p:tav>
                                      </p:tavLst>
                                    </p:anim>
                                    <p:anim calcmode="lin" valueType="num">
                                      <p:cBhvr additive="base">
                                        <p:cTn id="282" dur="2000"/>
                                        <p:tgtEl>
                                          <p:spTgt spid="27"/>
                                        </p:tgtEl>
                                        <p:attrNameLst>
                                          <p:attrName>ppt_y</p:attrName>
                                        </p:attrNameLst>
                                      </p:cBhvr>
                                      <p:tavLst>
                                        <p:tav tm="0">
                                          <p:val>
                                            <p:strVal val="ppt_y"/>
                                          </p:val>
                                        </p:tav>
                                        <p:tav tm="100000">
                                          <p:val>
                                            <p:strVal val="1+ppt_h/2"/>
                                          </p:val>
                                        </p:tav>
                                      </p:tavLst>
                                    </p:anim>
                                    <p:set>
                                      <p:cBhvr>
                                        <p:cTn id="283" dur="1" fill="hold">
                                          <p:stCondLst>
                                            <p:cond delay="1999"/>
                                          </p:stCondLst>
                                        </p:cTn>
                                        <p:tgtEl>
                                          <p:spTgt spid="27"/>
                                        </p:tgtEl>
                                        <p:attrNameLst>
                                          <p:attrName>style.visibility</p:attrName>
                                        </p:attrNameLst>
                                      </p:cBhvr>
                                      <p:to>
                                        <p:strVal val="hidden"/>
                                      </p:to>
                                    </p:set>
                                  </p:childTnLst>
                                </p:cTn>
                              </p:par>
                              <p:par>
                                <p:cTn id="284" presetID="2" presetClass="exit" presetSubtype="4" fill="hold" nodeType="withEffect">
                                  <p:stCondLst>
                                    <p:cond delay="0"/>
                                  </p:stCondLst>
                                  <p:childTnLst>
                                    <p:anim calcmode="lin" valueType="num">
                                      <p:cBhvr additive="base">
                                        <p:cTn id="285" dur="2000"/>
                                        <p:tgtEl>
                                          <p:spTgt spid="28"/>
                                        </p:tgtEl>
                                        <p:attrNameLst>
                                          <p:attrName>ppt_x</p:attrName>
                                        </p:attrNameLst>
                                      </p:cBhvr>
                                      <p:tavLst>
                                        <p:tav tm="0">
                                          <p:val>
                                            <p:strVal val="ppt_x"/>
                                          </p:val>
                                        </p:tav>
                                        <p:tav tm="100000">
                                          <p:val>
                                            <p:strVal val="ppt_x"/>
                                          </p:val>
                                        </p:tav>
                                      </p:tavLst>
                                    </p:anim>
                                    <p:anim calcmode="lin" valueType="num">
                                      <p:cBhvr additive="base">
                                        <p:cTn id="286" dur="2000"/>
                                        <p:tgtEl>
                                          <p:spTgt spid="28"/>
                                        </p:tgtEl>
                                        <p:attrNameLst>
                                          <p:attrName>ppt_y</p:attrName>
                                        </p:attrNameLst>
                                      </p:cBhvr>
                                      <p:tavLst>
                                        <p:tav tm="0">
                                          <p:val>
                                            <p:strVal val="ppt_y"/>
                                          </p:val>
                                        </p:tav>
                                        <p:tav tm="100000">
                                          <p:val>
                                            <p:strVal val="1+ppt_h/2"/>
                                          </p:val>
                                        </p:tav>
                                      </p:tavLst>
                                    </p:anim>
                                    <p:set>
                                      <p:cBhvr>
                                        <p:cTn id="287" dur="1" fill="hold">
                                          <p:stCondLst>
                                            <p:cond delay="1999"/>
                                          </p:stCondLst>
                                        </p:cTn>
                                        <p:tgtEl>
                                          <p:spTgt spid="28"/>
                                        </p:tgtEl>
                                        <p:attrNameLst>
                                          <p:attrName>style.visibility</p:attrName>
                                        </p:attrNameLst>
                                      </p:cBhvr>
                                      <p:to>
                                        <p:strVal val="hidden"/>
                                      </p:to>
                                    </p:set>
                                  </p:childTnLst>
                                </p:cTn>
                              </p:par>
                              <p:par>
                                <p:cTn id="288" presetID="2" presetClass="exit" presetSubtype="4" fill="hold" nodeType="withEffect">
                                  <p:stCondLst>
                                    <p:cond delay="0"/>
                                  </p:stCondLst>
                                  <p:childTnLst>
                                    <p:anim calcmode="lin" valueType="num">
                                      <p:cBhvr additive="base">
                                        <p:cTn id="289" dur="2000"/>
                                        <p:tgtEl>
                                          <p:spTgt spid="29"/>
                                        </p:tgtEl>
                                        <p:attrNameLst>
                                          <p:attrName>ppt_x</p:attrName>
                                        </p:attrNameLst>
                                      </p:cBhvr>
                                      <p:tavLst>
                                        <p:tav tm="0">
                                          <p:val>
                                            <p:strVal val="ppt_x"/>
                                          </p:val>
                                        </p:tav>
                                        <p:tav tm="100000">
                                          <p:val>
                                            <p:strVal val="ppt_x"/>
                                          </p:val>
                                        </p:tav>
                                      </p:tavLst>
                                    </p:anim>
                                    <p:anim calcmode="lin" valueType="num">
                                      <p:cBhvr additive="base">
                                        <p:cTn id="290" dur="2000"/>
                                        <p:tgtEl>
                                          <p:spTgt spid="29"/>
                                        </p:tgtEl>
                                        <p:attrNameLst>
                                          <p:attrName>ppt_y</p:attrName>
                                        </p:attrNameLst>
                                      </p:cBhvr>
                                      <p:tavLst>
                                        <p:tav tm="0">
                                          <p:val>
                                            <p:strVal val="ppt_y"/>
                                          </p:val>
                                        </p:tav>
                                        <p:tav tm="100000">
                                          <p:val>
                                            <p:strVal val="1+ppt_h/2"/>
                                          </p:val>
                                        </p:tav>
                                      </p:tavLst>
                                    </p:anim>
                                    <p:set>
                                      <p:cBhvr>
                                        <p:cTn id="291" dur="1" fill="hold">
                                          <p:stCondLst>
                                            <p:cond delay="1999"/>
                                          </p:stCondLst>
                                        </p:cTn>
                                        <p:tgtEl>
                                          <p:spTgt spid="29"/>
                                        </p:tgtEl>
                                        <p:attrNameLst>
                                          <p:attrName>style.visibility</p:attrName>
                                        </p:attrNameLst>
                                      </p:cBhvr>
                                      <p:to>
                                        <p:strVal val="hidden"/>
                                      </p:to>
                                    </p:set>
                                  </p:childTnLst>
                                </p:cTn>
                              </p:par>
                              <p:par>
                                <p:cTn id="292" presetID="2" presetClass="exit" presetSubtype="4" fill="hold" nodeType="withEffect">
                                  <p:stCondLst>
                                    <p:cond delay="0"/>
                                  </p:stCondLst>
                                  <p:childTnLst>
                                    <p:anim calcmode="lin" valueType="num">
                                      <p:cBhvr additive="base">
                                        <p:cTn id="293" dur="2000"/>
                                        <p:tgtEl>
                                          <p:spTgt spid="30"/>
                                        </p:tgtEl>
                                        <p:attrNameLst>
                                          <p:attrName>ppt_x</p:attrName>
                                        </p:attrNameLst>
                                      </p:cBhvr>
                                      <p:tavLst>
                                        <p:tav tm="0">
                                          <p:val>
                                            <p:strVal val="ppt_x"/>
                                          </p:val>
                                        </p:tav>
                                        <p:tav tm="100000">
                                          <p:val>
                                            <p:strVal val="ppt_x"/>
                                          </p:val>
                                        </p:tav>
                                      </p:tavLst>
                                    </p:anim>
                                    <p:anim calcmode="lin" valueType="num">
                                      <p:cBhvr additive="base">
                                        <p:cTn id="294" dur="2000"/>
                                        <p:tgtEl>
                                          <p:spTgt spid="30"/>
                                        </p:tgtEl>
                                        <p:attrNameLst>
                                          <p:attrName>ppt_y</p:attrName>
                                        </p:attrNameLst>
                                      </p:cBhvr>
                                      <p:tavLst>
                                        <p:tav tm="0">
                                          <p:val>
                                            <p:strVal val="ppt_y"/>
                                          </p:val>
                                        </p:tav>
                                        <p:tav tm="100000">
                                          <p:val>
                                            <p:strVal val="1+ppt_h/2"/>
                                          </p:val>
                                        </p:tav>
                                      </p:tavLst>
                                    </p:anim>
                                    <p:set>
                                      <p:cBhvr>
                                        <p:cTn id="295" dur="1" fill="hold">
                                          <p:stCondLst>
                                            <p:cond delay="1999"/>
                                          </p:stCondLst>
                                        </p:cTn>
                                        <p:tgtEl>
                                          <p:spTgt spid="30"/>
                                        </p:tgtEl>
                                        <p:attrNameLst>
                                          <p:attrName>style.visibility</p:attrName>
                                        </p:attrNameLst>
                                      </p:cBhvr>
                                      <p:to>
                                        <p:strVal val="hidden"/>
                                      </p:to>
                                    </p:set>
                                  </p:childTnLst>
                                </p:cTn>
                              </p:par>
                              <p:par>
                                <p:cTn id="296" presetID="2" presetClass="exit" presetSubtype="4" fill="hold" nodeType="withEffect">
                                  <p:stCondLst>
                                    <p:cond delay="0"/>
                                  </p:stCondLst>
                                  <p:childTnLst>
                                    <p:anim calcmode="lin" valueType="num">
                                      <p:cBhvr additive="base">
                                        <p:cTn id="297" dur="2000"/>
                                        <p:tgtEl>
                                          <p:spTgt spid="31"/>
                                        </p:tgtEl>
                                        <p:attrNameLst>
                                          <p:attrName>ppt_x</p:attrName>
                                        </p:attrNameLst>
                                      </p:cBhvr>
                                      <p:tavLst>
                                        <p:tav tm="0">
                                          <p:val>
                                            <p:strVal val="ppt_x"/>
                                          </p:val>
                                        </p:tav>
                                        <p:tav tm="100000">
                                          <p:val>
                                            <p:strVal val="ppt_x"/>
                                          </p:val>
                                        </p:tav>
                                      </p:tavLst>
                                    </p:anim>
                                    <p:anim calcmode="lin" valueType="num">
                                      <p:cBhvr additive="base">
                                        <p:cTn id="298" dur="2000"/>
                                        <p:tgtEl>
                                          <p:spTgt spid="31"/>
                                        </p:tgtEl>
                                        <p:attrNameLst>
                                          <p:attrName>ppt_y</p:attrName>
                                        </p:attrNameLst>
                                      </p:cBhvr>
                                      <p:tavLst>
                                        <p:tav tm="0">
                                          <p:val>
                                            <p:strVal val="ppt_y"/>
                                          </p:val>
                                        </p:tav>
                                        <p:tav tm="100000">
                                          <p:val>
                                            <p:strVal val="1+ppt_h/2"/>
                                          </p:val>
                                        </p:tav>
                                      </p:tavLst>
                                    </p:anim>
                                    <p:set>
                                      <p:cBhvr>
                                        <p:cTn id="299" dur="1" fill="hold">
                                          <p:stCondLst>
                                            <p:cond delay="1999"/>
                                          </p:stCondLst>
                                        </p:cTn>
                                        <p:tgtEl>
                                          <p:spTgt spid="31"/>
                                        </p:tgtEl>
                                        <p:attrNameLst>
                                          <p:attrName>style.visibility</p:attrName>
                                        </p:attrNameLst>
                                      </p:cBhvr>
                                      <p:to>
                                        <p:strVal val="hidden"/>
                                      </p:to>
                                    </p:set>
                                  </p:childTnLst>
                                </p:cTn>
                              </p:par>
                              <p:par>
                                <p:cTn id="300" presetID="2" presetClass="exit" presetSubtype="4" fill="hold" nodeType="withEffect">
                                  <p:stCondLst>
                                    <p:cond delay="0"/>
                                  </p:stCondLst>
                                  <p:childTnLst>
                                    <p:anim calcmode="lin" valueType="num">
                                      <p:cBhvr additive="base">
                                        <p:cTn id="301" dur="2000"/>
                                        <p:tgtEl>
                                          <p:spTgt spid="32"/>
                                        </p:tgtEl>
                                        <p:attrNameLst>
                                          <p:attrName>ppt_x</p:attrName>
                                        </p:attrNameLst>
                                      </p:cBhvr>
                                      <p:tavLst>
                                        <p:tav tm="0">
                                          <p:val>
                                            <p:strVal val="ppt_x"/>
                                          </p:val>
                                        </p:tav>
                                        <p:tav tm="100000">
                                          <p:val>
                                            <p:strVal val="ppt_x"/>
                                          </p:val>
                                        </p:tav>
                                      </p:tavLst>
                                    </p:anim>
                                    <p:anim calcmode="lin" valueType="num">
                                      <p:cBhvr additive="base">
                                        <p:cTn id="302" dur="2000"/>
                                        <p:tgtEl>
                                          <p:spTgt spid="32"/>
                                        </p:tgtEl>
                                        <p:attrNameLst>
                                          <p:attrName>ppt_y</p:attrName>
                                        </p:attrNameLst>
                                      </p:cBhvr>
                                      <p:tavLst>
                                        <p:tav tm="0">
                                          <p:val>
                                            <p:strVal val="ppt_y"/>
                                          </p:val>
                                        </p:tav>
                                        <p:tav tm="100000">
                                          <p:val>
                                            <p:strVal val="1+ppt_h/2"/>
                                          </p:val>
                                        </p:tav>
                                      </p:tavLst>
                                    </p:anim>
                                    <p:set>
                                      <p:cBhvr>
                                        <p:cTn id="303" dur="1" fill="hold">
                                          <p:stCondLst>
                                            <p:cond delay="1999"/>
                                          </p:stCondLst>
                                        </p:cTn>
                                        <p:tgtEl>
                                          <p:spTgt spid="32"/>
                                        </p:tgtEl>
                                        <p:attrNameLst>
                                          <p:attrName>style.visibility</p:attrName>
                                        </p:attrNameLst>
                                      </p:cBhvr>
                                      <p:to>
                                        <p:strVal val="hidden"/>
                                      </p:to>
                                    </p:set>
                                  </p:childTnLst>
                                </p:cTn>
                              </p:par>
                              <p:par>
                                <p:cTn id="304" presetID="2" presetClass="exit" presetSubtype="4" fill="hold" nodeType="withEffect">
                                  <p:stCondLst>
                                    <p:cond delay="0"/>
                                  </p:stCondLst>
                                  <p:childTnLst>
                                    <p:anim calcmode="lin" valueType="num">
                                      <p:cBhvr additive="base">
                                        <p:cTn id="305" dur="2000"/>
                                        <p:tgtEl>
                                          <p:spTgt spid="33"/>
                                        </p:tgtEl>
                                        <p:attrNameLst>
                                          <p:attrName>ppt_x</p:attrName>
                                        </p:attrNameLst>
                                      </p:cBhvr>
                                      <p:tavLst>
                                        <p:tav tm="0">
                                          <p:val>
                                            <p:strVal val="ppt_x"/>
                                          </p:val>
                                        </p:tav>
                                        <p:tav tm="100000">
                                          <p:val>
                                            <p:strVal val="ppt_x"/>
                                          </p:val>
                                        </p:tav>
                                      </p:tavLst>
                                    </p:anim>
                                    <p:anim calcmode="lin" valueType="num">
                                      <p:cBhvr additive="base">
                                        <p:cTn id="306" dur="2000"/>
                                        <p:tgtEl>
                                          <p:spTgt spid="33"/>
                                        </p:tgtEl>
                                        <p:attrNameLst>
                                          <p:attrName>ppt_y</p:attrName>
                                        </p:attrNameLst>
                                      </p:cBhvr>
                                      <p:tavLst>
                                        <p:tav tm="0">
                                          <p:val>
                                            <p:strVal val="ppt_y"/>
                                          </p:val>
                                        </p:tav>
                                        <p:tav tm="100000">
                                          <p:val>
                                            <p:strVal val="1+ppt_h/2"/>
                                          </p:val>
                                        </p:tav>
                                      </p:tavLst>
                                    </p:anim>
                                    <p:set>
                                      <p:cBhvr>
                                        <p:cTn id="307" dur="1" fill="hold">
                                          <p:stCondLst>
                                            <p:cond delay="1999"/>
                                          </p:stCondLst>
                                        </p:cTn>
                                        <p:tgtEl>
                                          <p:spTgt spid="33"/>
                                        </p:tgtEl>
                                        <p:attrNameLst>
                                          <p:attrName>style.visibility</p:attrName>
                                        </p:attrNameLst>
                                      </p:cBhvr>
                                      <p:to>
                                        <p:strVal val="hidden"/>
                                      </p:to>
                                    </p:set>
                                  </p:childTnLst>
                                </p:cTn>
                              </p:par>
                              <p:par>
                                <p:cTn id="308" presetID="8" presetClass="emph" presetSubtype="0" autoRev="1" fill="hold" nodeType="withEffect">
                                  <p:stCondLst>
                                    <p:cond delay="0"/>
                                  </p:stCondLst>
                                  <p:childTnLst>
                                    <p:animRot by="21600000">
                                      <p:cBhvr>
                                        <p:cTn id="309" dur="2000" fill="hold"/>
                                        <p:tgtEl>
                                          <p:spTgt spid="8"/>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14"/>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20"/>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26"/>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32"/>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4"/>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10"/>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16"/>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22"/>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28"/>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6"/>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12"/>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18"/>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24"/>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30"/>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7"/>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13"/>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19"/>
                                        </p:tgtEl>
                                        <p:attrNameLst>
                                          <p:attrName>r</p:attrName>
                                        </p:attrNameLst>
                                      </p:cBhvr>
                                    </p:animRot>
                                  </p:childTnLst>
                                </p:cTn>
                              </p:par>
                              <p:par>
                                <p:cTn id="344" presetID="8" presetClass="emph" presetSubtype="0" autoRev="1" fill="hold" nodeType="withEffect">
                                  <p:stCondLst>
                                    <p:cond delay="0"/>
                                  </p:stCondLst>
                                  <p:childTnLst>
                                    <p:animRot by="-21600000">
                                      <p:cBhvr>
                                        <p:cTn id="345" dur="2000" fill="hold"/>
                                        <p:tgtEl>
                                          <p:spTgt spid="25"/>
                                        </p:tgtEl>
                                        <p:attrNameLst>
                                          <p:attrName>r</p:attrName>
                                        </p:attrNameLst>
                                      </p:cBhvr>
                                    </p:animRot>
                                  </p:childTnLst>
                                </p:cTn>
                              </p:par>
                              <p:par>
                                <p:cTn id="346" presetID="8" presetClass="emph" presetSubtype="0" autoRev="1" fill="hold" nodeType="withEffect">
                                  <p:stCondLst>
                                    <p:cond delay="0"/>
                                  </p:stCondLst>
                                  <p:childTnLst>
                                    <p:animRot by="-21600000">
                                      <p:cBhvr>
                                        <p:cTn id="347" dur="2000" fill="hold"/>
                                        <p:tgtEl>
                                          <p:spTgt spid="31"/>
                                        </p:tgtEl>
                                        <p:attrNameLst>
                                          <p:attrName>r</p:attrName>
                                        </p:attrNameLst>
                                      </p:cBhvr>
                                    </p:animRot>
                                  </p:childTnLst>
                                </p:cTn>
                              </p:par>
                              <p:par>
                                <p:cTn id="348" presetID="8" presetClass="emph" presetSubtype="0" autoRev="1" fill="hold" nodeType="withEffect">
                                  <p:stCondLst>
                                    <p:cond delay="0"/>
                                  </p:stCondLst>
                                  <p:childTnLst>
                                    <p:animRot by="-21600000">
                                      <p:cBhvr>
                                        <p:cTn id="349" dur="2000" fill="hold"/>
                                        <p:tgtEl>
                                          <p:spTgt spid="5"/>
                                        </p:tgtEl>
                                        <p:attrNameLst>
                                          <p:attrName>r</p:attrName>
                                        </p:attrNameLst>
                                      </p:cBhvr>
                                    </p:animRot>
                                  </p:childTnLst>
                                </p:cTn>
                              </p:par>
                              <p:par>
                                <p:cTn id="350" presetID="8" presetClass="emph" presetSubtype="0" autoRev="1" fill="hold" nodeType="withEffect">
                                  <p:stCondLst>
                                    <p:cond delay="0"/>
                                  </p:stCondLst>
                                  <p:childTnLst>
                                    <p:animRot by="-21600000">
                                      <p:cBhvr>
                                        <p:cTn id="351" dur="2000" fill="hold"/>
                                        <p:tgtEl>
                                          <p:spTgt spid="11"/>
                                        </p:tgtEl>
                                        <p:attrNameLst>
                                          <p:attrName>r</p:attrName>
                                        </p:attrNameLst>
                                      </p:cBhvr>
                                    </p:animRot>
                                  </p:childTnLst>
                                </p:cTn>
                              </p:par>
                              <p:par>
                                <p:cTn id="352" presetID="8" presetClass="emph" presetSubtype="0" autoRev="1" fill="hold" nodeType="withEffect">
                                  <p:stCondLst>
                                    <p:cond delay="0"/>
                                  </p:stCondLst>
                                  <p:childTnLst>
                                    <p:animRot by="-21600000">
                                      <p:cBhvr>
                                        <p:cTn id="353" dur="2000" fill="hold"/>
                                        <p:tgtEl>
                                          <p:spTgt spid="17"/>
                                        </p:tgtEl>
                                        <p:attrNameLst>
                                          <p:attrName>r</p:attrName>
                                        </p:attrNameLst>
                                      </p:cBhvr>
                                    </p:animRot>
                                  </p:childTnLst>
                                </p:cTn>
                              </p:par>
                              <p:par>
                                <p:cTn id="354" presetID="8" presetClass="emph" presetSubtype="0" autoRev="1" fill="hold" nodeType="withEffect">
                                  <p:stCondLst>
                                    <p:cond delay="0"/>
                                  </p:stCondLst>
                                  <p:childTnLst>
                                    <p:animRot by="-21600000">
                                      <p:cBhvr>
                                        <p:cTn id="355" dur="2000" fill="hold"/>
                                        <p:tgtEl>
                                          <p:spTgt spid="23"/>
                                        </p:tgtEl>
                                        <p:attrNameLst>
                                          <p:attrName>r</p:attrName>
                                        </p:attrNameLst>
                                      </p:cBhvr>
                                    </p:animRot>
                                  </p:childTnLst>
                                </p:cTn>
                              </p:par>
                              <p:par>
                                <p:cTn id="356" presetID="8" presetClass="emph" presetSubtype="0" autoRev="1" fill="hold" nodeType="withEffect">
                                  <p:stCondLst>
                                    <p:cond delay="0"/>
                                  </p:stCondLst>
                                  <p:childTnLst>
                                    <p:animRot by="-21600000">
                                      <p:cBhvr>
                                        <p:cTn id="357" dur="2000" fill="hold"/>
                                        <p:tgtEl>
                                          <p:spTgt spid="29"/>
                                        </p:tgtEl>
                                        <p:attrNameLst>
                                          <p:attrName>r</p:attrName>
                                        </p:attrNameLst>
                                      </p:cBhvr>
                                    </p:animRot>
                                  </p:childTnLst>
                                </p:cTn>
                              </p:par>
                              <p:par>
                                <p:cTn id="358" presetID="8" presetClass="emph" presetSubtype="0" autoRev="1" fill="hold" nodeType="withEffect">
                                  <p:stCondLst>
                                    <p:cond delay="0"/>
                                  </p:stCondLst>
                                  <p:childTnLst>
                                    <p:animRot by="-21600000">
                                      <p:cBhvr>
                                        <p:cTn id="359" dur="2000" fill="hold"/>
                                        <p:tgtEl>
                                          <p:spTgt spid="9"/>
                                        </p:tgtEl>
                                        <p:attrNameLst>
                                          <p:attrName>r</p:attrName>
                                        </p:attrNameLst>
                                      </p:cBhvr>
                                    </p:animRot>
                                  </p:childTnLst>
                                </p:cTn>
                              </p:par>
                              <p:par>
                                <p:cTn id="360" presetID="8" presetClass="emph" presetSubtype="0" autoRev="1" fill="hold" nodeType="withEffect">
                                  <p:stCondLst>
                                    <p:cond delay="0"/>
                                  </p:stCondLst>
                                  <p:childTnLst>
                                    <p:animRot by="-21600000">
                                      <p:cBhvr>
                                        <p:cTn id="361" dur="2000" fill="hold"/>
                                        <p:tgtEl>
                                          <p:spTgt spid="15"/>
                                        </p:tgtEl>
                                        <p:attrNameLst>
                                          <p:attrName>r</p:attrName>
                                        </p:attrNameLst>
                                      </p:cBhvr>
                                    </p:animRot>
                                  </p:childTnLst>
                                </p:cTn>
                              </p:par>
                              <p:par>
                                <p:cTn id="362" presetID="8" presetClass="emph" presetSubtype="0" autoRev="1" fill="hold" nodeType="withEffect">
                                  <p:stCondLst>
                                    <p:cond delay="0"/>
                                  </p:stCondLst>
                                  <p:childTnLst>
                                    <p:animRot by="-21600000">
                                      <p:cBhvr>
                                        <p:cTn id="363" dur="2000" fill="hold"/>
                                        <p:tgtEl>
                                          <p:spTgt spid="21"/>
                                        </p:tgtEl>
                                        <p:attrNameLst>
                                          <p:attrName>r</p:attrName>
                                        </p:attrNameLst>
                                      </p:cBhvr>
                                    </p:animRot>
                                  </p:childTnLst>
                                </p:cTn>
                              </p:par>
                              <p:par>
                                <p:cTn id="364" presetID="8" presetClass="emph" presetSubtype="0" autoRev="1" fill="hold" nodeType="withEffect">
                                  <p:stCondLst>
                                    <p:cond delay="0"/>
                                  </p:stCondLst>
                                  <p:childTnLst>
                                    <p:animRot by="-21600000">
                                      <p:cBhvr>
                                        <p:cTn id="365" dur="2000" fill="hold"/>
                                        <p:tgtEl>
                                          <p:spTgt spid="27"/>
                                        </p:tgtEl>
                                        <p:attrNameLst>
                                          <p:attrName>r</p:attrName>
                                        </p:attrNameLst>
                                      </p:cBhvr>
                                    </p:animRot>
                                  </p:childTnLst>
                                </p:cTn>
                              </p:par>
                              <p:par>
                                <p:cTn id="366" presetID="8" presetClass="emph" presetSubtype="0" autoRev="1" fill="hold" nodeType="withEffect">
                                  <p:stCondLst>
                                    <p:cond delay="0"/>
                                  </p:stCondLst>
                                  <p:childTnLst>
                                    <p:animRot by="-21600000">
                                      <p:cBhvr>
                                        <p:cTn id="367" dur="2000" fill="hold"/>
                                        <p:tgtEl>
                                          <p:spTgt spid="33"/>
                                        </p:tgtEl>
                                        <p:attrNameLst>
                                          <p:attrName>r</p:attrName>
                                        </p:attrNameLst>
                                      </p:cBhvr>
                                    </p:animRot>
                                  </p:childTnLst>
                                </p:cTn>
                              </p:par>
                              <p:par>
                                <p:cTn id="368" presetID="17" presetClass="entr" presetSubtype="1" fill="hold" nodeType="withEffect">
                                  <p:stCondLst>
                                    <p:cond delay="0"/>
                                  </p:stCondLst>
                                  <p:childTnLst>
                                    <p:set>
                                      <p:cBhvr>
                                        <p:cTn id="369" dur="1" fill="hold">
                                          <p:stCondLst>
                                            <p:cond delay="0"/>
                                          </p:stCondLst>
                                        </p:cTn>
                                        <p:tgtEl>
                                          <p:spTgt spid="2"/>
                                        </p:tgtEl>
                                        <p:attrNameLst>
                                          <p:attrName>style.visibility</p:attrName>
                                        </p:attrNameLst>
                                      </p:cBhvr>
                                      <p:to>
                                        <p:strVal val="visible"/>
                                      </p:to>
                                    </p:set>
                                    <p:anim calcmode="lin" valueType="num">
                                      <p:cBhvr>
                                        <p:cTn id="370" dur="2000" fill="hold"/>
                                        <p:tgtEl>
                                          <p:spTgt spid="2"/>
                                        </p:tgtEl>
                                        <p:attrNameLst>
                                          <p:attrName>ppt_x</p:attrName>
                                        </p:attrNameLst>
                                      </p:cBhvr>
                                      <p:tavLst>
                                        <p:tav tm="0">
                                          <p:val>
                                            <p:strVal val="#ppt_x"/>
                                          </p:val>
                                        </p:tav>
                                        <p:tav tm="100000">
                                          <p:val>
                                            <p:strVal val="#ppt_x"/>
                                          </p:val>
                                        </p:tav>
                                      </p:tavLst>
                                    </p:anim>
                                    <p:anim calcmode="lin" valueType="num">
                                      <p:cBhvr>
                                        <p:cTn id="371" dur="2000" fill="hold"/>
                                        <p:tgtEl>
                                          <p:spTgt spid="2"/>
                                        </p:tgtEl>
                                        <p:attrNameLst>
                                          <p:attrName>ppt_y</p:attrName>
                                        </p:attrNameLst>
                                      </p:cBhvr>
                                      <p:tavLst>
                                        <p:tav tm="0">
                                          <p:val>
                                            <p:strVal val="#ppt_y-#ppt_h/2"/>
                                          </p:val>
                                        </p:tav>
                                        <p:tav tm="100000">
                                          <p:val>
                                            <p:strVal val="#ppt_y"/>
                                          </p:val>
                                        </p:tav>
                                      </p:tavLst>
                                    </p:anim>
                                    <p:anim calcmode="lin" valueType="num">
                                      <p:cBhvr>
                                        <p:cTn id="372" dur="2000" fill="hold"/>
                                        <p:tgtEl>
                                          <p:spTgt spid="2"/>
                                        </p:tgtEl>
                                        <p:attrNameLst>
                                          <p:attrName>ppt_w</p:attrName>
                                        </p:attrNameLst>
                                      </p:cBhvr>
                                      <p:tavLst>
                                        <p:tav tm="0">
                                          <p:val>
                                            <p:strVal val="#ppt_w"/>
                                          </p:val>
                                        </p:tav>
                                        <p:tav tm="100000">
                                          <p:val>
                                            <p:strVal val="#ppt_w"/>
                                          </p:val>
                                        </p:tav>
                                      </p:tavLst>
                                    </p:anim>
                                    <p:anim calcmode="lin" valueType="num">
                                      <p:cBhvr>
                                        <p:cTn id="373" dur="2000" fill="hold"/>
                                        <p:tgtEl>
                                          <p:spTgt spid="2"/>
                                        </p:tgtEl>
                                        <p:attrNameLst>
                                          <p:attrName>ppt_h</p:attrName>
                                        </p:attrNameLst>
                                      </p:cBhvr>
                                      <p:tavLst>
                                        <p:tav tm="0">
                                          <p:val>
                                            <p:fltVal val="0"/>
                                          </p:val>
                                        </p:tav>
                                        <p:tav tm="100000">
                                          <p:val>
                                            <p:strVal val="#ppt_h"/>
                                          </p:val>
                                        </p:tav>
                                      </p:tavLst>
                                    </p:anim>
                                  </p:childTnLst>
                                </p:cTn>
                              </p:par>
                              <p:par>
                                <p:cTn id="374" presetID="16" presetClass="entr" presetSubtype="37" fill="hold" nodeType="withEffect">
                                  <p:stCondLst>
                                    <p:cond delay="0"/>
                                  </p:stCondLst>
                                  <p:childTnLst>
                                    <p:set>
                                      <p:cBhvr>
                                        <p:cTn id="375" dur="1" fill="hold">
                                          <p:stCondLst>
                                            <p:cond delay="0"/>
                                          </p:stCondLst>
                                        </p:cTn>
                                        <p:tgtEl>
                                          <p:spTgt spid="2"/>
                                        </p:tgtEl>
                                        <p:attrNameLst>
                                          <p:attrName>style.visibility</p:attrName>
                                        </p:attrNameLst>
                                      </p:cBhvr>
                                      <p:to>
                                        <p:strVal val="visible"/>
                                      </p:to>
                                    </p:set>
                                    <p:animEffect transition="in" filter="barn(outVertical)">
                                      <p:cBhvr>
                                        <p:cTn id="37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0">
              <a:srgbClr val="431938"/>
            </a:gs>
            <a:gs pos="50000">
              <a:schemeClr val="accent2">
                <a:lumMod val="20000"/>
                <a:lumOff val="80000"/>
                <a:shade val="67500"/>
                <a:satMod val="115000"/>
              </a:schemeClr>
            </a:gs>
            <a:gs pos="100000">
              <a:schemeClr val="accent2">
                <a:lumMod val="20000"/>
                <a:lumOff val="8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28366203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796c01cbb749081d9feb5ba3cf3711d5.png"/>
          <p:cNvPicPr>
            <a:picLocks noChangeAspect="1"/>
          </p:cNvPicPr>
          <p:nvPr/>
        </p:nvPicPr>
        <p:blipFill>
          <a:blip r:embed="rId3" cstate="print">
            <a:duotone>
              <a:prstClr val="black"/>
              <a:srgbClr val="990099">
                <a:tint val="45000"/>
                <a:satMod val="400000"/>
              </a:srgbClr>
            </a:duotone>
            <a:lum bright="-20000" contrast="40000"/>
          </a:blip>
          <a:stretch>
            <a:fillRect/>
          </a:stretch>
        </p:blipFill>
        <p:spPr>
          <a:xfrm>
            <a:off x="4572000" y="0"/>
            <a:ext cx="1164393" cy="998051"/>
          </a:xfrm>
          <a:prstGeom prst="rect">
            <a:avLst/>
          </a:prstGeom>
          <a:effectLst>
            <a:reflection blurRad="6350" stA="50000" endA="300" endPos="90000" dir="5400000" sy="-100000" algn="bl" rotWithShape="0"/>
          </a:effectLst>
        </p:spPr>
      </p:pic>
      <p:pic>
        <p:nvPicPr>
          <p:cNvPr id="5" name="4 Imagen" descr="796c01cbb749081d9feb5ba3cf3711d5.png"/>
          <p:cNvPicPr>
            <a:picLocks noChangeAspect="1"/>
          </p:cNvPicPr>
          <p:nvPr/>
        </p:nvPicPr>
        <p:blipFill>
          <a:blip r:embed="rId4" cstate="print">
            <a:duotone>
              <a:prstClr val="black"/>
              <a:srgbClr val="990099">
                <a:tint val="45000"/>
                <a:satMod val="400000"/>
              </a:srgbClr>
            </a:duotone>
            <a:lum bright="-20000" contrast="40000"/>
          </a:blip>
          <a:stretch>
            <a:fillRect/>
          </a:stretch>
        </p:blipFill>
        <p:spPr>
          <a:xfrm flipH="1">
            <a:off x="3357554" y="0"/>
            <a:ext cx="1214447" cy="998051"/>
          </a:xfrm>
          <a:prstGeom prst="rect">
            <a:avLst/>
          </a:prstGeom>
          <a:effectLst>
            <a:reflection blurRad="6350" stA="50000" endA="300" endPos="90000" dir="5400000" sy="-100000" algn="bl" rotWithShape="0"/>
          </a:effectLst>
        </p:spPr>
      </p:pic>
      <p:pic>
        <p:nvPicPr>
          <p:cNvPr id="6" name="5 Imagen" descr="796c01cbb749081d9feb5ba3cf3711d5.png"/>
          <p:cNvPicPr>
            <a:picLocks noChangeAspect="1"/>
          </p:cNvPicPr>
          <p:nvPr/>
        </p:nvPicPr>
        <p:blipFill>
          <a:blip r:embed="rId3" cstate="print">
            <a:duotone>
              <a:prstClr val="black"/>
              <a:schemeClr val="accent3">
                <a:tint val="45000"/>
                <a:satMod val="400000"/>
              </a:schemeClr>
            </a:duotone>
            <a:lum bright="-20000"/>
          </a:blip>
          <a:stretch>
            <a:fillRect/>
          </a:stretch>
        </p:blipFill>
        <p:spPr>
          <a:xfrm>
            <a:off x="4572000" y="428610"/>
            <a:ext cx="1164393" cy="998051"/>
          </a:xfrm>
          <a:prstGeom prst="rect">
            <a:avLst/>
          </a:prstGeom>
          <a:effectLst>
            <a:reflection blurRad="6350" stA="50000" endA="300" endPos="90000" dir="5400000" sy="-100000" algn="bl" rotWithShape="0"/>
          </a:effectLst>
        </p:spPr>
      </p:pic>
      <p:pic>
        <p:nvPicPr>
          <p:cNvPr id="7" name="6 Imagen" descr="796c01cbb749081d9feb5ba3cf3711d5.png"/>
          <p:cNvPicPr>
            <a:picLocks noChangeAspect="1"/>
          </p:cNvPicPr>
          <p:nvPr/>
        </p:nvPicPr>
        <p:blipFill>
          <a:blip r:embed="rId4" cstate="print">
            <a:duotone>
              <a:prstClr val="black"/>
              <a:schemeClr val="accent3">
                <a:tint val="45000"/>
                <a:satMod val="400000"/>
              </a:schemeClr>
            </a:duotone>
            <a:lum bright="-20000"/>
          </a:blip>
          <a:stretch>
            <a:fillRect/>
          </a:stretch>
        </p:blipFill>
        <p:spPr>
          <a:xfrm flipH="1">
            <a:off x="3357554" y="428610"/>
            <a:ext cx="1214447" cy="998051"/>
          </a:xfrm>
          <a:prstGeom prst="rect">
            <a:avLst/>
          </a:prstGeom>
          <a:effectLst>
            <a:reflection blurRad="6350" stA="50000" endA="300" endPos="90000" dir="5400000" sy="-100000" algn="bl" rotWithShape="0"/>
          </a:effectLst>
        </p:spPr>
      </p:pic>
      <p:pic>
        <p:nvPicPr>
          <p:cNvPr id="8" name="7 Imagen" descr="796c01cbb749081d9feb5ba3cf3711d5.png"/>
          <p:cNvPicPr>
            <a:picLocks noChangeAspect="1"/>
          </p:cNvPicPr>
          <p:nvPr/>
        </p:nvPicPr>
        <p:blipFill>
          <a:blip r:embed="rId3" cstate="print">
            <a:duotone>
              <a:prstClr val="black"/>
              <a:srgbClr val="990099">
                <a:tint val="45000"/>
                <a:satMod val="400000"/>
              </a:srgbClr>
            </a:duotone>
            <a:lum bright="-20000" contrast="40000"/>
          </a:blip>
          <a:stretch>
            <a:fillRect/>
          </a:stretch>
        </p:blipFill>
        <p:spPr>
          <a:xfrm>
            <a:off x="4572000" y="857256"/>
            <a:ext cx="1164393" cy="998051"/>
          </a:xfrm>
          <a:prstGeom prst="rect">
            <a:avLst/>
          </a:prstGeom>
          <a:effectLst>
            <a:reflection blurRad="6350" stA="50000" endA="300" endPos="90000" dir="5400000" sy="-100000" algn="bl" rotWithShape="0"/>
          </a:effectLst>
        </p:spPr>
      </p:pic>
      <p:pic>
        <p:nvPicPr>
          <p:cNvPr id="9" name="8 Imagen" descr="796c01cbb749081d9feb5ba3cf3711d5.png"/>
          <p:cNvPicPr>
            <a:picLocks noChangeAspect="1"/>
          </p:cNvPicPr>
          <p:nvPr/>
        </p:nvPicPr>
        <p:blipFill>
          <a:blip r:embed="rId4" cstate="print">
            <a:duotone>
              <a:prstClr val="black"/>
              <a:srgbClr val="990099">
                <a:tint val="45000"/>
                <a:satMod val="400000"/>
              </a:srgbClr>
            </a:duotone>
            <a:lum bright="-20000" contrast="40000"/>
          </a:blip>
          <a:stretch>
            <a:fillRect/>
          </a:stretch>
        </p:blipFill>
        <p:spPr>
          <a:xfrm flipH="1">
            <a:off x="3357554" y="857256"/>
            <a:ext cx="1214447" cy="998051"/>
          </a:xfrm>
          <a:prstGeom prst="rect">
            <a:avLst/>
          </a:prstGeom>
          <a:effectLst>
            <a:reflection blurRad="6350" stA="50000" endA="300" endPos="90000" dir="5400000" sy="-100000" algn="bl" rotWithShape="0"/>
          </a:effectLst>
        </p:spPr>
      </p:pic>
      <p:pic>
        <p:nvPicPr>
          <p:cNvPr id="10" name="9 Imagen" descr="796c01cbb749081d9feb5ba3cf3711d5.png"/>
          <p:cNvPicPr>
            <a:picLocks noChangeAspect="1"/>
          </p:cNvPicPr>
          <p:nvPr/>
        </p:nvPicPr>
        <p:blipFill>
          <a:blip r:embed="rId3" cstate="print">
            <a:duotone>
              <a:prstClr val="black"/>
              <a:schemeClr val="accent3">
                <a:tint val="45000"/>
                <a:satMod val="400000"/>
              </a:schemeClr>
            </a:duotone>
            <a:lum bright="-20000"/>
          </a:blip>
          <a:stretch>
            <a:fillRect/>
          </a:stretch>
        </p:blipFill>
        <p:spPr>
          <a:xfrm>
            <a:off x="4572000" y="1285866"/>
            <a:ext cx="1164393" cy="998051"/>
          </a:xfrm>
          <a:prstGeom prst="rect">
            <a:avLst/>
          </a:prstGeom>
          <a:effectLst>
            <a:reflection blurRad="6350" stA="50000" endA="300" endPos="90000" dir="5400000" sy="-100000" algn="bl" rotWithShape="0"/>
          </a:effectLst>
        </p:spPr>
      </p:pic>
      <p:pic>
        <p:nvPicPr>
          <p:cNvPr id="11" name="10 Imagen" descr="796c01cbb749081d9feb5ba3cf3711d5.png"/>
          <p:cNvPicPr>
            <a:picLocks noChangeAspect="1"/>
          </p:cNvPicPr>
          <p:nvPr/>
        </p:nvPicPr>
        <p:blipFill>
          <a:blip r:embed="rId4" cstate="print">
            <a:duotone>
              <a:prstClr val="black"/>
              <a:schemeClr val="accent3">
                <a:tint val="45000"/>
                <a:satMod val="400000"/>
              </a:schemeClr>
            </a:duotone>
            <a:lum bright="-20000"/>
          </a:blip>
          <a:stretch>
            <a:fillRect/>
          </a:stretch>
        </p:blipFill>
        <p:spPr>
          <a:xfrm flipH="1">
            <a:off x="3357554" y="1285866"/>
            <a:ext cx="1214447" cy="998051"/>
          </a:xfrm>
          <a:prstGeom prst="rect">
            <a:avLst/>
          </a:prstGeom>
          <a:effectLst>
            <a:reflection blurRad="6350" stA="50000" endA="300" endPos="90000" dir="5400000" sy="-100000" algn="bl" rotWithShape="0"/>
          </a:effectLst>
        </p:spPr>
      </p:pic>
      <p:pic>
        <p:nvPicPr>
          <p:cNvPr id="12" name="11 Imagen" descr="796c01cbb749081d9feb5ba3cf3711d5.png"/>
          <p:cNvPicPr>
            <a:picLocks noChangeAspect="1"/>
          </p:cNvPicPr>
          <p:nvPr/>
        </p:nvPicPr>
        <p:blipFill>
          <a:blip r:embed="rId3" cstate="print">
            <a:duotone>
              <a:prstClr val="black"/>
              <a:srgbClr val="990099">
                <a:tint val="45000"/>
                <a:satMod val="400000"/>
              </a:srgbClr>
            </a:duotone>
            <a:lum bright="-20000" contrast="40000"/>
          </a:blip>
          <a:stretch>
            <a:fillRect/>
          </a:stretch>
        </p:blipFill>
        <p:spPr>
          <a:xfrm>
            <a:off x="4572000" y="1571636"/>
            <a:ext cx="1164393" cy="998051"/>
          </a:xfrm>
          <a:prstGeom prst="rect">
            <a:avLst/>
          </a:prstGeom>
          <a:effectLst>
            <a:reflection blurRad="6350" stA="50000" endA="300" endPos="90000" dir="5400000" sy="-100000" algn="bl" rotWithShape="0"/>
          </a:effectLst>
        </p:spPr>
      </p:pic>
      <p:pic>
        <p:nvPicPr>
          <p:cNvPr id="13" name="12 Imagen" descr="796c01cbb749081d9feb5ba3cf3711d5.png"/>
          <p:cNvPicPr>
            <a:picLocks noChangeAspect="1"/>
          </p:cNvPicPr>
          <p:nvPr/>
        </p:nvPicPr>
        <p:blipFill>
          <a:blip r:embed="rId4" cstate="print">
            <a:duotone>
              <a:prstClr val="black"/>
              <a:srgbClr val="990099">
                <a:tint val="45000"/>
                <a:satMod val="400000"/>
              </a:srgbClr>
            </a:duotone>
            <a:lum bright="-20000" contrast="40000"/>
          </a:blip>
          <a:stretch>
            <a:fillRect/>
          </a:stretch>
        </p:blipFill>
        <p:spPr>
          <a:xfrm flipH="1">
            <a:off x="3357554" y="1571636"/>
            <a:ext cx="1214447" cy="998051"/>
          </a:xfrm>
          <a:prstGeom prst="rect">
            <a:avLst/>
          </a:prstGeom>
          <a:effectLst>
            <a:reflection blurRad="6350" stA="50000" endA="300" endPos="90000" dir="5400000" sy="-100000" algn="bl" rotWithShape="0"/>
          </a:effectLst>
        </p:spPr>
      </p:pic>
      <p:pic>
        <p:nvPicPr>
          <p:cNvPr id="14" name="13 Imagen" descr="796c01cbb749081d9feb5ba3cf3711d5.png"/>
          <p:cNvPicPr>
            <a:picLocks noChangeAspect="1"/>
          </p:cNvPicPr>
          <p:nvPr/>
        </p:nvPicPr>
        <p:blipFill>
          <a:blip r:embed="rId3" cstate="print">
            <a:duotone>
              <a:prstClr val="black"/>
              <a:schemeClr val="accent3">
                <a:tint val="45000"/>
                <a:satMod val="400000"/>
              </a:schemeClr>
            </a:duotone>
            <a:lum bright="-20000"/>
          </a:blip>
          <a:stretch>
            <a:fillRect/>
          </a:stretch>
        </p:blipFill>
        <p:spPr>
          <a:xfrm>
            <a:off x="4572000" y="2000246"/>
            <a:ext cx="1164393" cy="998051"/>
          </a:xfrm>
          <a:prstGeom prst="rect">
            <a:avLst/>
          </a:prstGeom>
          <a:effectLst>
            <a:reflection blurRad="6350" stA="50000" endA="300" endPos="90000" dir="5400000" sy="-100000" algn="bl" rotWithShape="0"/>
          </a:effectLst>
        </p:spPr>
      </p:pic>
      <p:pic>
        <p:nvPicPr>
          <p:cNvPr id="15" name="14 Imagen" descr="796c01cbb749081d9feb5ba3cf3711d5.png"/>
          <p:cNvPicPr>
            <a:picLocks noChangeAspect="1"/>
          </p:cNvPicPr>
          <p:nvPr/>
        </p:nvPicPr>
        <p:blipFill>
          <a:blip r:embed="rId4" cstate="print">
            <a:duotone>
              <a:prstClr val="black"/>
              <a:schemeClr val="accent3">
                <a:tint val="45000"/>
                <a:satMod val="400000"/>
              </a:schemeClr>
            </a:duotone>
            <a:lum bright="-20000"/>
          </a:blip>
          <a:stretch>
            <a:fillRect/>
          </a:stretch>
        </p:blipFill>
        <p:spPr>
          <a:xfrm flipH="1">
            <a:off x="3357554" y="2000246"/>
            <a:ext cx="1214447" cy="998051"/>
          </a:xfrm>
          <a:prstGeom prst="rect">
            <a:avLst/>
          </a:prstGeom>
          <a:effectLst>
            <a:reflection blurRad="6350" stA="50000" endA="300" endPos="90000" dir="5400000" sy="-100000" algn="bl" rotWithShape="0"/>
          </a:effectLst>
        </p:spPr>
      </p:pic>
      <p:pic>
        <p:nvPicPr>
          <p:cNvPr id="16" name="15 Imagen" descr="796c01cbb749081d9feb5ba3cf3711d5.png"/>
          <p:cNvPicPr>
            <a:picLocks noChangeAspect="1"/>
          </p:cNvPicPr>
          <p:nvPr/>
        </p:nvPicPr>
        <p:blipFill>
          <a:blip r:embed="rId3" cstate="print">
            <a:duotone>
              <a:prstClr val="black"/>
              <a:srgbClr val="990099">
                <a:tint val="45000"/>
                <a:satMod val="400000"/>
              </a:srgbClr>
            </a:duotone>
            <a:lum bright="-20000" contrast="40000"/>
          </a:blip>
          <a:stretch>
            <a:fillRect/>
          </a:stretch>
        </p:blipFill>
        <p:spPr>
          <a:xfrm>
            <a:off x="4572000" y="2357454"/>
            <a:ext cx="1164393" cy="998051"/>
          </a:xfrm>
          <a:prstGeom prst="rect">
            <a:avLst/>
          </a:prstGeom>
          <a:effectLst>
            <a:reflection blurRad="6350" stA="50000" endA="300" endPos="90000" dir="5400000" sy="-100000" algn="bl" rotWithShape="0"/>
          </a:effectLst>
        </p:spPr>
      </p:pic>
      <p:pic>
        <p:nvPicPr>
          <p:cNvPr id="17" name="16 Imagen" descr="796c01cbb749081d9feb5ba3cf3711d5.png"/>
          <p:cNvPicPr>
            <a:picLocks noChangeAspect="1"/>
          </p:cNvPicPr>
          <p:nvPr/>
        </p:nvPicPr>
        <p:blipFill>
          <a:blip r:embed="rId4" cstate="print">
            <a:duotone>
              <a:prstClr val="black"/>
              <a:srgbClr val="990099">
                <a:tint val="45000"/>
                <a:satMod val="400000"/>
              </a:srgbClr>
            </a:duotone>
            <a:lum bright="-20000" contrast="40000"/>
          </a:blip>
          <a:stretch>
            <a:fillRect/>
          </a:stretch>
        </p:blipFill>
        <p:spPr>
          <a:xfrm flipH="1">
            <a:off x="3357554" y="2357454"/>
            <a:ext cx="1214447" cy="998051"/>
          </a:xfrm>
          <a:prstGeom prst="rect">
            <a:avLst/>
          </a:prstGeom>
          <a:effectLst>
            <a:reflection blurRad="6350" stA="50000" endA="300" endPos="90000" dir="5400000" sy="-100000" algn="bl" rotWithShape="0"/>
          </a:effectLst>
        </p:spPr>
      </p:pic>
      <p:pic>
        <p:nvPicPr>
          <p:cNvPr id="18" name="17 Imagen" descr="796c01cbb749081d9feb5ba3cf3711d5.png"/>
          <p:cNvPicPr>
            <a:picLocks noChangeAspect="1"/>
          </p:cNvPicPr>
          <p:nvPr/>
        </p:nvPicPr>
        <p:blipFill>
          <a:blip r:embed="rId3" cstate="print">
            <a:duotone>
              <a:prstClr val="black"/>
              <a:schemeClr val="accent3">
                <a:tint val="45000"/>
                <a:satMod val="400000"/>
              </a:schemeClr>
            </a:duotone>
            <a:lum bright="-20000"/>
          </a:blip>
          <a:stretch>
            <a:fillRect/>
          </a:stretch>
        </p:blipFill>
        <p:spPr>
          <a:xfrm>
            <a:off x="4572000" y="2786064"/>
            <a:ext cx="1164393" cy="998051"/>
          </a:xfrm>
          <a:prstGeom prst="rect">
            <a:avLst/>
          </a:prstGeom>
          <a:effectLst>
            <a:reflection blurRad="6350" stA="50000" endA="300" endPos="90000" dir="5400000" sy="-100000" algn="bl" rotWithShape="0"/>
          </a:effectLst>
        </p:spPr>
      </p:pic>
      <p:pic>
        <p:nvPicPr>
          <p:cNvPr id="19" name="18 Imagen" descr="796c01cbb749081d9feb5ba3cf3711d5.png"/>
          <p:cNvPicPr>
            <a:picLocks noChangeAspect="1"/>
          </p:cNvPicPr>
          <p:nvPr/>
        </p:nvPicPr>
        <p:blipFill>
          <a:blip r:embed="rId4" cstate="print">
            <a:duotone>
              <a:prstClr val="black"/>
              <a:schemeClr val="accent3">
                <a:tint val="45000"/>
                <a:satMod val="400000"/>
              </a:schemeClr>
            </a:duotone>
            <a:lum bright="-20000"/>
          </a:blip>
          <a:stretch>
            <a:fillRect/>
          </a:stretch>
        </p:blipFill>
        <p:spPr>
          <a:xfrm flipH="1">
            <a:off x="3357554" y="2786064"/>
            <a:ext cx="1214447" cy="998051"/>
          </a:xfrm>
          <a:prstGeom prst="rect">
            <a:avLst/>
          </a:prstGeom>
          <a:effectLst>
            <a:reflection blurRad="6350" stA="50000" endA="300" endPos="90000" dir="5400000" sy="-100000" algn="bl" rotWithShape="0"/>
          </a:effectLst>
        </p:spPr>
      </p:pic>
      <p:pic>
        <p:nvPicPr>
          <p:cNvPr id="20" name="19 Imagen" descr="796c01cbb749081d9feb5ba3cf3711d5.png"/>
          <p:cNvPicPr>
            <a:picLocks noChangeAspect="1"/>
          </p:cNvPicPr>
          <p:nvPr/>
        </p:nvPicPr>
        <p:blipFill>
          <a:blip r:embed="rId3" cstate="print">
            <a:duotone>
              <a:prstClr val="black"/>
              <a:srgbClr val="990099">
                <a:tint val="45000"/>
                <a:satMod val="400000"/>
              </a:srgbClr>
            </a:duotone>
            <a:lum bright="-20000" contrast="40000"/>
          </a:blip>
          <a:stretch>
            <a:fillRect/>
          </a:stretch>
        </p:blipFill>
        <p:spPr>
          <a:xfrm>
            <a:off x="4572000" y="3214710"/>
            <a:ext cx="1164393" cy="998051"/>
          </a:xfrm>
          <a:prstGeom prst="rect">
            <a:avLst/>
          </a:prstGeom>
          <a:effectLst>
            <a:reflection blurRad="6350" stA="50000" endA="300" endPos="90000" dir="5400000" sy="-100000" algn="bl" rotWithShape="0"/>
          </a:effectLst>
        </p:spPr>
      </p:pic>
      <p:pic>
        <p:nvPicPr>
          <p:cNvPr id="21" name="20 Imagen" descr="796c01cbb749081d9feb5ba3cf3711d5.png"/>
          <p:cNvPicPr>
            <a:picLocks noChangeAspect="1"/>
          </p:cNvPicPr>
          <p:nvPr/>
        </p:nvPicPr>
        <p:blipFill>
          <a:blip r:embed="rId4" cstate="print">
            <a:duotone>
              <a:prstClr val="black"/>
              <a:srgbClr val="990099">
                <a:tint val="45000"/>
                <a:satMod val="400000"/>
              </a:srgbClr>
            </a:duotone>
            <a:lum bright="-20000" contrast="40000"/>
          </a:blip>
          <a:stretch>
            <a:fillRect/>
          </a:stretch>
        </p:blipFill>
        <p:spPr>
          <a:xfrm flipH="1">
            <a:off x="3357554" y="3214710"/>
            <a:ext cx="1214447" cy="998051"/>
          </a:xfrm>
          <a:prstGeom prst="rect">
            <a:avLst/>
          </a:prstGeom>
          <a:effectLst>
            <a:reflection blurRad="6350" stA="50000" endA="300" endPos="90000" dir="5400000" sy="-100000" algn="bl" rotWithShape="0"/>
          </a:effectLst>
        </p:spPr>
      </p:pic>
      <p:pic>
        <p:nvPicPr>
          <p:cNvPr id="22" name="21 Imagen" descr="796c01cbb749081d9feb5ba3cf3711d5.png"/>
          <p:cNvPicPr>
            <a:picLocks noChangeAspect="1"/>
          </p:cNvPicPr>
          <p:nvPr/>
        </p:nvPicPr>
        <p:blipFill>
          <a:blip r:embed="rId3" cstate="print">
            <a:duotone>
              <a:prstClr val="black"/>
              <a:schemeClr val="accent3">
                <a:tint val="45000"/>
                <a:satMod val="400000"/>
              </a:schemeClr>
            </a:duotone>
            <a:lum bright="-20000"/>
          </a:blip>
          <a:stretch>
            <a:fillRect/>
          </a:stretch>
        </p:blipFill>
        <p:spPr>
          <a:xfrm>
            <a:off x="4572000" y="3643320"/>
            <a:ext cx="1164393" cy="998051"/>
          </a:xfrm>
          <a:prstGeom prst="rect">
            <a:avLst/>
          </a:prstGeom>
          <a:effectLst>
            <a:reflection blurRad="6350" stA="50000" endA="300" endPos="90000" dir="5400000" sy="-100000" algn="bl" rotWithShape="0"/>
          </a:effectLst>
        </p:spPr>
      </p:pic>
      <p:pic>
        <p:nvPicPr>
          <p:cNvPr id="23" name="22 Imagen" descr="796c01cbb749081d9feb5ba3cf3711d5.png"/>
          <p:cNvPicPr>
            <a:picLocks noChangeAspect="1"/>
          </p:cNvPicPr>
          <p:nvPr/>
        </p:nvPicPr>
        <p:blipFill>
          <a:blip r:embed="rId4" cstate="print">
            <a:duotone>
              <a:prstClr val="black"/>
              <a:schemeClr val="accent3">
                <a:tint val="45000"/>
                <a:satMod val="400000"/>
              </a:schemeClr>
            </a:duotone>
            <a:lum bright="-20000"/>
          </a:blip>
          <a:stretch>
            <a:fillRect/>
          </a:stretch>
        </p:blipFill>
        <p:spPr>
          <a:xfrm flipH="1">
            <a:off x="3357554" y="3643320"/>
            <a:ext cx="1214447" cy="998051"/>
          </a:xfrm>
          <a:prstGeom prst="rect">
            <a:avLst/>
          </a:prstGeom>
          <a:effectLst>
            <a:reflection blurRad="6350" stA="50000" endA="300" endPos="90000" dir="5400000" sy="-100000" algn="bl" rotWithShape="0"/>
          </a:effectLst>
        </p:spPr>
      </p:pic>
      <p:pic>
        <p:nvPicPr>
          <p:cNvPr id="24" name="23 Imagen" descr="796c01cbb749081d9feb5ba3cf3711d5.png"/>
          <p:cNvPicPr>
            <a:picLocks noChangeAspect="1"/>
          </p:cNvPicPr>
          <p:nvPr/>
        </p:nvPicPr>
        <p:blipFill>
          <a:blip r:embed="rId3" cstate="print">
            <a:duotone>
              <a:prstClr val="black"/>
              <a:srgbClr val="990099">
                <a:tint val="45000"/>
                <a:satMod val="400000"/>
              </a:srgbClr>
            </a:duotone>
            <a:lum bright="-20000" contrast="40000"/>
          </a:blip>
          <a:stretch>
            <a:fillRect/>
          </a:stretch>
        </p:blipFill>
        <p:spPr>
          <a:xfrm>
            <a:off x="4572000" y="3929090"/>
            <a:ext cx="1164393" cy="998051"/>
          </a:xfrm>
          <a:prstGeom prst="rect">
            <a:avLst/>
          </a:prstGeom>
          <a:effectLst>
            <a:reflection blurRad="6350" stA="50000" endA="300" endPos="90000" dir="5400000" sy="-100000" algn="bl" rotWithShape="0"/>
          </a:effectLst>
        </p:spPr>
      </p:pic>
      <p:pic>
        <p:nvPicPr>
          <p:cNvPr id="25" name="24 Imagen" descr="796c01cbb749081d9feb5ba3cf3711d5.png"/>
          <p:cNvPicPr>
            <a:picLocks noChangeAspect="1"/>
          </p:cNvPicPr>
          <p:nvPr/>
        </p:nvPicPr>
        <p:blipFill>
          <a:blip r:embed="rId4" cstate="print">
            <a:duotone>
              <a:prstClr val="black"/>
              <a:srgbClr val="990099">
                <a:tint val="45000"/>
                <a:satMod val="400000"/>
              </a:srgbClr>
            </a:duotone>
            <a:lum bright="-20000" contrast="40000"/>
          </a:blip>
          <a:stretch>
            <a:fillRect/>
          </a:stretch>
        </p:blipFill>
        <p:spPr>
          <a:xfrm flipH="1">
            <a:off x="3357554" y="3929090"/>
            <a:ext cx="1214447" cy="998051"/>
          </a:xfrm>
          <a:prstGeom prst="rect">
            <a:avLst/>
          </a:prstGeom>
          <a:effectLst>
            <a:reflection blurRad="6350" stA="50000" endA="300" endPos="90000" dir="5400000" sy="-100000" algn="bl" rotWithShape="0"/>
          </a:effectLst>
        </p:spPr>
      </p:pic>
      <p:pic>
        <p:nvPicPr>
          <p:cNvPr id="26" name="25 Imagen" descr="796c01cbb749081d9feb5ba3cf3711d5.png"/>
          <p:cNvPicPr>
            <a:picLocks noChangeAspect="1"/>
          </p:cNvPicPr>
          <p:nvPr/>
        </p:nvPicPr>
        <p:blipFill>
          <a:blip r:embed="rId3" cstate="print">
            <a:duotone>
              <a:prstClr val="black"/>
              <a:schemeClr val="accent3">
                <a:tint val="45000"/>
                <a:satMod val="400000"/>
              </a:schemeClr>
            </a:duotone>
            <a:lum bright="-20000"/>
          </a:blip>
          <a:stretch>
            <a:fillRect/>
          </a:stretch>
        </p:blipFill>
        <p:spPr>
          <a:xfrm>
            <a:off x="4572000" y="4357700"/>
            <a:ext cx="1164393" cy="998051"/>
          </a:xfrm>
          <a:prstGeom prst="rect">
            <a:avLst/>
          </a:prstGeom>
          <a:effectLst>
            <a:reflection blurRad="6350" stA="50000" endA="300" endPos="90000" dir="5400000" sy="-100000" algn="bl" rotWithShape="0"/>
          </a:effectLst>
        </p:spPr>
      </p:pic>
      <p:pic>
        <p:nvPicPr>
          <p:cNvPr id="27" name="26 Imagen" descr="796c01cbb749081d9feb5ba3cf3711d5.png"/>
          <p:cNvPicPr>
            <a:picLocks noChangeAspect="1"/>
          </p:cNvPicPr>
          <p:nvPr/>
        </p:nvPicPr>
        <p:blipFill>
          <a:blip r:embed="rId4" cstate="print">
            <a:duotone>
              <a:prstClr val="black"/>
              <a:schemeClr val="accent3">
                <a:tint val="45000"/>
                <a:satMod val="400000"/>
              </a:schemeClr>
            </a:duotone>
            <a:lum bright="-20000"/>
          </a:blip>
          <a:stretch>
            <a:fillRect/>
          </a:stretch>
        </p:blipFill>
        <p:spPr>
          <a:xfrm flipH="1">
            <a:off x="3357554" y="4357700"/>
            <a:ext cx="1214447" cy="998051"/>
          </a:xfrm>
          <a:prstGeom prst="rect">
            <a:avLst/>
          </a:prstGeom>
          <a:effectLst>
            <a:reflection blurRad="6350" stA="50000" endA="300" endPos="90000" dir="5400000" sy="-100000" algn="bl" rotWithShape="0"/>
          </a:effectLst>
        </p:spPr>
      </p:pic>
      <p:pic>
        <p:nvPicPr>
          <p:cNvPr id="28" name="27 Imagen" descr="cooltext346613026818600.png"/>
          <p:cNvPicPr>
            <a:picLocks noChangeAspect="1"/>
          </p:cNvPicPr>
          <p:nvPr/>
        </p:nvPicPr>
        <p:blipFill>
          <a:blip r:embed="rId5">
            <a:lum bright="-10000" contrast="40000"/>
          </a:blip>
          <a:stretch>
            <a:fillRect/>
          </a:stretch>
        </p:blipFill>
        <p:spPr>
          <a:xfrm rot="20457546">
            <a:off x="5885437" y="2598134"/>
            <a:ext cx="2149196" cy="1405243"/>
          </a:xfrm>
          <a:prstGeom prst="rect">
            <a:avLst/>
          </a:prstGeom>
        </p:spPr>
      </p:pic>
      <p:sp>
        <p:nvSpPr>
          <p:cNvPr id="29" name="28 Rectángulo"/>
          <p:cNvSpPr/>
          <p:nvPr/>
        </p:nvSpPr>
        <p:spPr>
          <a:xfrm>
            <a:off x="-285784" y="-285770"/>
            <a:ext cx="9644130" cy="6286544"/>
          </a:xfrm>
          <a:prstGeom prst="rect">
            <a:avLst/>
          </a:prstGeom>
          <a:blipFill dpi="0" rotWithShape="1">
            <a:blip r:embed="rId6"/>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ppt_x"/>
                                          </p:val>
                                        </p:tav>
                                        <p:tav tm="100000">
                                          <p:val>
                                            <p:strVal val="#ppt_x"/>
                                          </p:val>
                                        </p:tav>
                                      </p:tavLst>
                                    </p:anim>
                                    <p:anim calcmode="lin" valueType="num">
                                      <p:cBhvr additive="base">
                                        <p:cTn id="82" dur="2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ppt_x"/>
                                          </p:val>
                                        </p:tav>
                                        <p:tav tm="100000">
                                          <p:val>
                                            <p:strVal val="#ppt_x"/>
                                          </p:val>
                                        </p:tav>
                                      </p:tavLst>
                                    </p:anim>
                                    <p:anim calcmode="lin" valueType="num">
                                      <p:cBhvr additive="base">
                                        <p:cTn id="86" dur="2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ppt_x"/>
                                          </p:val>
                                        </p:tav>
                                        <p:tav tm="100000">
                                          <p:val>
                                            <p:strVal val="#ppt_x"/>
                                          </p:val>
                                        </p:tav>
                                      </p:tavLst>
                                    </p:anim>
                                    <p:anim calcmode="lin" valueType="num">
                                      <p:cBhvr additive="base">
                                        <p:cTn id="90" dur="20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ppt_x"/>
                                          </p:val>
                                        </p:tav>
                                        <p:tav tm="100000">
                                          <p:val>
                                            <p:strVal val="#ppt_x"/>
                                          </p:val>
                                        </p:tav>
                                      </p:tavLst>
                                    </p:anim>
                                    <p:anim calcmode="lin" valueType="num">
                                      <p:cBhvr additive="base">
                                        <p:cTn id="94" dur="2000" fill="hold"/>
                                        <p:tgtEl>
                                          <p:spTgt spid="25"/>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ppt_x"/>
                                          </p:val>
                                        </p:tav>
                                        <p:tav tm="100000">
                                          <p:val>
                                            <p:strVal val="#ppt_x"/>
                                          </p:val>
                                        </p:tav>
                                      </p:tavLst>
                                    </p:anim>
                                    <p:anim calcmode="lin" valueType="num">
                                      <p:cBhvr additive="base">
                                        <p:cTn id="98" dur="2000" fill="hold"/>
                                        <p:tgtEl>
                                          <p:spTgt spid="26"/>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ppt_x"/>
                                          </p:val>
                                        </p:tav>
                                        <p:tav tm="100000">
                                          <p:val>
                                            <p:strVal val="#ppt_x"/>
                                          </p:val>
                                        </p:tav>
                                      </p:tavLst>
                                    </p:anim>
                                    <p:anim calcmode="lin" valueType="num">
                                      <p:cBhvr additive="base">
                                        <p:cTn id="102" dur="2000" fill="hold"/>
                                        <p:tgtEl>
                                          <p:spTgt spid="27"/>
                                        </p:tgtEl>
                                        <p:attrNameLst>
                                          <p:attrName>ppt_y</p:attrName>
                                        </p:attrNameLst>
                                      </p:cBhvr>
                                      <p:tavLst>
                                        <p:tav tm="0">
                                          <p:val>
                                            <p:strVal val="1+#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5"/>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7"/>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9"/>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1"/>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3"/>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5"/>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7"/>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9"/>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21"/>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3"/>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5"/>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7"/>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4"/>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6"/>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8"/>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0"/>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2"/>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4"/>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6"/>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8"/>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0"/>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2"/>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4"/>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6"/>
                                        </p:tgtEl>
                                        <p:attrNameLst>
                                          <p:attrName>r</p:attrName>
                                        </p:attrNameLst>
                                      </p:cBhvr>
                                    </p:animRot>
                                  </p:childTnLst>
                                </p:cTn>
                              </p:par>
                            </p:childTnLst>
                          </p:cTn>
                        </p:par>
                        <p:par>
                          <p:cTn id="151" fill="hold">
                            <p:stCondLst>
                              <p:cond delay="4000"/>
                            </p:stCondLst>
                            <p:childTnLst>
                              <p:par>
                                <p:cTn id="152" presetID="2" presetClass="exit" presetSubtype="6" fill="hold" nodeType="after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1+ppt_w/2"/>
                                          </p:val>
                                        </p:tav>
                                      </p:tavLst>
                                    </p:anim>
                                    <p:anim calcmode="lin" valueType="num">
                                      <p:cBhvr additive="base">
                                        <p:cTn id="154" dur="2000"/>
                                        <p:tgtEl>
                                          <p:spTgt spid="5"/>
                                        </p:tgtEl>
                                        <p:attrNameLst>
                                          <p:attrName>ppt_y</p:attrName>
                                        </p:attrNameLst>
                                      </p:cBhvr>
                                      <p:tavLst>
                                        <p:tav tm="0">
                                          <p:val>
                                            <p:strVal val="ppt_y"/>
                                          </p:val>
                                        </p:tav>
                                        <p:tav tm="100000">
                                          <p:val>
                                            <p:strVal val="1+ppt_h/2"/>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7"/>
                                        </p:tgtEl>
                                        <p:attrNameLst>
                                          <p:attrName>ppt_x</p:attrName>
                                        </p:attrNameLst>
                                      </p:cBhvr>
                                      <p:tavLst>
                                        <p:tav tm="0">
                                          <p:val>
                                            <p:strVal val="ppt_x"/>
                                          </p:val>
                                        </p:tav>
                                        <p:tav tm="100000">
                                          <p:val>
                                            <p:strVal val="1+ppt_w/2"/>
                                          </p:val>
                                        </p:tav>
                                      </p:tavLst>
                                    </p:anim>
                                    <p:anim calcmode="lin" valueType="num">
                                      <p:cBhvr additive="base">
                                        <p:cTn id="158" dur="2000"/>
                                        <p:tgtEl>
                                          <p:spTgt spid="7"/>
                                        </p:tgtEl>
                                        <p:attrNameLst>
                                          <p:attrName>ppt_y</p:attrName>
                                        </p:attrNameLst>
                                      </p:cBhvr>
                                      <p:tavLst>
                                        <p:tav tm="0">
                                          <p:val>
                                            <p:strVal val="ppt_y"/>
                                          </p:val>
                                        </p:tav>
                                        <p:tav tm="100000">
                                          <p:val>
                                            <p:strVal val="1+ppt_h/2"/>
                                          </p:val>
                                        </p:tav>
                                      </p:tavLst>
                                    </p:anim>
                                    <p:set>
                                      <p:cBhvr>
                                        <p:cTn id="159" dur="1" fill="hold">
                                          <p:stCondLst>
                                            <p:cond delay="1999"/>
                                          </p:stCondLst>
                                        </p:cTn>
                                        <p:tgtEl>
                                          <p:spTgt spid="7"/>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9"/>
                                        </p:tgtEl>
                                        <p:attrNameLst>
                                          <p:attrName>ppt_x</p:attrName>
                                        </p:attrNameLst>
                                      </p:cBhvr>
                                      <p:tavLst>
                                        <p:tav tm="0">
                                          <p:val>
                                            <p:strVal val="ppt_x"/>
                                          </p:val>
                                        </p:tav>
                                        <p:tav tm="100000">
                                          <p:val>
                                            <p:strVal val="1+ppt_w/2"/>
                                          </p:val>
                                        </p:tav>
                                      </p:tavLst>
                                    </p:anim>
                                    <p:anim calcmode="lin" valueType="num">
                                      <p:cBhvr additive="base">
                                        <p:cTn id="162" dur="2000"/>
                                        <p:tgtEl>
                                          <p:spTgt spid="9"/>
                                        </p:tgtEl>
                                        <p:attrNameLst>
                                          <p:attrName>ppt_y</p:attrName>
                                        </p:attrNameLst>
                                      </p:cBhvr>
                                      <p:tavLst>
                                        <p:tav tm="0">
                                          <p:val>
                                            <p:strVal val="ppt_y"/>
                                          </p:val>
                                        </p:tav>
                                        <p:tav tm="100000">
                                          <p:val>
                                            <p:strVal val="1+ppt_h/2"/>
                                          </p:val>
                                        </p:tav>
                                      </p:tavLst>
                                    </p:anim>
                                    <p:set>
                                      <p:cBhvr>
                                        <p:cTn id="163" dur="1" fill="hold">
                                          <p:stCondLst>
                                            <p:cond delay="1999"/>
                                          </p:stCondLst>
                                        </p:cTn>
                                        <p:tgtEl>
                                          <p:spTgt spid="9"/>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1"/>
                                        </p:tgtEl>
                                        <p:attrNameLst>
                                          <p:attrName>ppt_x</p:attrName>
                                        </p:attrNameLst>
                                      </p:cBhvr>
                                      <p:tavLst>
                                        <p:tav tm="0">
                                          <p:val>
                                            <p:strVal val="ppt_x"/>
                                          </p:val>
                                        </p:tav>
                                        <p:tav tm="100000">
                                          <p:val>
                                            <p:strVal val="1+ppt_w/2"/>
                                          </p:val>
                                        </p:tav>
                                      </p:tavLst>
                                    </p:anim>
                                    <p:anim calcmode="lin" valueType="num">
                                      <p:cBhvr additive="base">
                                        <p:cTn id="166" dur="2000"/>
                                        <p:tgtEl>
                                          <p:spTgt spid="11"/>
                                        </p:tgtEl>
                                        <p:attrNameLst>
                                          <p:attrName>ppt_y</p:attrName>
                                        </p:attrNameLst>
                                      </p:cBhvr>
                                      <p:tavLst>
                                        <p:tav tm="0">
                                          <p:val>
                                            <p:strVal val="ppt_y"/>
                                          </p:val>
                                        </p:tav>
                                        <p:tav tm="100000">
                                          <p:val>
                                            <p:strVal val="1+ppt_h/2"/>
                                          </p:val>
                                        </p:tav>
                                      </p:tavLst>
                                    </p:anim>
                                    <p:set>
                                      <p:cBhvr>
                                        <p:cTn id="167" dur="1" fill="hold">
                                          <p:stCondLst>
                                            <p:cond delay="1999"/>
                                          </p:stCondLst>
                                        </p:cTn>
                                        <p:tgtEl>
                                          <p:spTgt spid="11"/>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13"/>
                                        </p:tgtEl>
                                        <p:attrNameLst>
                                          <p:attrName>ppt_x</p:attrName>
                                        </p:attrNameLst>
                                      </p:cBhvr>
                                      <p:tavLst>
                                        <p:tav tm="0">
                                          <p:val>
                                            <p:strVal val="ppt_x"/>
                                          </p:val>
                                        </p:tav>
                                        <p:tav tm="100000">
                                          <p:val>
                                            <p:strVal val="1+ppt_w/2"/>
                                          </p:val>
                                        </p:tav>
                                      </p:tavLst>
                                    </p:anim>
                                    <p:anim calcmode="lin" valueType="num">
                                      <p:cBhvr additive="base">
                                        <p:cTn id="170" dur="2000"/>
                                        <p:tgtEl>
                                          <p:spTgt spid="13"/>
                                        </p:tgtEl>
                                        <p:attrNameLst>
                                          <p:attrName>ppt_y</p:attrName>
                                        </p:attrNameLst>
                                      </p:cBhvr>
                                      <p:tavLst>
                                        <p:tav tm="0">
                                          <p:val>
                                            <p:strVal val="ppt_y"/>
                                          </p:val>
                                        </p:tav>
                                        <p:tav tm="100000">
                                          <p:val>
                                            <p:strVal val="1+ppt_h/2"/>
                                          </p:val>
                                        </p:tav>
                                      </p:tavLst>
                                    </p:anim>
                                    <p:set>
                                      <p:cBhvr>
                                        <p:cTn id="171" dur="1" fill="hold">
                                          <p:stCondLst>
                                            <p:cond delay="1999"/>
                                          </p:stCondLst>
                                        </p:cTn>
                                        <p:tgtEl>
                                          <p:spTgt spid="13"/>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15"/>
                                        </p:tgtEl>
                                        <p:attrNameLst>
                                          <p:attrName>ppt_x</p:attrName>
                                        </p:attrNameLst>
                                      </p:cBhvr>
                                      <p:tavLst>
                                        <p:tav tm="0">
                                          <p:val>
                                            <p:strVal val="ppt_x"/>
                                          </p:val>
                                        </p:tav>
                                        <p:tav tm="100000">
                                          <p:val>
                                            <p:strVal val="1+ppt_w/2"/>
                                          </p:val>
                                        </p:tav>
                                      </p:tavLst>
                                    </p:anim>
                                    <p:anim calcmode="lin" valueType="num">
                                      <p:cBhvr additive="base">
                                        <p:cTn id="174" dur="2000"/>
                                        <p:tgtEl>
                                          <p:spTgt spid="15"/>
                                        </p:tgtEl>
                                        <p:attrNameLst>
                                          <p:attrName>ppt_y</p:attrName>
                                        </p:attrNameLst>
                                      </p:cBhvr>
                                      <p:tavLst>
                                        <p:tav tm="0">
                                          <p:val>
                                            <p:strVal val="ppt_y"/>
                                          </p:val>
                                        </p:tav>
                                        <p:tav tm="100000">
                                          <p:val>
                                            <p:strVal val="1+ppt_h/2"/>
                                          </p:val>
                                        </p:tav>
                                      </p:tavLst>
                                    </p:anim>
                                    <p:set>
                                      <p:cBhvr>
                                        <p:cTn id="175" dur="1" fill="hold">
                                          <p:stCondLst>
                                            <p:cond delay="1999"/>
                                          </p:stCondLst>
                                        </p:cTn>
                                        <p:tgtEl>
                                          <p:spTgt spid="15"/>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17"/>
                                        </p:tgtEl>
                                        <p:attrNameLst>
                                          <p:attrName>ppt_x</p:attrName>
                                        </p:attrNameLst>
                                      </p:cBhvr>
                                      <p:tavLst>
                                        <p:tav tm="0">
                                          <p:val>
                                            <p:strVal val="ppt_x"/>
                                          </p:val>
                                        </p:tav>
                                        <p:tav tm="100000">
                                          <p:val>
                                            <p:strVal val="1+ppt_w/2"/>
                                          </p:val>
                                        </p:tav>
                                      </p:tavLst>
                                    </p:anim>
                                    <p:anim calcmode="lin" valueType="num">
                                      <p:cBhvr additive="base">
                                        <p:cTn id="178" dur="2000"/>
                                        <p:tgtEl>
                                          <p:spTgt spid="17"/>
                                        </p:tgtEl>
                                        <p:attrNameLst>
                                          <p:attrName>ppt_y</p:attrName>
                                        </p:attrNameLst>
                                      </p:cBhvr>
                                      <p:tavLst>
                                        <p:tav tm="0">
                                          <p:val>
                                            <p:strVal val="ppt_y"/>
                                          </p:val>
                                        </p:tav>
                                        <p:tav tm="100000">
                                          <p:val>
                                            <p:strVal val="1+ppt_h/2"/>
                                          </p:val>
                                        </p:tav>
                                      </p:tavLst>
                                    </p:anim>
                                    <p:set>
                                      <p:cBhvr>
                                        <p:cTn id="179" dur="1" fill="hold">
                                          <p:stCondLst>
                                            <p:cond delay="1999"/>
                                          </p:stCondLst>
                                        </p:cTn>
                                        <p:tgtEl>
                                          <p:spTgt spid="17"/>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19"/>
                                        </p:tgtEl>
                                        <p:attrNameLst>
                                          <p:attrName>ppt_x</p:attrName>
                                        </p:attrNameLst>
                                      </p:cBhvr>
                                      <p:tavLst>
                                        <p:tav tm="0">
                                          <p:val>
                                            <p:strVal val="ppt_x"/>
                                          </p:val>
                                        </p:tav>
                                        <p:tav tm="100000">
                                          <p:val>
                                            <p:strVal val="1+ppt_w/2"/>
                                          </p:val>
                                        </p:tav>
                                      </p:tavLst>
                                    </p:anim>
                                    <p:anim calcmode="lin" valueType="num">
                                      <p:cBhvr additive="base">
                                        <p:cTn id="182" dur="2000"/>
                                        <p:tgtEl>
                                          <p:spTgt spid="19"/>
                                        </p:tgtEl>
                                        <p:attrNameLst>
                                          <p:attrName>ppt_y</p:attrName>
                                        </p:attrNameLst>
                                      </p:cBhvr>
                                      <p:tavLst>
                                        <p:tav tm="0">
                                          <p:val>
                                            <p:strVal val="ppt_y"/>
                                          </p:val>
                                        </p:tav>
                                        <p:tav tm="100000">
                                          <p:val>
                                            <p:strVal val="1+ppt_h/2"/>
                                          </p:val>
                                        </p:tav>
                                      </p:tavLst>
                                    </p:anim>
                                    <p:set>
                                      <p:cBhvr>
                                        <p:cTn id="183" dur="1" fill="hold">
                                          <p:stCondLst>
                                            <p:cond delay="1999"/>
                                          </p:stCondLst>
                                        </p:cTn>
                                        <p:tgtEl>
                                          <p:spTgt spid="19"/>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21"/>
                                        </p:tgtEl>
                                        <p:attrNameLst>
                                          <p:attrName>ppt_x</p:attrName>
                                        </p:attrNameLst>
                                      </p:cBhvr>
                                      <p:tavLst>
                                        <p:tav tm="0">
                                          <p:val>
                                            <p:strVal val="ppt_x"/>
                                          </p:val>
                                        </p:tav>
                                        <p:tav tm="100000">
                                          <p:val>
                                            <p:strVal val="1+ppt_w/2"/>
                                          </p:val>
                                        </p:tav>
                                      </p:tavLst>
                                    </p:anim>
                                    <p:anim calcmode="lin" valueType="num">
                                      <p:cBhvr additive="base">
                                        <p:cTn id="186" dur="2000"/>
                                        <p:tgtEl>
                                          <p:spTgt spid="21"/>
                                        </p:tgtEl>
                                        <p:attrNameLst>
                                          <p:attrName>ppt_y</p:attrName>
                                        </p:attrNameLst>
                                      </p:cBhvr>
                                      <p:tavLst>
                                        <p:tav tm="0">
                                          <p:val>
                                            <p:strVal val="ppt_y"/>
                                          </p:val>
                                        </p:tav>
                                        <p:tav tm="100000">
                                          <p:val>
                                            <p:strVal val="1+ppt_h/2"/>
                                          </p:val>
                                        </p:tav>
                                      </p:tavLst>
                                    </p:anim>
                                    <p:set>
                                      <p:cBhvr>
                                        <p:cTn id="187" dur="1" fill="hold">
                                          <p:stCondLst>
                                            <p:cond delay="1999"/>
                                          </p:stCondLst>
                                        </p:cTn>
                                        <p:tgtEl>
                                          <p:spTgt spid="21"/>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23"/>
                                        </p:tgtEl>
                                        <p:attrNameLst>
                                          <p:attrName>ppt_x</p:attrName>
                                        </p:attrNameLst>
                                      </p:cBhvr>
                                      <p:tavLst>
                                        <p:tav tm="0">
                                          <p:val>
                                            <p:strVal val="ppt_x"/>
                                          </p:val>
                                        </p:tav>
                                        <p:tav tm="100000">
                                          <p:val>
                                            <p:strVal val="1+ppt_w/2"/>
                                          </p:val>
                                        </p:tav>
                                      </p:tavLst>
                                    </p:anim>
                                    <p:anim calcmode="lin" valueType="num">
                                      <p:cBhvr additive="base">
                                        <p:cTn id="190" dur="2000"/>
                                        <p:tgtEl>
                                          <p:spTgt spid="23"/>
                                        </p:tgtEl>
                                        <p:attrNameLst>
                                          <p:attrName>ppt_y</p:attrName>
                                        </p:attrNameLst>
                                      </p:cBhvr>
                                      <p:tavLst>
                                        <p:tav tm="0">
                                          <p:val>
                                            <p:strVal val="ppt_y"/>
                                          </p:val>
                                        </p:tav>
                                        <p:tav tm="100000">
                                          <p:val>
                                            <p:strVal val="1+ppt_h/2"/>
                                          </p:val>
                                        </p:tav>
                                      </p:tavLst>
                                    </p:anim>
                                    <p:set>
                                      <p:cBhvr>
                                        <p:cTn id="191" dur="1" fill="hold">
                                          <p:stCondLst>
                                            <p:cond delay="1999"/>
                                          </p:stCondLst>
                                        </p:cTn>
                                        <p:tgtEl>
                                          <p:spTgt spid="23"/>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25"/>
                                        </p:tgtEl>
                                        <p:attrNameLst>
                                          <p:attrName>ppt_x</p:attrName>
                                        </p:attrNameLst>
                                      </p:cBhvr>
                                      <p:tavLst>
                                        <p:tav tm="0">
                                          <p:val>
                                            <p:strVal val="ppt_x"/>
                                          </p:val>
                                        </p:tav>
                                        <p:tav tm="100000">
                                          <p:val>
                                            <p:strVal val="1+ppt_w/2"/>
                                          </p:val>
                                        </p:tav>
                                      </p:tavLst>
                                    </p:anim>
                                    <p:anim calcmode="lin" valueType="num">
                                      <p:cBhvr additive="base">
                                        <p:cTn id="194" dur="2000"/>
                                        <p:tgtEl>
                                          <p:spTgt spid="25"/>
                                        </p:tgtEl>
                                        <p:attrNameLst>
                                          <p:attrName>ppt_y</p:attrName>
                                        </p:attrNameLst>
                                      </p:cBhvr>
                                      <p:tavLst>
                                        <p:tav tm="0">
                                          <p:val>
                                            <p:strVal val="ppt_y"/>
                                          </p:val>
                                        </p:tav>
                                        <p:tav tm="100000">
                                          <p:val>
                                            <p:strVal val="1+ppt_h/2"/>
                                          </p:val>
                                        </p:tav>
                                      </p:tavLst>
                                    </p:anim>
                                    <p:set>
                                      <p:cBhvr>
                                        <p:cTn id="195" dur="1" fill="hold">
                                          <p:stCondLst>
                                            <p:cond delay="1999"/>
                                          </p:stCondLst>
                                        </p:cTn>
                                        <p:tgtEl>
                                          <p:spTgt spid="25"/>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27"/>
                                        </p:tgtEl>
                                        <p:attrNameLst>
                                          <p:attrName>ppt_x</p:attrName>
                                        </p:attrNameLst>
                                      </p:cBhvr>
                                      <p:tavLst>
                                        <p:tav tm="0">
                                          <p:val>
                                            <p:strVal val="ppt_x"/>
                                          </p:val>
                                        </p:tav>
                                        <p:tav tm="100000">
                                          <p:val>
                                            <p:strVal val="1+ppt_w/2"/>
                                          </p:val>
                                        </p:tav>
                                      </p:tavLst>
                                    </p:anim>
                                    <p:anim calcmode="lin" valueType="num">
                                      <p:cBhvr additive="base">
                                        <p:cTn id="198" dur="2000"/>
                                        <p:tgtEl>
                                          <p:spTgt spid="27"/>
                                        </p:tgtEl>
                                        <p:attrNameLst>
                                          <p:attrName>ppt_y</p:attrName>
                                        </p:attrNameLst>
                                      </p:cBhvr>
                                      <p:tavLst>
                                        <p:tav tm="0">
                                          <p:val>
                                            <p:strVal val="ppt_y"/>
                                          </p:val>
                                        </p:tav>
                                        <p:tav tm="100000">
                                          <p:val>
                                            <p:strVal val="1+ppt_h/2"/>
                                          </p:val>
                                        </p:tav>
                                      </p:tavLst>
                                    </p:anim>
                                    <p:set>
                                      <p:cBhvr>
                                        <p:cTn id="199" dur="1" fill="hold">
                                          <p:stCondLst>
                                            <p:cond delay="1999"/>
                                          </p:stCondLst>
                                        </p:cTn>
                                        <p:tgtEl>
                                          <p:spTgt spid="27"/>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4"/>
                                        </p:tgtEl>
                                        <p:attrNameLst>
                                          <p:attrName>ppt_x</p:attrName>
                                        </p:attrNameLst>
                                      </p:cBhvr>
                                      <p:tavLst>
                                        <p:tav tm="0">
                                          <p:val>
                                            <p:strVal val="ppt_x"/>
                                          </p:val>
                                        </p:tav>
                                        <p:tav tm="100000">
                                          <p:val>
                                            <p:strVal val="0-ppt_w/2"/>
                                          </p:val>
                                        </p:tav>
                                      </p:tavLst>
                                    </p:anim>
                                    <p:anim calcmode="lin" valueType="num">
                                      <p:cBhvr additive="base">
                                        <p:cTn id="202" dur="2000"/>
                                        <p:tgtEl>
                                          <p:spTgt spid="4"/>
                                        </p:tgtEl>
                                        <p:attrNameLst>
                                          <p:attrName>ppt_y</p:attrName>
                                        </p:attrNameLst>
                                      </p:cBhvr>
                                      <p:tavLst>
                                        <p:tav tm="0">
                                          <p:val>
                                            <p:strVal val="ppt_y"/>
                                          </p:val>
                                        </p:tav>
                                        <p:tav tm="100000">
                                          <p:val>
                                            <p:strVal val="1+ppt_h/2"/>
                                          </p:val>
                                        </p:tav>
                                      </p:tavLst>
                                    </p:anim>
                                    <p:set>
                                      <p:cBhvr>
                                        <p:cTn id="203" dur="1" fill="hold">
                                          <p:stCondLst>
                                            <p:cond delay="1999"/>
                                          </p:stCondLst>
                                        </p:cTn>
                                        <p:tgtEl>
                                          <p:spTgt spid="4"/>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6"/>
                                        </p:tgtEl>
                                        <p:attrNameLst>
                                          <p:attrName>ppt_x</p:attrName>
                                        </p:attrNameLst>
                                      </p:cBhvr>
                                      <p:tavLst>
                                        <p:tav tm="0">
                                          <p:val>
                                            <p:strVal val="ppt_x"/>
                                          </p:val>
                                        </p:tav>
                                        <p:tav tm="100000">
                                          <p:val>
                                            <p:strVal val="0-ppt_w/2"/>
                                          </p:val>
                                        </p:tav>
                                      </p:tavLst>
                                    </p:anim>
                                    <p:anim calcmode="lin" valueType="num">
                                      <p:cBhvr additive="base">
                                        <p:cTn id="206" dur="2000"/>
                                        <p:tgtEl>
                                          <p:spTgt spid="6"/>
                                        </p:tgtEl>
                                        <p:attrNameLst>
                                          <p:attrName>ppt_y</p:attrName>
                                        </p:attrNameLst>
                                      </p:cBhvr>
                                      <p:tavLst>
                                        <p:tav tm="0">
                                          <p:val>
                                            <p:strVal val="ppt_y"/>
                                          </p:val>
                                        </p:tav>
                                        <p:tav tm="100000">
                                          <p:val>
                                            <p:strVal val="1+ppt_h/2"/>
                                          </p:val>
                                        </p:tav>
                                      </p:tavLst>
                                    </p:anim>
                                    <p:set>
                                      <p:cBhvr>
                                        <p:cTn id="207" dur="1" fill="hold">
                                          <p:stCondLst>
                                            <p:cond delay="1999"/>
                                          </p:stCondLst>
                                        </p:cTn>
                                        <p:tgtEl>
                                          <p:spTgt spid="6"/>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8"/>
                                        </p:tgtEl>
                                        <p:attrNameLst>
                                          <p:attrName>ppt_x</p:attrName>
                                        </p:attrNameLst>
                                      </p:cBhvr>
                                      <p:tavLst>
                                        <p:tav tm="0">
                                          <p:val>
                                            <p:strVal val="ppt_x"/>
                                          </p:val>
                                        </p:tav>
                                        <p:tav tm="100000">
                                          <p:val>
                                            <p:strVal val="0-ppt_w/2"/>
                                          </p:val>
                                        </p:tav>
                                      </p:tavLst>
                                    </p:anim>
                                    <p:anim calcmode="lin" valueType="num">
                                      <p:cBhvr additive="base">
                                        <p:cTn id="210" dur="2000"/>
                                        <p:tgtEl>
                                          <p:spTgt spid="8"/>
                                        </p:tgtEl>
                                        <p:attrNameLst>
                                          <p:attrName>ppt_y</p:attrName>
                                        </p:attrNameLst>
                                      </p:cBhvr>
                                      <p:tavLst>
                                        <p:tav tm="0">
                                          <p:val>
                                            <p:strVal val="ppt_y"/>
                                          </p:val>
                                        </p:tav>
                                        <p:tav tm="100000">
                                          <p:val>
                                            <p:strVal val="1+ppt_h/2"/>
                                          </p:val>
                                        </p:tav>
                                      </p:tavLst>
                                    </p:anim>
                                    <p:set>
                                      <p:cBhvr>
                                        <p:cTn id="211" dur="1" fill="hold">
                                          <p:stCondLst>
                                            <p:cond delay="1999"/>
                                          </p:stCondLst>
                                        </p:cTn>
                                        <p:tgtEl>
                                          <p:spTgt spid="8"/>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0-ppt_w/2"/>
                                          </p:val>
                                        </p:tav>
                                      </p:tavLst>
                                    </p:anim>
                                    <p:anim calcmode="lin" valueType="num">
                                      <p:cBhvr additive="base">
                                        <p:cTn id="214" dur="2000"/>
                                        <p:tgtEl>
                                          <p:spTgt spid="10"/>
                                        </p:tgtEl>
                                        <p:attrNameLst>
                                          <p:attrName>ppt_y</p:attrName>
                                        </p:attrNameLst>
                                      </p:cBhvr>
                                      <p:tavLst>
                                        <p:tav tm="0">
                                          <p:val>
                                            <p:strVal val="ppt_y"/>
                                          </p:val>
                                        </p:tav>
                                        <p:tav tm="100000">
                                          <p:val>
                                            <p:strVal val="1+ppt_h/2"/>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12"/>
                                        </p:tgtEl>
                                        <p:attrNameLst>
                                          <p:attrName>ppt_x</p:attrName>
                                        </p:attrNameLst>
                                      </p:cBhvr>
                                      <p:tavLst>
                                        <p:tav tm="0">
                                          <p:val>
                                            <p:strVal val="ppt_x"/>
                                          </p:val>
                                        </p:tav>
                                        <p:tav tm="100000">
                                          <p:val>
                                            <p:strVal val="0-ppt_w/2"/>
                                          </p:val>
                                        </p:tav>
                                      </p:tavLst>
                                    </p:anim>
                                    <p:anim calcmode="lin" valueType="num">
                                      <p:cBhvr additive="base">
                                        <p:cTn id="218" dur="2000"/>
                                        <p:tgtEl>
                                          <p:spTgt spid="12"/>
                                        </p:tgtEl>
                                        <p:attrNameLst>
                                          <p:attrName>ppt_y</p:attrName>
                                        </p:attrNameLst>
                                      </p:cBhvr>
                                      <p:tavLst>
                                        <p:tav tm="0">
                                          <p:val>
                                            <p:strVal val="ppt_y"/>
                                          </p:val>
                                        </p:tav>
                                        <p:tav tm="100000">
                                          <p:val>
                                            <p:strVal val="1+ppt_h/2"/>
                                          </p:val>
                                        </p:tav>
                                      </p:tavLst>
                                    </p:anim>
                                    <p:set>
                                      <p:cBhvr>
                                        <p:cTn id="219" dur="1" fill="hold">
                                          <p:stCondLst>
                                            <p:cond delay="1999"/>
                                          </p:stCondLst>
                                        </p:cTn>
                                        <p:tgtEl>
                                          <p:spTgt spid="12"/>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14"/>
                                        </p:tgtEl>
                                        <p:attrNameLst>
                                          <p:attrName>ppt_x</p:attrName>
                                        </p:attrNameLst>
                                      </p:cBhvr>
                                      <p:tavLst>
                                        <p:tav tm="0">
                                          <p:val>
                                            <p:strVal val="ppt_x"/>
                                          </p:val>
                                        </p:tav>
                                        <p:tav tm="100000">
                                          <p:val>
                                            <p:strVal val="0-ppt_w/2"/>
                                          </p:val>
                                        </p:tav>
                                      </p:tavLst>
                                    </p:anim>
                                    <p:anim calcmode="lin" valueType="num">
                                      <p:cBhvr additive="base">
                                        <p:cTn id="222" dur="2000"/>
                                        <p:tgtEl>
                                          <p:spTgt spid="14"/>
                                        </p:tgtEl>
                                        <p:attrNameLst>
                                          <p:attrName>ppt_y</p:attrName>
                                        </p:attrNameLst>
                                      </p:cBhvr>
                                      <p:tavLst>
                                        <p:tav tm="0">
                                          <p:val>
                                            <p:strVal val="ppt_y"/>
                                          </p:val>
                                        </p:tav>
                                        <p:tav tm="100000">
                                          <p:val>
                                            <p:strVal val="1+ppt_h/2"/>
                                          </p:val>
                                        </p:tav>
                                      </p:tavLst>
                                    </p:anim>
                                    <p:set>
                                      <p:cBhvr>
                                        <p:cTn id="223" dur="1" fill="hold">
                                          <p:stCondLst>
                                            <p:cond delay="1999"/>
                                          </p:stCondLst>
                                        </p:cTn>
                                        <p:tgtEl>
                                          <p:spTgt spid="14"/>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16"/>
                                        </p:tgtEl>
                                        <p:attrNameLst>
                                          <p:attrName>ppt_x</p:attrName>
                                        </p:attrNameLst>
                                      </p:cBhvr>
                                      <p:tavLst>
                                        <p:tav tm="0">
                                          <p:val>
                                            <p:strVal val="ppt_x"/>
                                          </p:val>
                                        </p:tav>
                                        <p:tav tm="100000">
                                          <p:val>
                                            <p:strVal val="0-ppt_w/2"/>
                                          </p:val>
                                        </p:tav>
                                      </p:tavLst>
                                    </p:anim>
                                    <p:anim calcmode="lin" valueType="num">
                                      <p:cBhvr additive="base">
                                        <p:cTn id="226" dur="2000"/>
                                        <p:tgtEl>
                                          <p:spTgt spid="16"/>
                                        </p:tgtEl>
                                        <p:attrNameLst>
                                          <p:attrName>ppt_y</p:attrName>
                                        </p:attrNameLst>
                                      </p:cBhvr>
                                      <p:tavLst>
                                        <p:tav tm="0">
                                          <p:val>
                                            <p:strVal val="ppt_y"/>
                                          </p:val>
                                        </p:tav>
                                        <p:tav tm="100000">
                                          <p:val>
                                            <p:strVal val="1+ppt_h/2"/>
                                          </p:val>
                                        </p:tav>
                                      </p:tavLst>
                                    </p:anim>
                                    <p:set>
                                      <p:cBhvr>
                                        <p:cTn id="227" dur="1" fill="hold">
                                          <p:stCondLst>
                                            <p:cond delay="1999"/>
                                          </p:stCondLst>
                                        </p:cTn>
                                        <p:tgtEl>
                                          <p:spTgt spid="16"/>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18"/>
                                        </p:tgtEl>
                                        <p:attrNameLst>
                                          <p:attrName>ppt_x</p:attrName>
                                        </p:attrNameLst>
                                      </p:cBhvr>
                                      <p:tavLst>
                                        <p:tav tm="0">
                                          <p:val>
                                            <p:strVal val="ppt_x"/>
                                          </p:val>
                                        </p:tav>
                                        <p:tav tm="100000">
                                          <p:val>
                                            <p:strVal val="0-ppt_w/2"/>
                                          </p:val>
                                        </p:tav>
                                      </p:tavLst>
                                    </p:anim>
                                    <p:anim calcmode="lin" valueType="num">
                                      <p:cBhvr additive="base">
                                        <p:cTn id="230" dur="2000"/>
                                        <p:tgtEl>
                                          <p:spTgt spid="18"/>
                                        </p:tgtEl>
                                        <p:attrNameLst>
                                          <p:attrName>ppt_y</p:attrName>
                                        </p:attrNameLst>
                                      </p:cBhvr>
                                      <p:tavLst>
                                        <p:tav tm="0">
                                          <p:val>
                                            <p:strVal val="ppt_y"/>
                                          </p:val>
                                        </p:tav>
                                        <p:tav tm="100000">
                                          <p:val>
                                            <p:strVal val="1+ppt_h/2"/>
                                          </p:val>
                                        </p:tav>
                                      </p:tavLst>
                                    </p:anim>
                                    <p:set>
                                      <p:cBhvr>
                                        <p:cTn id="231" dur="1" fill="hold">
                                          <p:stCondLst>
                                            <p:cond delay="1999"/>
                                          </p:stCondLst>
                                        </p:cTn>
                                        <p:tgtEl>
                                          <p:spTgt spid="18"/>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20"/>
                                        </p:tgtEl>
                                        <p:attrNameLst>
                                          <p:attrName>ppt_x</p:attrName>
                                        </p:attrNameLst>
                                      </p:cBhvr>
                                      <p:tavLst>
                                        <p:tav tm="0">
                                          <p:val>
                                            <p:strVal val="ppt_x"/>
                                          </p:val>
                                        </p:tav>
                                        <p:tav tm="100000">
                                          <p:val>
                                            <p:strVal val="0-ppt_w/2"/>
                                          </p:val>
                                        </p:tav>
                                      </p:tavLst>
                                    </p:anim>
                                    <p:anim calcmode="lin" valueType="num">
                                      <p:cBhvr additive="base">
                                        <p:cTn id="234" dur="2000"/>
                                        <p:tgtEl>
                                          <p:spTgt spid="20"/>
                                        </p:tgtEl>
                                        <p:attrNameLst>
                                          <p:attrName>ppt_y</p:attrName>
                                        </p:attrNameLst>
                                      </p:cBhvr>
                                      <p:tavLst>
                                        <p:tav tm="0">
                                          <p:val>
                                            <p:strVal val="ppt_y"/>
                                          </p:val>
                                        </p:tav>
                                        <p:tav tm="100000">
                                          <p:val>
                                            <p:strVal val="1+ppt_h/2"/>
                                          </p:val>
                                        </p:tav>
                                      </p:tavLst>
                                    </p:anim>
                                    <p:set>
                                      <p:cBhvr>
                                        <p:cTn id="235" dur="1" fill="hold">
                                          <p:stCondLst>
                                            <p:cond delay="1999"/>
                                          </p:stCondLst>
                                        </p:cTn>
                                        <p:tgtEl>
                                          <p:spTgt spid="20"/>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22"/>
                                        </p:tgtEl>
                                        <p:attrNameLst>
                                          <p:attrName>ppt_x</p:attrName>
                                        </p:attrNameLst>
                                      </p:cBhvr>
                                      <p:tavLst>
                                        <p:tav tm="0">
                                          <p:val>
                                            <p:strVal val="ppt_x"/>
                                          </p:val>
                                        </p:tav>
                                        <p:tav tm="100000">
                                          <p:val>
                                            <p:strVal val="0-ppt_w/2"/>
                                          </p:val>
                                        </p:tav>
                                      </p:tavLst>
                                    </p:anim>
                                    <p:anim calcmode="lin" valueType="num">
                                      <p:cBhvr additive="base">
                                        <p:cTn id="238" dur="2000"/>
                                        <p:tgtEl>
                                          <p:spTgt spid="22"/>
                                        </p:tgtEl>
                                        <p:attrNameLst>
                                          <p:attrName>ppt_y</p:attrName>
                                        </p:attrNameLst>
                                      </p:cBhvr>
                                      <p:tavLst>
                                        <p:tav tm="0">
                                          <p:val>
                                            <p:strVal val="ppt_y"/>
                                          </p:val>
                                        </p:tav>
                                        <p:tav tm="100000">
                                          <p:val>
                                            <p:strVal val="1+ppt_h/2"/>
                                          </p:val>
                                        </p:tav>
                                      </p:tavLst>
                                    </p:anim>
                                    <p:set>
                                      <p:cBhvr>
                                        <p:cTn id="239" dur="1" fill="hold">
                                          <p:stCondLst>
                                            <p:cond delay="1999"/>
                                          </p:stCondLst>
                                        </p:cTn>
                                        <p:tgtEl>
                                          <p:spTgt spid="22"/>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24"/>
                                        </p:tgtEl>
                                        <p:attrNameLst>
                                          <p:attrName>ppt_x</p:attrName>
                                        </p:attrNameLst>
                                      </p:cBhvr>
                                      <p:tavLst>
                                        <p:tav tm="0">
                                          <p:val>
                                            <p:strVal val="ppt_x"/>
                                          </p:val>
                                        </p:tav>
                                        <p:tav tm="100000">
                                          <p:val>
                                            <p:strVal val="0-ppt_w/2"/>
                                          </p:val>
                                        </p:tav>
                                      </p:tavLst>
                                    </p:anim>
                                    <p:anim calcmode="lin" valueType="num">
                                      <p:cBhvr additive="base">
                                        <p:cTn id="242" dur="2000"/>
                                        <p:tgtEl>
                                          <p:spTgt spid="24"/>
                                        </p:tgtEl>
                                        <p:attrNameLst>
                                          <p:attrName>ppt_y</p:attrName>
                                        </p:attrNameLst>
                                      </p:cBhvr>
                                      <p:tavLst>
                                        <p:tav tm="0">
                                          <p:val>
                                            <p:strVal val="ppt_y"/>
                                          </p:val>
                                        </p:tav>
                                        <p:tav tm="100000">
                                          <p:val>
                                            <p:strVal val="1+ppt_h/2"/>
                                          </p:val>
                                        </p:tav>
                                      </p:tavLst>
                                    </p:anim>
                                    <p:set>
                                      <p:cBhvr>
                                        <p:cTn id="243" dur="1" fill="hold">
                                          <p:stCondLst>
                                            <p:cond delay="1999"/>
                                          </p:stCondLst>
                                        </p:cTn>
                                        <p:tgtEl>
                                          <p:spTgt spid="24"/>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26"/>
                                        </p:tgtEl>
                                        <p:attrNameLst>
                                          <p:attrName>ppt_x</p:attrName>
                                        </p:attrNameLst>
                                      </p:cBhvr>
                                      <p:tavLst>
                                        <p:tav tm="0">
                                          <p:val>
                                            <p:strVal val="ppt_x"/>
                                          </p:val>
                                        </p:tav>
                                        <p:tav tm="100000">
                                          <p:val>
                                            <p:strVal val="0-ppt_w/2"/>
                                          </p:val>
                                        </p:tav>
                                      </p:tavLst>
                                    </p:anim>
                                    <p:anim calcmode="lin" valueType="num">
                                      <p:cBhvr additive="base">
                                        <p:cTn id="246" dur="2000"/>
                                        <p:tgtEl>
                                          <p:spTgt spid="26"/>
                                        </p:tgtEl>
                                        <p:attrNameLst>
                                          <p:attrName>ppt_y</p:attrName>
                                        </p:attrNameLst>
                                      </p:cBhvr>
                                      <p:tavLst>
                                        <p:tav tm="0">
                                          <p:val>
                                            <p:strVal val="ppt_y"/>
                                          </p:val>
                                        </p:tav>
                                        <p:tav tm="100000">
                                          <p:val>
                                            <p:strVal val="1+ppt_h/2"/>
                                          </p:val>
                                        </p:tav>
                                      </p:tavLst>
                                    </p:anim>
                                    <p:set>
                                      <p:cBhvr>
                                        <p:cTn id="247" dur="1" fill="hold">
                                          <p:stCondLst>
                                            <p:cond delay="1999"/>
                                          </p:stCondLst>
                                        </p:cTn>
                                        <p:tgtEl>
                                          <p:spTgt spid="26"/>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4"/>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6"/>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8"/>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0"/>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2"/>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4"/>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6"/>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8"/>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0"/>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2"/>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4"/>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6"/>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5"/>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7"/>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9"/>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1"/>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3"/>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5"/>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7"/>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9"/>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1"/>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3"/>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5"/>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7"/>
                                        </p:tgtEl>
                                        <p:attrNameLst>
                                          <p:attrName>r</p:attrName>
                                        </p:attrNameLst>
                                      </p:cBhvr>
                                    </p:animRot>
                                  </p:childTnLst>
                                </p:cTn>
                              </p:par>
                              <p:par>
                                <p:cTn id="296" presetID="17" presetClass="entr" presetSubtype="10"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ppt_w</p:attrName>
                                        </p:attrNameLst>
                                      </p:cBhvr>
                                      <p:tavLst>
                                        <p:tav tm="0">
                                          <p:val>
                                            <p:fltVal val="0"/>
                                          </p:val>
                                        </p:tav>
                                        <p:tav tm="100000">
                                          <p:val>
                                            <p:strVal val="#ppt_w"/>
                                          </p:val>
                                        </p:tav>
                                      </p:tavLst>
                                    </p:anim>
                                    <p:anim calcmode="lin" valueType="num">
                                      <p:cBhvr>
                                        <p:cTn id="299" dur="2000" fill="hold"/>
                                        <p:tgtEl>
                                          <p:spTgt spid="2"/>
                                        </p:tgtEl>
                                        <p:attrNameLst>
                                          <p:attrName>ppt_h</p:attrName>
                                        </p:attrNameLst>
                                      </p:cBhvr>
                                      <p:tavLst>
                                        <p:tav tm="0">
                                          <p:val>
                                            <p:strVal val="#ppt_h"/>
                                          </p:val>
                                        </p:tav>
                                        <p:tav tm="100000">
                                          <p:val>
                                            <p:strVal val="#ppt_h"/>
                                          </p:val>
                                        </p:tav>
                                      </p:tavLst>
                                    </p:anim>
                                  </p:childTnLst>
                                </p:cTn>
                              </p:par>
                            </p:childTnLst>
                          </p:cTn>
                        </p:par>
                        <p:par>
                          <p:cTn id="300" fill="hold">
                            <p:stCondLst>
                              <p:cond delay="8000"/>
                            </p:stCondLst>
                            <p:childTnLst>
                              <p:par>
                                <p:cTn id="301" presetID="29" presetClass="entr" presetSubtype="0" fill="hold" nodeType="afterEffect">
                                  <p:stCondLst>
                                    <p:cond delay="0"/>
                                  </p:stCondLst>
                                  <p:childTnLst>
                                    <p:set>
                                      <p:cBhvr>
                                        <p:cTn id="302" dur="1" fill="hold">
                                          <p:stCondLst>
                                            <p:cond delay="0"/>
                                          </p:stCondLst>
                                        </p:cTn>
                                        <p:tgtEl>
                                          <p:spTgt spid="28"/>
                                        </p:tgtEl>
                                        <p:attrNameLst>
                                          <p:attrName>style.visibility</p:attrName>
                                        </p:attrNameLst>
                                      </p:cBhvr>
                                      <p:to>
                                        <p:strVal val="visible"/>
                                      </p:to>
                                    </p:set>
                                    <p:anim calcmode="lin" valueType="num">
                                      <p:cBhvr>
                                        <p:cTn id="303" dur="1000" fill="hold"/>
                                        <p:tgtEl>
                                          <p:spTgt spid="28"/>
                                        </p:tgtEl>
                                        <p:attrNameLst>
                                          <p:attrName>ppt_x</p:attrName>
                                        </p:attrNameLst>
                                      </p:cBhvr>
                                      <p:tavLst>
                                        <p:tav tm="0">
                                          <p:val>
                                            <p:strVal val="#ppt_x-.2"/>
                                          </p:val>
                                        </p:tav>
                                        <p:tav tm="100000">
                                          <p:val>
                                            <p:strVal val="#ppt_x"/>
                                          </p:val>
                                        </p:tav>
                                      </p:tavLst>
                                    </p:anim>
                                    <p:anim calcmode="lin" valueType="num">
                                      <p:cBhvr>
                                        <p:cTn id="304" dur="1000" fill="hold"/>
                                        <p:tgtEl>
                                          <p:spTgt spid="28"/>
                                        </p:tgtEl>
                                        <p:attrNameLst>
                                          <p:attrName>ppt_y</p:attrName>
                                        </p:attrNameLst>
                                      </p:cBhvr>
                                      <p:tavLst>
                                        <p:tav tm="0">
                                          <p:val>
                                            <p:strVal val="#ppt_y"/>
                                          </p:val>
                                        </p:tav>
                                        <p:tav tm="100000">
                                          <p:val>
                                            <p:strVal val="#ppt_y"/>
                                          </p:val>
                                        </p:tav>
                                      </p:tavLst>
                                    </p:anim>
                                    <p:animEffect transition="in" filter="wipe(right)" prLst="gradientSize: 0.1">
                                      <p:cBhvr>
                                        <p:cTn id="305"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Presentación2 flor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7">
      <a:majorFont>
        <a:latin typeface="Agency FB"/>
        <a:ea typeface=""/>
        <a:cs typeface=""/>
      </a:majorFont>
      <a:minorFont>
        <a:latin typeface="Agency FB"/>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Presentación2 flores</Template>
  <TotalTime>0</TotalTime>
  <Words>491</Words>
  <Application>Microsoft Office PowerPoint</Application>
  <PresentationFormat>Presentación en pantalla (16:9)</PresentationFormat>
  <Paragraphs>21</Paragraphs>
  <Slides>44</Slides>
  <Notes>1</Notes>
  <HiddenSlides>0</HiddenSlides>
  <MMClips>1</MMClips>
  <ScaleCrop>false</ScaleCrop>
  <HeadingPairs>
    <vt:vector size="4" baseType="variant">
      <vt:variant>
        <vt:lpstr>Tema</vt:lpstr>
      </vt:variant>
      <vt:variant>
        <vt:i4>2</vt:i4>
      </vt:variant>
      <vt:variant>
        <vt:lpstr>Títulos de diapositiva</vt:lpstr>
      </vt:variant>
      <vt:variant>
        <vt:i4>44</vt:i4>
      </vt:variant>
    </vt:vector>
  </HeadingPairs>
  <TitlesOfParts>
    <vt:vector size="46" baseType="lpstr">
      <vt:lpstr>Presentación2 flores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179</cp:revision>
  <dcterms:created xsi:type="dcterms:W3CDTF">2020-01-15T17:02:20Z</dcterms:created>
  <dcterms:modified xsi:type="dcterms:W3CDTF">2020-01-16T16:25:49Z</dcterms:modified>
</cp:coreProperties>
</file>