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85"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6" r:id="rId30"/>
    <p:sldId id="289" r:id="rId31"/>
    <p:sldId id="288" r:id="rId32"/>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vnPoUJJltJhoDLTZwaieQ==" hashData="JS2yidz8ZtQpwX7yzXBuF5EcfR8="/>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7" d="100"/>
          <a:sy n="77" d="100"/>
        </p:scale>
        <p:origin x="-864" y="-9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2FB32E-F4B7-4896-845C-AE9D8A4BF88B}" type="datetimeFigureOut">
              <a:rPr lang="es-ES" smtClean="0"/>
              <a:t>22/04/2018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4B4847-A044-41D9-BF2D-DED1A7CE9150}" type="slidenum">
              <a:rPr lang="es-ES" smtClean="0"/>
              <a:t>‹Nº›</a:t>
            </a:fld>
            <a:endParaRPr lang="es-ES"/>
          </a:p>
        </p:txBody>
      </p:sp>
    </p:spTree>
    <p:extLst>
      <p:ext uri="{BB962C8B-B14F-4D97-AF65-F5344CB8AC3E}">
        <p14:creationId xmlns:p14="http://schemas.microsoft.com/office/powerpoint/2010/main" val="3721480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47720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4258577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3206007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1385322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3316043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2461971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1083181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215351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58493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4037995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855AD9A-1EFC-4508-BCED-4DE1087DD058}" type="datetimeFigureOut">
              <a:rPr lang="es-ES" smtClean="0"/>
              <a:t>22/04/2018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DACF3B6-F2F7-4324-AE6F-6F3F9ED66ED9}" type="slidenum">
              <a:rPr lang="es-ES" smtClean="0"/>
              <a:t>‹Nº›</a:t>
            </a:fld>
            <a:endParaRPr lang="es-ES"/>
          </a:p>
        </p:txBody>
      </p:sp>
    </p:spTree>
    <p:extLst>
      <p:ext uri="{BB962C8B-B14F-4D97-AF65-F5344CB8AC3E}">
        <p14:creationId xmlns:p14="http://schemas.microsoft.com/office/powerpoint/2010/main" val="916663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689501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855AD9A-1EFC-4508-BCED-4DE1087DD058}" type="datetimeFigureOut">
              <a:rPr lang="es-ES" smtClean="0"/>
              <a:t>22/04/2018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DACF3B6-F2F7-4324-AE6F-6F3F9ED66ED9}" type="slidenum">
              <a:rPr lang="es-ES" smtClean="0"/>
              <a:t>‹Nº›</a:t>
            </a:fld>
            <a:endParaRPr lang="es-ES"/>
          </a:p>
        </p:txBody>
      </p:sp>
    </p:spTree>
    <p:extLst>
      <p:ext uri="{BB962C8B-B14F-4D97-AF65-F5344CB8AC3E}">
        <p14:creationId xmlns:p14="http://schemas.microsoft.com/office/powerpoint/2010/main" val="289245709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HOLA SOY EL SIISTEMAAAAA"/>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0" y="-35087"/>
            <a:ext cx="9144000" cy="5178587"/>
          </a:xfrm>
          <a:prstGeom prst="rect">
            <a:avLst/>
          </a:prstGeom>
          <a:noFill/>
          <a:ln>
            <a:noFill/>
          </a:ln>
        </p:spPr>
      </p:pic>
      <p:sp>
        <p:nvSpPr>
          <p:cNvPr id="5" name="4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bg2">
                  <a:lumMod val="20000"/>
                  <a:lumOff val="80000"/>
                </a:schemeClr>
              </a:extrusionClr>
            </a:sp3d>
          </a:bodyPr>
          <a:lstStyle/>
          <a:p>
            <a:pPr algn="ctr">
              <a:defRPr/>
            </a:pPr>
            <a:r>
              <a:rPr lang="es-ES" sz="700" b="1" i="1" dirty="0">
                <a:ln w="0">
                  <a:noFill/>
                </a:ln>
                <a:solidFill>
                  <a:schemeClr val="accent1">
                    <a:lumMod val="75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1">
                    <a:lumMod val="75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1">
                  <a:lumMod val="75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1">
                    <a:lumMod val="75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1">
                    <a:lumMod val="75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1">
                  <a:lumMod val="75000"/>
                </a:schemeClr>
              </a:solidFill>
              <a:latin typeface="Arial Black" panose="020B0A04020102020204" pitchFamily="34" charset="0"/>
              <a:ea typeface="Adobe Gothic Std B" pitchFamily="34" charset="-128"/>
              <a:cs typeface="Aharoni" pitchFamily="2" charset="-79"/>
            </a:endParaRPr>
          </a:p>
        </p:txBody>
      </p:sp>
      <p:pic>
        <p:nvPicPr>
          <p:cNvPr id="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4510" t="24502" r="14766" b="13983"/>
          <a:stretch/>
        </p:blipFill>
        <p:spPr bwMode="auto">
          <a:xfrm>
            <a:off x="971600" y="195486"/>
            <a:ext cx="5328592" cy="1619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6266173"/>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ALBUM MV.wav"/>
          </p:stSnd>
        </p:sndAc>
      </p:transition>
    </mc:Choice>
    <mc:Fallback>
      <p:transition spd="slow">
        <p:sndAc>
          <p:stSnd loop="1">
            <p:snd r:embed="rId2" name="ALBUM M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650" fill="hold"/>
                                        <p:tgtEl>
                                          <p:spTgt spid="9"/>
                                        </p:tgtEl>
                                        <p:attrNameLst>
                                          <p:attrName>ppt_w</p:attrName>
                                        </p:attrNameLst>
                                      </p:cBhvr>
                                      <p:tavLst>
                                        <p:tav tm="0">
                                          <p:val>
                                            <p:strVal val="4/3*#ppt_w"/>
                                          </p:val>
                                        </p:tav>
                                        <p:tav tm="100000">
                                          <p:val>
                                            <p:strVal val="#ppt_w"/>
                                          </p:val>
                                        </p:tav>
                                      </p:tavLst>
                                    </p:anim>
                                    <p:anim calcmode="lin" valueType="num">
                                      <p:cBhvr>
                                        <p:cTn id="12" dur="165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2304" y="0"/>
            <a:ext cx="9144000" cy="5143500"/>
          </a:xfrm>
          <a:prstGeom prst="rect">
            <a:avLst/>
          </a:prstGeom>
          <a:noFill/>
          <a:ln>
            <a:noFill/>
          </a:ln>
        </p:spPr>
      </p:pic>
      <p:sp>
        <p:nvSpPr>
          <p:cNvPr id="3" name="CuadroTexto 1"/>
          <p:cNvSpPr txBox="1"/>
          <p:nvPr/>
        </p:nvSpPr>
        <p:spPr>
          <a:xfrm>
            <a:off x="179512" y="3939903"/>
            <a:ext cx="8784976" cy="807913"/>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2400" b="1" dirty="0">
                <a:solidFill>
                  <a:srgbClr val="002060"/>
                </a:solidFill>
                <a:latin typeface="Arial Black" panose="020B0A04020102020204" pitchFamily="34" charset="0"/>
              </a:rPr>
              <a:t>¡</a:t>
            </a:r>
            <a:r>
              <a:rPr lang="es-ES" sz="2400" b="1" dirty="0" smtClean="0">
                <a:solidFill>
                  <a:srgbClr val="002060"/>
                </a:solidFill>
                <a:latin typeface="Arial Black" panose="020B0A04020102020204" pitchFamily="34" charset="0"/>
              </a:rPr>
              <a:t>Bienvenido a la Tierra! </a:t>
            </a:r>
          </a:p>
          <a:p>
            <a:pPr algn="ctr"/>
            <a:r>
              <a:rPr lang="es-ES" sz="2400" b="1" dirty="0" smtClean="0">
                <a:solidFill>
                  <a:srgbClr val="002060"/>
                </a:solidFill>
                <a:latin typeface="Arial Black" panose="020B0A04020102020204" pitchFamily="34" charset="0"/>
              </a:rPr>
              <a:t>Usted está pronto a nacer.</a:t>
            </a:r>
            <a:endParaRPr lang="es-PE"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33457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795886"/>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Me presento, soy "EL SISTEMA". No soy el dueño del mundo, pero me he tomado el atrevimiento de manejarlo a mi antojo, simplemente porque usted me ha regalado su poder, o me lo regalará.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8101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795886"/>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Si usted no se hace cargo de sí mismo, yo me haré cargo de usted, pero a mi manera.</a:t>
            </a:r>
          </a:p>
          <a:p>
            <a:pPr algn="ctr"/>
            <a:r>
              <a:rPr lang="es-ES" b="1" dirty="0" smtClean="0">
                <a:solidFill>
                  <a:srgbClr val="002060"/>
                </a:solidFill>
                <a:latin typeface="Arial Black" panose="020B0A04020102020204" pitchFamily="34" charset="0"/>
              </a:rPr>
              <a:t>Si usted no se recuerda, yo le daré una identidad.</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79520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219822"/>
            <a:ext cx="8784976" cy="179279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Permítame mostrarle algunas reglas antes de que nazca, para que se vaya entusiasmando (es que me encanta contar todo, no me resisto). Luego, al finalizar de leer esto, se borrarán de su memoria y no recordará nada. (A veces puede fallar y recordarán algo a medida que crecen. En ese caso nos tomaremos el atrevimiento de volverlo un cadáver o en caso de que se complique dicha tarea, lo publicitaremos como un demente paranoico. No es personal, no se ofenda, pero no quiero dejar de ser el Líder).</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3211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4011910"/>
            <a:ext cx="8568952"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 Una vez al año usted se comprará la nueva vestimenta de moda y se creerá "original" y único.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25636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t="633" b="633"/>
          <a:stretch/>
        </p:blipFill>
        <p:spPr>
          <a:xfrm>
            <a:off x="0" y="25134"/>
            <a:ext cx="9144000" cy="5118366"/>
          </a:xfrm>
          <a:prstGeom prst="rect">
            <a:avLst/>
          </a:prstGeom>
          <a:noFill/>
          <a:ln>
            <a:noFill/>
          </a:ln>
        </p:spPr>
      </p:pic>
      <p:sp>
        <p:nvSpPr>
          <p:cNvPr id="3" name="CuadroTexto 1"/>
          <p:cNvSpPr txBox="1"/>
          <p:nvPr/>
        </p:nvSpPr>
        <p:spPr>
          <a:xfrm>
            <a:off x="251520" y="4155926"/>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2- Lo fumigaremos desde aviones para mantenerlo tonto </a:t>
            </a:r>
          </a:p>
          <a:p>
            <a:pPr algn="ctr"/>
            <a:r>
              <a:rPr lang="es-ES" b="1" dirty="0" smtClean="0">
                <a:solidFill>
                  <a:srgbClr val="002060"/>
                </a:solidFill>
                <a:latin typeface="Arial Black" panose="020B0A04020102020204" pitchFamily="34" charset="0"/>
              </a:rPr>
              <a:t>y enfermo.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6035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204" b="204"/>
          <a:stretch/>
        </p:blipFill>
        <p:spPr>
          <a:xfrm>
            <a:off x="0" y="0"/>
            <a:ext cx="9144000" cy="5162898"/>
          </a:xfrm>
          <a:prstGeom prst="rect">
            <a:avLst/>
          </a:prstGeom>
          <a:noFill/>
          <a:ln>
            <a:noFill/>
          </a:ln>
        </p:spPr>
      </p:pic>
      <p:sp>
        <p:nvSpPr>
          <p:cNvPr id="3" name="CuadroTexto 1"/>
          <p:cNvSpPr txBox="1"/>
          <p:nvPr/>
        </p:nvSpPr>
        <p:spPr>
          <a:xfrm>
            <a:off x="251520" y="4083918"/>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3- Modificaremos todos los vegetales y frutas para quitarles sus propiedades benéficas y volverlos tóxicos y venenosos.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27514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939902"/>
            <a:ext cx="8784976"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4- Votará a nuestros candidatos presidenciales y creerá en ellos. Y nosotros nos reiremos de usted. Si es necesario se peleará con sus hermanos por ello.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2847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4083918"/>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5- Luchará a muerte por un papel sin valor llamado dinero. </a:t>
            </a:r>
          </a:p>
          <a:p>
            <a:pPr algn="ctr"/>
            <a:r>
              <a:rPr lang="es-ES" b="1" dirty="0" smtClean="0">
                <a:solidFill>
                  <a:srgbClr val="002060"/>
                </a:solidFill>
                <a:latin typeface="Arial Black" panose="020B0A04020102020204" pitchFamily="34" charset="0"/>
              </a:rPr>
              <a:t>(Es tan cómico verlos pelear por ello).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30838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852000"/>
            <a:ext cx="8784976"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6- Llenaremos su cabeza con información negativa, para que se mantenga atemorizado y paranoico (No es personal, entienda, pero no podemos permitir que sean felices. Se nos acabaría el pastel.</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8057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4155926"/>
            <a:ext cx="8784976" cy="34624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7- Consumirá todo lo que le ofrezcamos.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6393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4083918"/>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8- Bailará la canción de moda, cargada de mensajes subliminales que lo denigrarán y se reirán de usted, sin que lo note.</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29326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52" y="19422"/>
            <a:ext cx="9144000" cy="5124078"/>
          </a:xfrm>
          <a:prstGeom prst="rect">
            <a:avLst/>
          </a:prstGeom>
          <a:noFill/>
          <a:ln>
            <a:noFill/>
          </a:ln>
        </p:spPr>
      </p:pic>
      <p:sp>
        <p:nvSpPr>
          <p:cNvPr id="3" name="CuadroTexto 1"/>
          <p:cNvSpPr txBox="1"/>
          <p:nvPr/>
        </p:nvSpPr>
        <p:spPr>
          <a:xfrm>
            <a:off x="107504" y="3795886"/>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9- Impregnaremos su cerebro con pornografía y sensualidad, para que tenga una idea distorsionada de la sexualidad. (Hemos descubierto que la energía sexual es poderosísima y no podemos permitirle que sea consciente de ello).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416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380" b="380"/>
          <a:stretch/>
        </p:blipFill>
        <p:spPr>
          <a:xfrm>
            <a:off x="0" y="-1146"/>
            <a:ext cx="9144000" cy="5144646"/>
          </a:xfrm>
          <a:prstGeom prst="rect">
            <a:avLst/>
          </a:prstGeom>
          <a:noFill/>
          <a:ln>
            <a:noFill/>
          </a:ln>
        </p:spPr>
      </p:pic>
      <p:sp>
        <p:nvSpPr>
          <p:cNvPr id="3" name="CuadroTexto 1"/>
          <p:cNvSpPr txBox="1"/>
          <p:nvPr/>
        </p:nvSpPr>
        <p:spPr>
          <a:xfrm>
            <a:off x="179512" y="3867894"/>
            <a:ext cx="8784976"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10- Desperdiciará su vida en cosas que cree valiosas solo porque nosotros se lo hemos dicho y no verá jamás las cosas que tienen un valor real.</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986265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677" b="677"/>
          <a:stretch/>
        </p:blipFill>
        <p:spPr>
          <a:xfrm>
            <a:off x="0" y="29702"/>
            <a:ext cx="9144000" cy="5113798"/>
          </a:xfrm>
          <a:prstGeom prst="rect">
            <a:avLst/>
          </a:prstGeom>
          <a:noFill/>
          <a:ln>
            <a:noFill/>
          </a:ln>
        </p:spPr>
      </p:pic>
      <p:sp>
        <p:nvSpPr>
          <p:cNvPr id="3" name="CuadroTexto 1"/>
          <p:cNvSpPr txBox="1"/>
          <p:nvPr/>
        </p:nvSpPr>
        <p:spPr>
          <a:xfrm>
            <a:off x="179512" y="4083918"/>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11- Tendrá ídolos por todas partes. Los glorificara y se olvidará de usted mismo.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4246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795886"/>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12- Cada 10 años tendrá una crisis económico-social en “su” país, que lo obligará a trabajar más horas por menos dinero. (Es divertido ver cómo se las arreglan para llegar a fin de mes por un juego que nosotros hemos inventado solo para nuestra diversión)</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2821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t="280" b="280"/>
          <a:stretch/>
        </p:blipFill>
        <p:spPr>
          <a:xfrm>
            <a:off x="0" y="-11442"/>
            <a:ext cx="9144000" cy="5154942"/>
          </a:xfrm>
          <a:prstGeom prst="rect">
            <a:avLst/>
          </a:prstGeom>
          <a:noFill/>
          <a:ln>
            <a:noFill/>
          </a:ln>
        </p:spPr>
      </p:pic>
      <p:sp>
        <p:nvSpPr>
          <p:cNvPr id="3" name="CuadroTexto 1"/>
          <p:cNvSpPr txBox="1"/>
          <p:nvPr/>
        </p:nvSpPr>
        <p:spPr>
          <a:xfrm>
            <a:off x="251520" y="4155926"/>
            <a:ext cx="8784976" cy="34624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13- Creerá en nuestro sistema educativo, totalmente antinatural.</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7776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208" y="4227934"/>
            <a:ext cx="8784976" cy="34624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14- Creerá en nuestro sistema médico, totalmente antinatural.</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5004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795886"/>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15- Defenderá su patria, “su” pedazo de territorio, aun a pesar de que cuando viaje en avión vea que las fronteras no existen y que las hemos inventado. (No es personal, entienda, pero tenemos cierto "gusto" por verlos pelear)</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81511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23528" y="3939902"/>
            <a:ext cx="8568952"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16- Creerá a muerte que usted es dueño de su vida. Nosotros le diremos subliminalmente cómo argumentar contra quienes tratan de decirle que es un esclavo.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7675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23528" y="3867894"/>
            <a:ext cx="8496944"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17- Creerá en la historia del mundo que yo le cuente y que será la que me convenga a mí, "El sistema". (No vamos a contarle que usted es nuestro juguete)</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4235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939902"/>
            <a:ext cx="8784976"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18- Le insertaremos ideales que usted sentirá como naturales y deseoso de cumplir cada cierto tiempo. Si usted no llega a esas metas, se deprimirá.</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0205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a:lum/>
            <a:extLst>
              <a:ext uri="{28A0092B-C50C-407E-A947-70E740481C1C}">
                <a14:useLocalDpi xmlns:a14="http://schemas.microsoft.com/office/drawing/2010/main" val="0"/>
              </a:ext>
            </a:extLst>
          </a:blip>
          <a:srcRect t="243" b="243"/>
          <a:stretch/>
        </p:blipFill>
        <p:spPr>
          <a:xfrm>
            <a:off x="0" y="20558"/>
            <a:ext cx="9144000" cy="5122942"/>
          </a:xfrm>
          <a:prstGeom prst="rect">
            <a:avLst/>
          </a:prstGeom>
          <a:noFill/>
          <a:ln>
            <a:noFill/>
          </a:ln>
        </p:spPr>
      </p:pic>
      <p:sp>
        <p:nvSpPr>
          <p:cNvPr id="3" name="CuadroTexto 1"/>
          <p:cNvSpPr txBox="1"/>
          <p:nvPr/>
        </p:nvSpPr>
        <p:spPr>
          <a:xfrm>
            <a:off x="179512" y="3939902"/>
            <a:ext cx="8784976" cy="623248"/>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19- Creerá que es feliz con todo lo que le ofrecemos, porque le implantaremos una idea de felicidad absolutamente incoherente.</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9182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rotWithShape="1">
          <a:blip r:embed="rId2">
            <a:lum/>
            <a:extLst>
              <a:ext uri="{28A0092B-C50C-407E-A947-70E740481C1C}">
                <a14:useLocalDpi xmlns:a14="http://schemas.microsoft.com/office/drawing/2010/main" val="0"/>
              </a:ext>
            </a:extLst>
          </a:blip>
          <a:srcRect t="435" b="435"/>
          <a:stretch/>
        </p:blipFill>
        <p:spPr>
          <a:xfrm>
            <a:off x="0" y="4558"/>
            <a:ext cx="9144000" cy="5138942"/>
          </a:xfrm>
          <a:prstGeom prst="rect">
            <a:avLst/>
          </a:prstGeom>
          <a:noFill/>
          <a:ln>
            <a:noFill/>
          </a:ln>
        </p:spPr>
      </p:pic>
      <p:sp>
        <p:nvSpPr>
          <p:cNvPr id="3" name="CuadroTexto 1"/>
          <p:cNvSpPr txBox="1"/>
          <p:nvPr/>
        </p:nvSpPr>
        <p:spPr>
          <a:xfrm>
            <a:off x="179512" y="3291830"/>
            <a:ext cx="8784976" cy="1731243"/>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20- Se matará con su prójimo por las más ridículas interpretaciones del mundo y nunca, nunca, nunca, descubrirá quién soy yo, “El Sistema”. Si su intuición y espíritu comienzan a acercarlo a nuestro secreto, podremos ofrecerle unirse a nuestras filas, adornarlo con fortunas y si usted no pretende nada de esto, se “Suicidará”. </a:t>
            </a:r>
          </a:p>
          <a:p>
            <a:pPr algn="ctr"/>
            <a:r>
              <a:rPr lang="es-ES" b="1" dirty="0" smtClean="0">
                <a:solidFill>
                  <a:srgbClr val="002060"/>
                </a:solidFill>
                <a:latin typeface="Arial Black" panose="020B0A04020102020204" pitchFamily="34" charset="0"/>
              </a:rPr>
              <a:t>(Le repito, no es personal, pero….)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8873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9512" y="3966255"/>
            <a:ext cx="8784976" cy="1177245"/>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Bueno, en días sucesivos usted se olvidará de todo esto y volverá </a:t>
            </a:r>
          </a:p>
          <a:p>
            <a:pPr algn="ctr"/>
            <a:r>
              <a:rPr lang="es-ES" b="1" dirty="0" smtClean="0">
                <a:solidFill>
                  <a:srgbClr val="002060"/>
                </a:solidFill>
                <a:latin typeface="Arial Black" panose="020B0A04020102020204" pitchFamily="34" charset="0"/>
              </a:rPr>
              <a:t>a jugar mi juego.</a:t>
            </a:r>
          </a:p>
          <a:p>
            <a:pPr algn="ctr"/>
            <a:r>
              <a:rPr lang="es-ES" b="1" dirty="0" smtClean="0">
                <a:solidFill>
                  <a:srgbClr val="002060"/>
                </a:solidFill>
                <a:latin typeface="Arial Black" panose="020B0A04020102020204" pitchFamily="34" charset="0"/>
              </a:rPr>
              <a:t>Divertido, ¿verdad?</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859399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59024" y="4011910"/>
            <a:ext cx="8784976" cy="900246"/>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b="1" dirty="0" smtClean="0">
                <a:solidFill>
                  <a:srgbClr val="002060"/>
                </a:solidFill>
                <a:latin typeface="Arial Black" panose="020B0A04020102020204" pitchFamily="34" charset="0"/>
              </a:rPr>
              <a:t>Ya lo espera el doctor al salir del "Túnel", su madre lo está por parir....usted comienza el juego con una hermosa y traumática cachetada en las nalgas.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7904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LA SOY EL SIISTEMA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6008" y="2294"/>
            <a:ext cx="9144000" cy="5141206"/>
          </a:xfrm>
          <a:prstGeom prst="rect">
            <a:avLst/>
          </a:prstGeom>
          <a:noFill/>
          <a:ln>
            <a:noFill/>
          </a:ln>
        </p:spPr>
      </p:pic>
      <p:sp>
        <p:nvSpPr>
          <p:cNvPr id="3" name="CuadroTexto 1"/>
          <p:cNvSpPr txBox="1"/>
          <p:nvPr/>
        </p:nvSpPr>
        <p:spPr>
          <a:xfrm rot="20605348">
            <a:off x="-468405" y="1116484"/>
            <a:ext cx="4608512" cy="1177245"/>
          </a:xfrm>
          <a:prstGeom prst="rect">
            <a:avLst/>
          </a:prstGeom>
          <a:noFill/>
        </p:spPr>
        <p:txBody>
          <a:bodyPr wrap="square" lIns="68580" tIns="34290" rIns="68580" bIns="34290" rtlCol="0">
            <a:spAutoFit/>
            <a:scene3d>
              <a:camera prst="obliqueBottomLeft"/>
              <a:lightRig rig="threePt" dir="t"/>
            </a:scene3d>
            <a:sp3d extrusionH="95250">
              <a:extrusionClr>
                <a:schemeClr val="tx1"/>
              </a:extrusionClr>
            </a:sp3d>
          </a:bodyPr>
          <a:lstStyle/>
          <a:p>
            <a:pPr algn="ctr"/>
            <a:r>
              <a:rPr lang="es-ES" sz="3600" b="1" dirty="0" smtClean="0">
                <a:solidFill>
                  <a:schemeClr val="accent1">
                    <a:lumMod val="50000"/>
                  </a:schemeClr>
                </a:solidFill>
                <a:latin typeface="Arial Black" panose="020B0A04020102020204" pitchFamily="34" charset="0"/>
              </a:rPr>
              <a:t>¡DESPIERTA!</a:t>
            </a:r>
          </a:p>
          <a:p>
            <a:pPr algn="ctr"/>
            <a:endParaRPr lang="es-ES" sz="3600" b="1" dirty="0" smtClean="0">
              <a:solidFill>
                <a:schemeClr val="accent1">
                  <a:lumMod val="50000"/>
                </a:schemeClr>
              </a:solidFill>
              <a:latin typeface="Arial Black" panose="020B0A04020102020204" pitchFamily="34" charset="0"/>
            </a:endParaRPr>
          </a:p>
        </p:txBody>
      </p:sp>
      <p:sp>
        <p:nvSpPr>
          <p:cNvPr id="4" name="CuadroTexto 1"/>
          <p:cNvSpPr txBox="1"/>
          <p:nvPr/>
        </p:nvSpPr>
        <p:spPr>
          <a:xfrm rot="862853">
            <a:off x="4934025" y="965366"/>
            <a:ext cx="4608512" cy="1177245"/>
          </a:xfrm>
          <a:prstGeom prst="rect">
            <a:avLst/>
          </a:prstGeom>
          <a:noFill/>
        </p:spPr>
        <p:txBody>
          <a:bodyPr wrap="square" lIns="68580" tIns="34290" rIns="68580" bIns="34290" rtlCol="0">
            <a:spAutoFit/>
            <a:scene3d>
              <a:camera prst="obliqueBottomLeft"/>
              <a:lightRig rig="threePt" dir="t"/>
            </a:scene3d>
            <a:sp3d extrusionH="95250">
              <a:extrusionClr>
                <a:schemeClr val="tx1"/>
              </a:extrusionClr>
            </a:sp3d>
          </a:bodyPr>
          <a:lstStyle/>
          <a:p>
            <a:pPr algn="ctr"/>
            <a:r>
              <a:rPr lang="es-ES" sz="3600" b="1" dirty="0" smtClean="0">
                <a:solidFill>
                  <a:schemeClr val="accent1">
                    <a:lumMod val="50000"/>
                  </a:schemeClr>
                </a:solidFill>
                <a:latin typeface="Arial Black" panose="020B0A04020102020204" pitchFamily="34" charset="0"/>
              </a:rPr>
              <a:t>¡DESPIERTA!</a:t>
            </a:r>
          </a:p>
          <a:p>
            <a:pPr algn="ctr"/>
            <a:endParaRPr lang="es-ES" sz="3600" b="1" dirty="0" smtClean="0">
              <a:solidFill>
                <a:schemeClr val="accent1">
                  <a:lumMod val="50000"/>
                </a:schemeClr>
              </a:solidFill>
              <a:latin typeface="Arial Black" panose="020B0A04020102020204" pitchFamily="34" charset="0"/>
            </a:endParaRPr>
          </a:p>
        </p:txBody>
      </p:sp>
      <p:sp>
        <p:nvSpPr>
          <p:cNvPr id="5" name="CuadroTexto 1"/>
          <p:cNvSpPr txBox="1"/>
          <p:nvPr/>
        </p:nvSpPr>
        <p:spPr>
          <a:xfrm>
            <a:off x="179512" y="3507854"/>
            <a:ext cx="8784976" cy="1392689"/>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Ya naciste...</a:t>
            </a:r>
          </a:p>
          <a:p>
            <a:pPr algn="ctr"/>
            <a:r>
              <a:rPr lang="es-ES" b="1" dirty="0" smtClean="0">
                <a:solidFill>
                  <a:srgbClr val="002060"/>
                </a:solidFill>
                <a:latin typeface="Arial Black" panose="020B0A04020102020204" pitchFamily="34" charset="0"/>
              </a:rPr>
              <a:t>Es Hora de Despertar de esta hipnosis implantada... </a:t>
            </a:r>
          </a:p>
          <a:p>
            <a:pPr algn="ctr"/>
            <a:r>
              <a:rPr lang="es-ES" sz="3200" b="1" dirty="0" smtClean="0">
                <a:solidFill>
                  <a:srgbClr val="002060"/>
                </a:solidFill>
                <a:latin typeface="Arial Black" panose="020B0A04020102020204" pitchFamily="34" charset="0"/>
              </a:rPr>
              <a:t>ES HORA DE SER TÚ...</a:t>
            </a:r>
          </a:p>
        </p:txBody>
      </p:sp>
    </p:spTree>
    <p:extLst>
      <p:ext uri="{BB962C8B-B14F-4D97-AF65-F5344CB8AC3E}">
        <p14:creationId xmlns:p14="http://schemas.microsoft.com/office/powerpoint/2010/main" val="1834707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650" fill="hold"/>
                                        <p:tgtEl>
                                          <p:spTgt spid="2"/>
                                        </p:tgtEl>
                                        <p:attrNameLst>
                                          <p:attrName>ppt_w</p:attrName>
                                        </p:attrNameLst>
                                      </p:cBhvr>
                                      <p:tavLst>
                                        <p:tav tm="0">
                                          <p:val>
                                            <p:strVal val="4/3*#ppt_w"/>
                                          </p:val>
                                        </p:tav>
                                        <p:tav tm="100000">
                                          <p:val>
                                            <p:strVal val="#ppt_w"/>
                                          </p:val>
                                        </p:tav>
                                      </p:tavLst>
                                    </p:anim>
                                    <p:anim calcmode="lin" valueType="num">
                                      <p:cBhvr>
                                        <p:cTn id="20"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OLA SOY EL SIISTEMA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202" y="0"/>
            <a:ext cx="9144000" cy="5143500"/>
          </a:xfrm>
          <a:prstGeom prst="rect">
            <a:avLst/>
          </a:prstGeom>
          <a:noFill/>
          <a:ln>
            <a:noFill/>
          </a:ln>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8953" b="37446"/>
          <a:stretch/>
        </p:blipFill>
        <p:spPr bwMode="auto">
          <a:xfrm>
            <a:off x="3059832" y="1532238"/>
            <a:ext cx="2945234" cy="1087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22184"/>
          <a:stretch/>
        </p:blipFill>
        <p:spPr bwMode="auto">
          <a:xfrm>
            <a:off x="2987824" y="3147814"/>
            <a:ext cx="3194050" cy="73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410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 calcmode="lin" valueType="num">
                                      <p:cBhvr>
                                        <p:cTn id="15" dur="1800" fill="hold"/>
                                        <p:tgtEl>
                                          <p:spTgt spid="2051"/>
                                        </p:tgtEl>
                                        <p:attrNameLst>
                                          <p:attrName>ppt_w</p:attrName>
                                        </p:attrNameLst>
                                      </p:cBhvr>
                                      <p:tavLst>
                                        <p:tav tm="0">
                                          <p:val>
                                            <p:fltVal val="0"/>
                                          </p:val>
                                        </p:tav>
                                        <p:tav tm="100000">
                                          <p:val>
                                            <p:strVal val="#ppt_w"/>
                                          </p:val>
                                        </p:tav>
                                      </p:tavLst>
                                    </p:anim>
                                    <p:anim calcmode="lin" valueType="num">
                                      <p:cBhvr>
                                        <p:cTn id="16" dur="1800" fill="hold"/>
                                        <p:tgtEl>
                                          <p:spTgt spid="20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TotalTime>
  <Words>864</Words>
  <Application>Microsoft Office PowerPoint</Application>
  <PresentationFormat>Presentación en pantalla (16:9)</PresentationFormat>
  <Paragraphs>44</Paragraphs>
  <Slides>30</Slides>
  <Notes>0</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2018-04-21T22:43:54Z</dcterms:created>
  <dcterms:modified xsi:type="dcterms:W3CDTF">2018-04-22T01:03:08Z</dcterms:modified>
</cp:coreProperties>
</file>