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5" r:id="rId4"/>
    <p:sldId id="280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9" r:id="rId22"/>
  </p:sldIdLst>
  <p:sldSz cx="9144000" cy="5505450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AC Champagne" panose="00000400000000000000" pitchFamily="2" charset="2"/>
      <p:regular r:id="rId27"/>
    </p:embeddedFont>
    <p:embeddedFont>
      <p:font typeface="Kristen ITC" panose="03050502040202030202" pitchFamily="66" charset="0"/>
      <p:regular r:id="rId2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TCQKlM2m/bPcAQB9o4l8g==" hashData="bw1B+zwJmR5w1XITxNEhv2W1kL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FFB3FF"/>
    <a:srgbClr val="600060"/>
    <a:srgbClr val="FF99FF"/>
    <a:srgbClr val="00A5CC"/>
    <a:srgbClr val="615639"/>
    <a:srgbClr val="A780B2"/>
    <a:srgbClr val="FF66CC"/>
    <a:srgbClr val="FFFFFF"/>
    <a:srgbClr val="005A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1362"/>
      </p:cViewPr>
      <p:guideLst>
        <p:guide orient="horz" pos="173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10258"/>
            <a:ext cx="7772400" cy="118010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119755"/>
            <a:ext cx="6400800" cy="140694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2167F-EF4D-4FC9-82FF-2F754EAFFE1D}" type="datetimeFigureOut">
              <a:rPr lang="es-ES" smtClean="0"/>
              <a:pPr/>
              <a:t>07/04/2020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5E0D-9A39-4CF3-99F5-6DE82B6003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2167F-EF4D-4FC9-82FF-2F754EAFFE1D}" type="datetimeFigureOut">
              <a:rPr lang="es-ES" smtClean="0"/>
              <a:pPr/>
              <a:t>07/04/2020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5E0D-9A39-4CF3-99F5-6DE82B6003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537763"/>
            <a:ext cx="7772400" cy="109344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333445"/>
            <a:ext cx="7772400" cy="120431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2167F-EF4D-4FC9-82FF-2F754EAFFE1D}" type="datetimeFigureOut">
              <a:rPr lang="es-ES" smtClean="0"/>
              <a:pPr/>
              <a:t>07/04/2020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5E0D-9A39-4CF3-99F5-6DE82B6003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84606"/>
            <a:ext cx="4038600" cy="363334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84606"/>
            <a:ext cx="4038600" cy="363334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2167F-EF4D-4FC9-82FF-2F754EAFFE1D}" type="datetimeFigureOut">
              <a:rPr lang="es-ES" smtClean="0"/>
              <a:pPr/>
              <a:t>07/04/2020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5E0D-9A39-4CF3-99F5-6DE82B6003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32355"/>
            <a:ext cx="4040188" cy="5135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745941"/>
            <a:ext cx="4040188" cy="317200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232355"/>
            <a:ext cx="4041775" cy="5135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745941"/>
            <a:ext cx="4041775" cy="317200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2167F-EF4D-4FC9-82FF-2F754EAFFE1D}" type="datetimeFigureOut">
              <a:rPr lang="es-ES" smtClean="0"/>
              <a:pPr/>
              <a:t>07/04/2020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5E0D-9A39-4CF3-99F5-6DE82B6003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2167F-EF4D-4FC9-82FF-2F754EAFFE1D}" type="datetimeFigureOut">
              <a:rPr lang="es-ES" smtClean="0"/>
              <a:pPr/>
              <a:t>07/04/2020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5E0D-9A39-4CF3-99F5-6DE82B6003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2167F-EF4D-4FC9-82FF-2F754EAFFE1D}" type="datetimeFigureOut">
              <a:rPr lang="es-ES" smtClean="0"/>
              <a:pPr/>
              <a:t>07/04/2020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5E0D-9A39-4CF3-99F5-6DE82B6003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19198"/>
            <a:ext cx="3008313" cy="93286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19200"/>
            <a:ext cx="5111750" cy="469874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152068"/>
            <a:ext cx="3008313" cy="376588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2167F-EF4D-4FC9-82FF-2F754EAFFE1D}" type="datetimeFigureOut">
              <a:rPr lang="es-ES" smtClean="0"/>
              <a:pPr/>
              <a:t>07/04/2020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5E0D-9A39-4CF3-99F5-6DE82B6003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853815"/>
            <a:ext cx="5486400" cy="45496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91922"/>
            <a:ext cx="5486400" cy="330327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308780"/>
            <a:ext cx="5486400" cy="64612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2167F-EF4D-4FC9-82FF-2F754EAFFE1D}" type="datetimeFigureOut">
              <a:rPr lang="es-ES" smtClean="0"/>
              <a:pPr/>
              <a:t>07/04/2020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5E0D-9A39-4CF3-99F5-6DE82B6003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2167F-EF4D-4FC9-82FF-2F754EAFFE1D}" type="datetimeFigureOut">
              <a:rPr lang="es-ES" smtClean="0"/>
              <a:pPr/>
              <a:t>07/04/2020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5E0D-9A39-4CF3-99F5-6DE82B6003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0474"/>
            <a:ext cx="2057400" cy="46974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0474"/>
            <a:ext cx="6019800" cy="46974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2167F-EF4D-4FC9-82FF-2F754EAFFE1D}" type="datetimeFigureOut">
              <a:rPr lang="es-ES" smtClean="0"/>
              <a:pPr/>
              <a:t>07/04/2020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5E0D-9A39-4CF3-99F5-6DE82B6003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10260"/>
            <a:ext cx="7772400" cy="118010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119755"/>
            <a:ext cx="6400800" cy="140694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0474"/>
            <a:ext cx="8229600" cy="9175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84606"/>
            <a:ext cx="8229600" cy="36333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102737"/>
            <a:ext cx="2133600" cy="2931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D272167F-EF4D-4FC9-82FF-2F754EAFFE1D}" type="datetimeFigureOut">
              <a:rPr lang="es-ES" smtClean="0"/>
              <a:pPr/>
              <a:t>07/04/2020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102737"/>
            <a:ext cx="2895600" cy="2931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102737"/>
            <a:ext cx="2133600" cy="2931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C0725E0D-9A39-4CF3-99F5-6DE82B60039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AC Champagne" pitchFamily="2" charset="2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013528"/>
            <a:ext cx="2133600" cy="382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PPS  EXCLUSIVOS\- Heroes de las batas blancas\Imágenes\9443_operarios_de_wuh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513947"/>
          </a:xfrm>
          <a:prstGeom prst="rect">
            <a:avLst/>
          </a:prstGeom>
          <a:noFill/>
        </p:spPr>
      </p:pic>
      <p:pic>
        <p:nvPicPr>
          <p:cNvPr id="6" name="Picture 2" descr="E:\PPS  EXCLUSIVOS\- Heroes de las batas blancas\Imágenes\9443_operarios_de_wuh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520743"/>
          </a:xfrm>
          <a:prstGeom prst="rect">
            <a:avLst/>
          </a:prstGeom>
          <a:noFill/>
        </p:spPr>
      </p:pic>
      <p:pic>
        <p:nvPicPr>
          <p:cNvPr id="8" name="Picture 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1712210"/>
            <a:ext cx="6480720" cy="208103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5505450"/>
          </a:xfrm>
          <a:prstGeom prst="rect">
            <a:avLst/>
          </a:prstGeom>
          <a:solidFill>
            <a:schemeClr val="tx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8350" y="0"/>
            <a:ext cx="4565650" cy="5505450"/>
          </a:xfrm>
          <a:prstGeom prst="rect">
            <a:avLst/>
          </a:prstGeom>
          <a:solidFill>
            <a:schemeClr val="tx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>
    <p:sndAc>
      <p:stSnd>
        <p:snd r:embed="rId2" name="Resistiré 2020  - Video Oficial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E:\PPS  EXCLUSIVOS\- Heroes de las batas blancas\Imágenes\704cd302e464f34274106764e8d4c19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52074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27784" y="748770"/>
            <a:ext cx="5544616" cy="3375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</a:pPr>
            <a:r>
              <a:rPr lang="es-ES" sz="36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15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 </a:t>
            </a:r>
            <a:r>
              <a:rPr lang="es-ES" sz="3600" b="1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15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todos los trabajadores de la salud en el mundo les dedico estos versos. </a:t>
            </a:r>
            <a:endParaRPr lang="es-ES" sz="3600" b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15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>
              <a:lnSpc>
                <a:spcPts val="3200"/>
              </a:lnSpc>
            </a:pPr>
            <a:r>
              <a:rPr lang="es-ES" sz="36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15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 </a:t>
            </a:r>
            <a:r>
              <a:rPr lang="es-ES" sz="3600" b="1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15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mi forma de decir: Gracias. </a:t>
            </a:r>
            <a:endParaRPr lang="es-ES" sz="3600" b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15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>
              <a:lnSpc>
                <a:spcPts val="3200"/>
              </a:lnSpc>
            </a:pPr>
            <a:r>
              <a:rPr lang="es-ES" sz="36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15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 </a:t>
            </a:r>
            <a:r>
              <a:rPr lang="es-ES" sz="3600" b="1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15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la inmensa generosidad de arriesgar su vida por la de nosotros. </a:t>
            </a:r>
            <a:endParaRPr lang="es-ES" sz="3600" b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15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>
              <a:lnSpc>
                <a:spcPts val="3200"/>
              </a:lnSpc>
            </a:pPr>
            <a:r>
              <a:rPr lang="es-ES" sz="36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15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Todos </a:t>
            </a:r>
            <a:r>
              <a:rPr lang="es-ES" sz="3600" b="1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15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los aplausos del mundo para </a:t>
            </a:r>
            <a:r>
              <a:rPr lang="es-ES" sz="36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15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ustedes </a:t>
            </a:r>
          </a:p>
          <a:p>
            <a:pPr>
              <a:lnSpc>
                <a:spcPts val="3200"/>
              </a:lnSpc>
            </a:pPr>
            <a:r>
              <a:rPr lang="es-ES" sz="36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15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    que </a:t>
            </a:r>
            <a:r>
              <a:rPr lang="es-ES" sz="3600" b="1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15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son de lo mejor de la humanidad. </a:t>
            </a:r>
            <a:endParaRPr lang="es-ES" sz="3600" b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15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>
              <a:lnSpc>
                <a:spcPts val="3200"/>
              </a:lnSpc>
            </a:pPr>
            <a:r>
              <a:rPr lang="es-ES" sz="36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15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                   Mis </a:t>
            </a:r>
            <a:r>
              <a:rPr lang="es-ES" sz="3600" b="1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15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humildes versos.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8350" cy="5500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1"/>
            <a:ext cx="4552950" cy="550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763" y="0"/>
            <a:ext cx="9148763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0" y="2752726"/>
            <a:ext cx="9137650" cy="2752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41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E:\PPS  EXCLUSIVOS\- Heroes de las batas blancas\Imágenes\USA_Scenery_Sunrises_and_sunsets_Sky_HDR_Florida_515963_1280x7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797"/>
            <a:ext cx="9156700" cy="552074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54185" y="517544"/>
            <a:ext cx="38539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Héroes de las batas blancas. </a:t>
            </a:r>
          </a:p>
        </p:txBody>
      </p:sp>
      <p:pic>
        <p:nvPicPr>
          <p:cNvPr id="20484" name="Picture 4" descr="E:\PPS  EXCLUSIVOS\- Heroes de las batas blancas\Imágenes\Autumn_Forests_HDR_Fir_4589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5054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1057070"/>
            <a:ext cx="37261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 los que apuestan su vida</a:t>
            </a:r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/>
            </a:r>
            <a:b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</a:b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salvando la vida de otros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A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Heroes de las batas blancas\Imágenes\6 - Gardens_Scotland_Erddig_4371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3789"/>
            <a:ext cx="9156700" cy="5553028"/>
          </a:xfrm>
          <a:prstGeom prst="rect">
            <a:avLst/>
          </a:prstGeom>
          <a:noFill/>
        </p:spPr>
      </p:pic>
      <p:pic>
        <p:nvPicPr>
          <p:cNvPr id="19457" name="Picture 1" descr="E:\PPS  EXCLUSIVOS\- Heroes de las batas blancas\Imágenes\Gardens_Scotland_Erddig_4371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3789"/>
            <a:ext cx="9156700" cy="555302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75856" y="28631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 los que muestran sonrisas </a:t>
            </a:r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/>
            </a:r>
            <a:b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</a:b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llevando el corazón roto.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Heroes de las batas blancas\Imágenes\294529_5_5e693e103cb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797"/>
            <a:ext cx="9156700" cy="5520743"/>
          </a:xfrm>
          <a:prstGeom prst="rect">
            <a:avLst/>
          </a:prstGeom>
          <a:noFill/>
        </p:spPr>
      </p:pic>
      <p:pic>
        <p:nvPicPr>
          <p:cNvPr id="3" name="Picture 1" descr="E:\PPS  EXCLUSIVOS\- Heroes de las batas blancas\Imágenes\294529_5_5e693e103cb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52074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71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Heroes de las batas blancas\Imágenes\Japan_Kyoto_Gardens_Imperial_Palace_gardens_HDR_570985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797"/>
            <a:ext cx="9156700" cy="552074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91680" y="517544"/>
            <a:ext cx="3851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 los que vencen el miedo </a:t>
            </a:r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/>
            </a:r>
            <a:b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</a:b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que devora la esperanza.</a:t>
            </a:r>
          </a:p>
        </p:txBody>
      </p:sp>
      <p:pic>
        <p:nvPicPr>
          <p:cNvPr id="17410" name="Picture 2" descr="E:\PPS  EXCLUSIVOS\- Heroes de las batas blancas\Imágenes\Japan_Kyoto_Autumn_Parks_Rivers_Daikaku-ji_HDR_571683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5054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4008" y="3600553"/>
            <a:ext cx="3779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 los que llegan desechos </a:t>
            </a:r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/>
            </a:r>
            <a:b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</a:b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 la puerta de su casa.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52A00"/>
            </a:gs>
            <a:gs pos="50000">
              <a:srgbClr val="005A9E"/>
            </a:gs>
            <a:gs pos="100000">
              <a:schemeClr val="accent6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Heroes de las batas blancas\Imágenes\Germany_Berlin_Coast_4585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797"/>
            <a:ext cx="9150350" cy="552074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83768" y="594619"/>
            <a:ext cx="3816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Esas </a:t>
            </a: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mujeres y hombres, </a:t>
            </a:r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/>
            </a:r>
            <a:b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</a:b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almas de los hospitales,</a:t>
            </a:r>
          </a:p>
        </p:txBody>
      </p:sp>
      <p:pic>
        <p:nvPicPr>
          <p:cNvPr id="16386" name="Picture 2" descr="E:\PPS  EXCLUSIVOS\- Heroes de las batas blancas\Imágenes\England_Parks_Merseyside_Liverpool_HDR_Lawn_Shrubs_542182_1280x8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5054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59632" y="3523478"/>
            <a:ext cx="4104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</a:t>
            </a: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 </a:t>
            </a:r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la juegan en tu nombre</a:t>
            </a: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/>
            </a:r>
            <a:b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</a:br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el de todos los mortales.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Heroes de las batas blancas\Imágenes\12 - GettyImages-1201428157-700x4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"/>
            <a:ext cx="9156700" cy="552244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92F21"/>
            </a:gs>
            <a:gs pos="50000">
              <a:srgbClr val="303C18"/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Heroes de las batas blancas\Imágenes\434236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797"/>
            <a:ext cx="9150350" cy="552074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1365371"/>
            <a:ext cx="37433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Héroes de las batas blancas.</a:t>
            </a:r>
          </a:p>
        </p:txBody>
      </p:sp>
      <p:pic>
        <p:nvPicPr>
          <p:cNvPr id="14338" name="Picture 2" descr="E:\PPS  EXCLUSIVOS\- Heroes de las batas blancas\Imágenes\England_Parks_Waterfalls_4556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5054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16017" y="1673672"/>
            <a:ext cx="30652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Heroínas sin medallas.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rgbClr val="405F2B"/>
            </a:gs>
            <a:gs pos="100000">
              <a:schemeClr val="accent3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Heroes de las batas blancas\Imágenes\England_Parks_Sky_Tatton_4551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797"/>
            <a:ext cx="9150350" cy="552074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885330" y="594619"/>
            <a:ext cx="35605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¡Cuánto </a:t>
            </a: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les debemos </a:t>
            </a:r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todos!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3314" name="Picture 2" descr="E:\PPS  EXCLUSIVOS\- Heroes de las batas blancas\Imágenes\England_Rivers_4355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5054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91681" y="1211221"/>
            <a:ext cx="30412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¡Ojalá </a:t>
            </a: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no se </a:t>
            </a:r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olvidara!.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solidFill>
            <a:srgbClr val="00A5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E:\PPS  EXCLUSIVOS\- Heroes de las batas blancas\Imágenes\5e2d79f059bf5b432727e6c7-750x3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637" y="0"/>
            <a:ext cx="9186863" cy="551394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Heroes de las batas blancas\Imágenes\Japan_Parks_Kamakura_HDR_Design_Shrubs_Trees_580071_1280x8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797"/>
            <a:ext cx="9156700" cy="552074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9" y="748769"/>
            <a:ext cx="38138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Ellos hoy son nuestros santos</a:t>
            </a:r>
          </a:p>
        </p:txBody>
      </p:sp>
      <p:pic>
        <p:nvPicPr>
          <p:cNvPr id="11266" name="Picture 2" descr="E:\PPS  EXCLUSIVOS\- Heroes de las batas blancas\Imágenes\Slovenia_Summer_Rivers_4596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51394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7" y="3061026"/>
            <a:ext cx="46658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rgbClr val="00153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Los más </a:t>
            </a:r>
            <a:r>
              <a:rPr lang="es-ES" sz="3600" b="1" dirty="0" smtClean="0">
                <a:solidFill>
                  <a:srgbClr val="00153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bravos, </a:t>
            </a:r>
            <a:r>
              <a:rPr lang="es-ES" sz="3600" b="1" dirty="0">
                <a:solidFill>
                  <a:srgbClr val="00153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las más fuertes.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tx2">
                <a:lumMod val="60000"/>
                <a:lumOff val="40000"/>
              </a:schemeClr>
            </a:gs>
            <a:gs pos="100000">
              <a:schemeClr val="tx2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Heroes de las batas blancas\Imágenes\United_Kingdom_Scenery_Parks_Rivers_Bridges_527248_1280x6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84692" cy="552074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671694"/>
            <a:ext cx="40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rgbClr val="00153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Los que enfrentan el espanto</a:t>
            </a:r>
            <a:r>
              <a:rPr lang="es-ES" sz="3600" b="1" dirty="0" smtClean="0">
                <a:solidFill>
                  <a:srgbClr val="00153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/>
            </a:r>
            <a:br>
              <a:rPr lang="es-ES" sz="3600" b="1" dirty="0" smtClean="0">
                <a:solidFill>
                  <a:srgbClr val="00153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</a:br>
            <a:r>
              <a:rPr lang="es-ES" sz="3600" b="1" dirty="0">
                <a:solidFill>
                  <a:srgbClr val="00153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nos salvan de la muerte.</a:t>
            </a:r>
          </a:p>
        </p:txBody>
      </p:sp>
      <p:grpSp>
        <p:nvGrpSpPr>
          <p:cNvPr id="4" name="12 Grupo"/>
          <p:cNvGrpSpPr/>
          <p:nvPr/>
        </p:nvGrpSpPr>
        <p:grpSpPr>
          <a:xfrm>
            <a:off x="0" y="0"/>
            <a:ext cx="9144000" cy="5505450"/>
            <a:chOff x="611560" y="836712"/>
            <a:chExt cx="3600400" cy="5032176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72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Heroes de las batas blancas\Imágenes\91416169_2780806228633805_8065270939808196501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0391"/>
            <a:ext cx="9156700" cy="554623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5505450"/>
          </a:xfrm>
          <a:prstGeom prst="rect">
            <a:avLst/>
          </a:prstGeom>
          <a:solidFill>
            <a:srgbClr val="C4BD97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505450"/>
          </a:xfrm>
          <a:prstGeom prst="rect">
            <a:avLst/>
          </a:prstGeom>
          <a:solidFill>
            <a:srgbClr val="C4BD97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A9E"/>
            </a:gs>
            <a:gs pos="50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Heroes de las batas blancas\Imágenes\United_Kingdom_Gardens_4532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797"/>
            <a:ext cx="9150350" cy="552074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63688" y="7487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Lo </a:t>
            </a: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que han hecho ya es historia. </a:t>
            </a:r>
          </a:p>
        </p:txBody>
      </p:sp>
      <p:pic>
        <p:nvPicPr>
          <p:cNvPr id="8194" name="Picture 2" descr="E:\PPS  EXCLUSIVOS\- Heroes de las batas blancas\Imágenes\Scenery_Slovenia_4579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5054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1" y="3292252"/>
            <a:ext cx="29787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Nada caerá al olvido.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50000"/>
              </a:schemeClr>
            </a:gs>
            <a:gs pos="50000">
              <a:schemeClr val="bg2">
                <a:lumMod val="50000"/>
              </a:schemeClr>
            </a:gs>
            <a:gs pos="100000">
              <a:schemeClr val="bg2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E:\PPS  EXCLUSIVOS\- Heroes de las batas blancas\Imágenes\Russia_St._Petersburg_Parks_Roses_Oranienbaum_579633_1280x7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507150"/>
          </a:xfrm>
          <a:prstGeom prst="rect">
            <a:avLst/>
          </a:prstGeom>
          <a:noFill/>
        </p:spPr>
      </p:pic>
      <p:pic>
        <p:nvPicPr>
          <p:cNvPr id="7169" name="Picture 1" descr="E:\PPS  EXCLUSIVOS\- Heroes de las batas blancas\Imágenes\Russia_St._Petersburg_Parks_Roses_Oranienbaum_579633_1280x7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5071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83768" y="671694"/>
            <a:ext cx="3960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Porque contarán su gloria </a:t>
            </a:r>
            <a:r>
              <a:rPr lang="es-ES" sz="3600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/>
            </a:r>
            <a:br>
              <a:rPr lang="es-ES" sz="3600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</a:br>
            <a:r>
              <a:rPr lang="es-ES" sz="3600" dirty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todos los que queden vivos. 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Heroes de las batas blancas\Imágenes\_295505_1_5e73cada8750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797"/>
            <a:ext cx="9156700" cy="552074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5054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50000">
              <a:schemeClr val="bg2">
                <a:lumMod val="25000"/>
              </a:schemeClr>
            </a:gs>
            <a:gs pos="100000">
              <a:srgbClr val="FF66C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 flipH="1">
            <a:off x="0" y="0"/>
            <a:ext cx="9144000" cy="5505450"/>
          </a:xfrm>
          <a:prstGeom prst="rtTriangle">
            <a:avLst/>
          </a:prstGeom>
          <a:solidFill>
            <a:srgbClr val="A780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rectángulo"/>
          <p:cNvSpPr/>
          <p:nvPr/>
        </p:nvSpPr>
        <p:spPr>
          <a:xfrm flipV="1">
            <a:off x="0" y="0"/>
            <a:ext cx="9144000" cy="5505450"/>
          </a:xfrm>
          <a:prstGeom prst="rtTriangle">
            <a:avLst/>
          </a:prstGeom>
          <a:solidFill>
            <a:srgbClr val="6156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5124" name="Picture 4" descr="E:\PPS  EXCLUSIVOS\- Heroes de las batas blancas\Imágenes\Bouquets_Lilac_Wicker_basket_Petals_57875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797"/>
            <a:ext cx="9156700" cy="552074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7020" y="2906876"/>
            <a:ext cx="2021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>
                  <a:solidFill>
                    <a:srgbClr val="FFB3FF"/>
                  </a:solidFill>
                </a:ln>
                <a:solidFill>
                  <a:srgbClr val="600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Abril 2020</a:t>
            </a:r>
            <a:endParaRPr lang="es-ES" sz="3600" dirty="0">
              <a:ln>
                <a:solidFill>
                  <a:srgbClr val="FFB3FF"/>
                </a:solidFill>
              </a:ln>
              <a:solidFill>
                <a:srgbClr val="600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51521" y="517544"/>
            <a:ext cx="29398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>
                  <a:solidFill>
                    <a:srgbClr val="FFB3FF"/>
                  </a:solidFill>
                </a:ln>
                <a:solidFill>
                  <a:srgbClr val="600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Música: Resistiré</a:t>
            </a:r>
            <a:endParaRPr lang="es-ES" sz="3600" dirty="0">
              <a:ln>
                <a:solidFill>
                  <a:srgbClr val="FFB3FF"/>
                </a:solidFill>
              </a:ln>
              <a:solidFill>
                <a:srgbClr val="600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r>
              <a:rPr lang="es-ES" sz="3600" dirty="0" smtClean="0">
                <a:ln>
                  <a:solidFill>
                    <a:srgbClr val="FFB3FF"/>
                  </a:solidFill>
                </a:ln>
                <a:solidFill>
                  <a:srgbClr val="600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Mas de 30 artistas</a:t>
            </a:r>
          </a:p>
          <a:p>
            <a:r>
              <a:rPr lang="es-ES" sz="3600" dirty="0" smtClean="0">
                <a:ln>
                  <a:solidFill>
                    <a:srgbClr val="FFB3FF"/>
                  </a:solidFill>
                </a:ln>
                <a:solidFill>
                  <a:srgbClr val="600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Himno contra el</a:t>
            </a:r>
          </a:p>
          <a:p>
            <a:r>
              <a:rPr lang="es-ES" sz="3600" dirty="0" smtClean="0">
                <a:ln>
                  <a:solidFill>
                    <a:srgbClr val="FFB3FF"/>
                  </a:solidFill>
                </a:ln>
                <a:solidFill>
                  <a:srgbClr val="600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Coronavirus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51520" y="3600553"/>
            <a:ext cx="30683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>
                  <a:solidFill>
                    <a:srgbClr val="FFB3FF"/>
                  </a:solidFill>
                </a:ln>
                <a:solidFill>
                  <a:srgbClr val="600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Autor: Alexis Valdés</a:t>
            </a:r>
            <a:endParaRPr lang="es-ES" sz="3600" dirty="0">
              <a:ln>
                <a:solidFill>
                  <a:srgbClr val="FFB3FF"/>
                </a:solidFill>
              </a:ln>
              <a:solidFill>
                <a:srgbClr val="600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6804249" y="3292252"/>
            <a:ext cx="1388366" cy="1910574"/>
            <a:chOff x="7731058" y="2205038"/>
            <a:chExt cx="1676982" cy="1684996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853878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7731058" y="3428590"/>
              <a:ext cx="1676982" cy="461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800" dirty="0">
                  <a:ln>
                    <a:solidFill>
                      <a:srgbClr val="FFB3FF"/>
                    </a:solidFill>
                  </a:ln>
                  <a:solidFill>
                    <a:srgbClr val="600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C Champagne" pitchFamily="2" charset="2"/>
                  <a:cs typeface="Arial" charset="0"/>
                </a:rPr>
                <a:t>Margarita</a:t>
              </a:r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1" y="0"/>
            <a:ext cx="9143999" cy="55054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51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2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2" grpId="0"/>
      <p:bldP spid="3" grpId="0"/>
      <p:bldP spid="4" grpId="0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630382"/>
            <a:ext cx="304800" cy="244687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84605"/>
            <a:ext cx="9144000" cy="18351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468120"/>
            <a:ext cx="9144000" cy="403733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2"/>
            <a:ext cx="4876800" cy="125401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29292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792643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364442"/>
            <a:ext cx="2362200" cy="1896322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914987"/>
            <a:ext cx="1219200" cy="795232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385695"/>
            <a:ext cx="533400" cy="428202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813897"/>
            <a:ext cx="533400" cy="428202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242098"/>
            <a:ext cx="533400" cy="428202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670300"/>
            <a:ext cx="533400" cy="428202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5260765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72888"/>
            <a:ext cx="4826000" cy="16924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1149</TotalTime>
  <Words>201</Words>
  <Application>Microsoft Office PowerPoint</Application>
  <PresentationFormat>Personalizado</PresentationFormat>
  <Paragraphs>33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6" baseType="lpstr">
      <vt:lpstr>Arial</vt:lpstr>
      <vt:lpstr>Calibri</vt:lpstr>
      <vt:lpstr>CAC Champagne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9</cp:revision>
  <dcterms:created xsi:type="dcterms:W3CDTF">2020-04-04T00:08:15Z</dcterms:created>
  <dcterms:modified xsi:type="dcterms:W3CDTF">2020-04-07T22:50:26Z</dcterms:modified>
</cp:coreProperties>
</file>