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8"/>
  </p:notesMasterIdLst>
  <p:sldIdLst>
    <p:sldId id="261" r:id="rId3"/>
    <p:sldId id="317" r:id="rId4"/>
    <p:sldId id="266" r:id="rId5"/>
    <p:sldId id="264" r:id="rId6"/>
    <p:sldId id="318" r:id="rId7"/>
    <p:sldId id="275" r:id="rId8"/>
    <p:sldId id="269" r:id="rId9"/>
    <p:sldId id="319" r:id="rId10"/>
    <p:sldId id="268" r:id="rId11"/>
    <p:sldId id="272" r:id="rId12"/>
    <p:sldId id="320" r:id="rId13"/>
    <p:sldId id="278" r:id="rId14"/>
    <p:sldId id="274" r:id="rId15"/>
    <p:sldId id="322" r:id="rId16"/>
    <p:sldId id="273" r:id="rId17"/>
    <p:sldId id="279" r:id="rId18"/>
    <p:sldId id="321" r:id="rId19"/>
    <p:sldId id="289" r:id="rId20"/>
    <p:sldId id="281" r:id="rId21"/>
    <p:sldId id="324" r:id="rId22"/>
    <p:sldId id="282" r:id="rId23"/>
    <p:sldId id="284" r:id="rId24"/>
    <p:sldId id="323" r:id="rId25"/>
    <p:sldId id="306" r:id="rId26"/>
    <p:sldId id="259" r:id="rId27"/>
    <p:sldId id="288" r:id="rId28"/>
    <p:sldId id="267" r:id="rId29"/>
    <p:sldId id="271" r:id="rId30"/>
    <p:sldId id="260" r:id="rId31"/>
    <p:sldId id="262" r:id="rId32"/>
    <p:sldId id="257" r:id="rId33"/>
    <p:sldId id="280" r:id="rId34"/>
    <p:sldId id="286" r:id="rId35"/>
    <p:sldId id="287" r:id="rId36"/>
    <p:sldId id="290" r:id="rId37"/>
    <p:sldId id="258" r:id="rId38"/>
    <p:sldId id="299" r:id="rId39"/>
    <p:sldId id="291" r:id="rId40"/>
    <p:sldId id="292" r:id="rId41"/>
    <p:sldId id="297" r:id="rId42"/>
    <p:sldId id="294" r:id="rId43"/>
    <p:sldId id="298" r:id="rId44"/>
    <p:sldId id="295" r:id="rId45"/>
    <p:sldId id="296" r:id="rId46"/>
    <p:sldId id="305" r:id="rId47"/>
    <p:sldId id="300" r:id="rId48"/>
    <p:sldId id="301" r:id="rId49"/>
    <p:sldId id="302" r:id="rId50"/>
    <p:sldId id="303" r:id="rId51"/>
    <p:sldId id="304" r:id="rId52"/>
    <p:sldId id="308" r:id="rId53"/>
    <p:sldId id="312" r:id="rId54"/>
    <p:sldId id="315" r:id="rId55"/>
    <p:sldId id="313" r:id="rId56"/>
    <p:sldId id="316" r:id="rId57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4c9hyzaWU65+smPJVO3cw" hashData="y5s/UpOqaB7lxU9vpVbm1HXBS+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4DE6"/>
    <a:srgbClr val="0038A8"/>
    <a:srgbClr val="603E00"/>
    <a:srgbClr val="CC6600"/>
    <a:srgbClr val="FF6600"/>
    <a:srgbClr val="F5EDB5"/>
    <a:srgbClr val="D1A537"/>
    <a:srgbClr val="E2E64C"/>
    <a:srgbClr val="9EA11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348" autoAdjust="0"/>
    <p:restoredTop sz="94660"/>
  </p:normalViewPr>
  <p:slideViewPr>
    <p:cSldViewPr>
      <p:cViewPr>
        <p:scale>
          <a:sx n="310" d="100"/>
          <a:sy n="310" d="100"/>
        </p:scale>
        <p:origin x="2460" y="268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EDF413-9FE5-4BCD-A09A-0656378472B8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1ED60E-8144-4D4C-86C9-3A0536572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62B3F-EC0F-4BA4-AAB0-DDCB14F03FF3}" type="datetimeFigureOut">
              <a:rPr lang="es-ES" smtClean="0"/>
              <a:pPr/>
              <a:t>16/09/2016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image" Target="../media/image9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image" Target="../media/image39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image" Target="../media/image54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image" Target="../media/image82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image" Target="../media/image101.png"/><Relationship Id="rId18" Type="http://schemas.openxmlformats.org/officeDocument/2006/relationships/image" Target="../media/image10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0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7.png"/><Relationship Id="rId11" Type="http://schemas.openxmlformats.org/officeDocument/2006/relationships/image" Target="../media/image10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0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6.png"/><Relationship Id="rId9" Type="http://schemas.openxmlformats.org/officeDocument/2006/relationships/image" Target="../media/image9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DE6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92436-desktop-backgrounds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4107635" y="-321471"/>
            <a:ext cx="928694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 rot="16200000">
            <a:off x="4107635" y="-607223"/>
            <a:ext cx="928694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 rot="16200000">
            <a:off x="4107635" y="-964413"/>
            <a:ext cx="928694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ombo"/>
          <p:cNvSpPr/>
          <p:nvPr/>
        </p:nvSpPr>
        <p:spPr>
          <a:xfrm rot="16200000">
            <a:off x="4107635" y="-1250165"/>
            <a:ext cx="928694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ombo"/>
          <p:cNvSpPr/>
          <p:nvPr/>
        </p:nvSpPr>
        <p:spPr>
          <a:xfrm rot="16200000">
            <a:off x="4107635" y="-1607355"/>
            <a:ext cx="928694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ombo"/>
          <p:cNvSpPr/>
          <p:nvPr/>
        </p:nvSpPr>
        <p:spPr>
          <a:xfrm rot="16200000">
            <a:off x="4036206" y="-2035974"/>
            <a:ext cx="1071552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ombo"/>
          <p:cNvSpPr/>
          <p:nvPr/>
        </p:nvSpPr>
        <p:spPr>
          <a:xfrm rot="16200000">
            <a:off x="4107635" y="678661"/>
            <a:ext cx="928694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ombo"/>
          <p:cNvSpPr/>
          <p:nvPr/>
        </p:nvSpPr>
        <p:spPr>
          <a:xfrm rot="16200000">
            <a:off x="4107635" y="964413"/>
            <a:ext cx="928694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ombo"/>
          <p:cNvSpPr/>
          <p:nvPr/>
        </p:nvSpPr>
        <p:spPr>
          <a:xfrm rot="16200000">
            <a:off x="4107635" y="1250165"/>
            <a:ext cx="928694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ombo"/>
          <p:cNvSpPr/>
          <p:nvPr/>
        </p:nvSpPr>
        <p:spPr>
          <a:xfrm rot="16200000">
            <a:off x="4107635" y="1535917"/>
            <a:ext cx="928694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ombo"/>
          <p:cNvSpPr/>
          <p:nvPr/>
        </p:nvSpPr>
        <p:spPr>
          <a:xfrm rot="16200000">
            <a:off x="4107635" y="1821669"/>
            <a:ext cx="928694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ombo"/>
          <p:cNvSpPr/>
          <p:nvPr/>
        </p:nvSpPr>
        <p:spPr>
          <a:xfrm rot="16200000">
            <a:off x="4107635" y="2107403"/>
            <a:ext cx="928694" cy="5143500"/>
          </a:xfrm>
          <a:prstGeom prst="diamond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7350" name="Picture 6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6572264" y="4500576"/>
            <a:ext cx="1928826" cy="361655"/>
          </a:xfrm>
          <a:prstGeom prst="rect">
            <a:avLst/>
          </a:prstGeom>
          <a:noFill/>
        </p:spPr>
      </p:pic>
      <p:pic>
        <p:nvPicPr>
          <p:cNvPr id="57356" name="Picture 12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lum bright="10000" contrast="20000"/>
          </a:blip>
          <a:srcRect/>
          <a:stretch>
            <a:fillRect/>
          </a:stretch>
        </p:blipFill>
        <p:spPr bwMode="auto">
          <a:xfrm>
            <a:off x="2928926" y="0"/>
            <a:ext cx="3314700" cy="885825"/>
          </a:xfrm>
          <a:prstGeom prst="rect">
            <a:avLst/>
          </a:prstGeom>
          <a:noFill/>
        </p:spPr>
      </p:pic>
      <p:pic>
        <p:nvPicPr>
          <p:cNvPr id="57358" name="Picture 14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lum bright="10000" contrast="20000"/>
          </a:blip>
          <a:srcRect/>
          <a:stretch>
            <a:fillRect/>
          </a:stretch>
        </p:blipFill>
        <p:spPr bwMode="auto">
          <a:xfrm>
            <a:off x="2857488" y="785800"/>
            <a:ext cx="3362325" cy="933450"/>
          </a:xfrm>
          <a:prstGeom prst="rect">
            <a:avLst/>
          </a:prstGeom>
          <a:noFill/>
        </p:spPr>
      </p:pic>
      <p:pic>
        <p:nvPicPr>
          <p:cNvPr id="23" name="22 Imagen" descr="6892436-desktop-backgrounds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Percy Faith - Theme From A Summer Pla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6000"/>
                            </p:stCondLst>
                            <p:childTnLst>
                              <p:par>
                                <p:cTn id="18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6" dur="3000"/>
                                        <p:tgtEl>
                                          <p:spTgt spid="5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9" dur="30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000"/>
                            </p:stCondLst>
                            <p:childTnLst>
                              <p:par>
                                <p:cTn id="19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3" dur="2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00166" y="1500180"/>
            <a:ext cx="6000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vivas por el tiempo que </a:t>
            </a: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tu quieras</a:t>
            </a: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,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y que nunca quieras vivir tanto como vives.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 Recuerda siempre olvidar las cosas que te entristecieron. </a:t>
            </a:r>
            <a:b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Pero nunca te olvides de recordar las cosas que te </a:t>
            </a: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alegraron 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endParaRPr lang="es-PE" sz="24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een-grass-pine-mountain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0" name="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ktop-backgrounds-scenic-sunset-nature-oth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blipFill dpi="0" rotWithShape="1"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blipFill dpi="0" rotWithShape="1"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blipFill dpi="0" rotWithShape="1"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blipFill dpi="0" rotWithShape="1">
            <a:blip r:embed="rId11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blipFill>
            <a:blip r:embed="rId1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blipFill dpi="0" rotWithShape="1">
            <a:blip r:embed="rId1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blipFill dpi="0" rotWithShape="1">
            <a:blip r:embed="rId1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blipFill>
            <a:blip r:embed="rId1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blipFill>
            <a:blip r:embed="rId1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14480" y="1785932"/>
            <a:ext cx="568617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Recuerda siempre olvidar a los amigos que resultaron falsos. </a:t>
            </a:r>
            <a:b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Pero nunca olvides recordar a aquellos que permanecieron contigo.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Recuerda siempre olvidar los problemas que ya pasaron</a:t>
            </a:r>
            <a:b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Pero nunca olvides recordar las bendiciones de cada </a:t>
            </a: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día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endParaRPr lang="es-PE" sz="24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autumn-fores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Wallpaper-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4107635" y="-32147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 rot="16200000">
            <a:off x="4107635" y="-60722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 rot="16200000">
            <a:off x="4107635" y="-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ombo"/>
          <p:cNvSpPr/>
          <p:nvPr/>
        </p:nvSpPr>
        <p:spPr>
          <a:xfrm rot="16200000">
            <a:off x="4107635" y="-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ombo"/>
          <p:cNvSpPr/>
          <p:nvPr/>
        </p:nvSpPr>
        <p:spPr>
          <a:xfrm rot="16200000">
            <a:off x="4107635" y="-160735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ombo"/>
          <p:cNvSpPr/>
          <p:nvPr/>
        </p:nvSpPr>
        <p:spPr>
          <a:xfrm rot="16200000">
            <a:off x="4036206" y="-2035974"/>
            <a:ext cx="1071552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ombo"/>
          <p:cNvSpPr/>
          <p:nvPr/>
        </p:nvSpPr>
        <p:spPr>
          <a:xfrm rot="16200000">
            <a:off x="4107635" y="67866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ombo"/>
          <p:cNvSpPr/>
          <p:nvPr/>
        </p:nvSpPr>
        <p:spPr>
          <a:xfrm rot="16200000">
            <a:off x="4107635" y="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ombo"/>
          <p:cNvSpPr/>
          <p:nvPr/>
        </p:nvSpPr>
        <p:spPr>
          <a:xfrm rot="16200000">
            <a:off x="4107635" y="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ombo"/>
          <p:cNvSpPr/>
          <p:nvPr/>
        </p:nvSpPr>
        <p:spPr>
          <a:xfrm rot="16200000">
            <a:off x="4107635" y="1535917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ombo"/>
          <p:cNvSpPr/>
          <p:nvPr/>
        </p:nvSpPr>
        <p:spPr>
          <a:xfrm rot="16200000">
            <a:off x="4107635" y="1821669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ombo"/>
          <p:cNvSpPr/>
          <p:nvPr/>
        </p:nvSpPr>
        <p:spPr>
          <a:xfrm rot="16200000">
            <a:off x="4107635" y="210740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1857370"/>
            <a:ext cx="466345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el día más triste de tu futuro no sea mayor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a la felicidad del día más feliz de tu pasado.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nunca se te venga el techo encima 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y que los amigos reunidos debajo de él, nunca se </a:t>
            </a: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vayan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endParaRPr lang="es-PE" sz="24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Wallpaper-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-poppies-grass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blipFill dpi="0" rotWithShape="1">
            <a:blip r:embed="rId7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blipFill dpi="0" rotWithShape="1">
            <a:blip r:embed="rId8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9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9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10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10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85984" y="1571618"/>
            <a:ext cx="490070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siempre tengas palabras cálidas en un frío anochecer,</a:t>
            </a:r>
            <a:b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Una luna llena en una noche oscura,</a:t>
            </a:r>
            <a:b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Y que el camino siempre se abra a tu puerta.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haya una generación de hijos en los hijos de tus </a:t>
            </a: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hijos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endParaRPr lang="es-PE" sz="24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03E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1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ctor-farm-fields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blipFill dpi="0" rotWithShape="1"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blipFill dpi="0" rotWithShape="1"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blipFill dpi="0" rotWithShape="1"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blipFill dpi="0" rotWithShape="1">
            <a:blip r:embed="rId11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blipFill>
            <a:blip r:embed="rId1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blipFill dpi="0" rotWithShape="1">
            <a:blip r:embed="rId1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blipFill dpi="0" rotWithShape="1">
            <a:blip r:embed="rId1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blipFill>
            <a:blip r:embed="rId1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blipFill>
            <a:blip r:embed="rId1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71604" y="1714494"/>
            <a:ext cx="59314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¡Que vivas cien años, con un año extra para arrepentirte!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el Señor te guarde en Su mano y nunca apriete mucho el puño.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tus vecinos te respeten, los problemas te abandonen,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endParaRPr lang="es-PE" sz="24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ver-bench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2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0" name="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1643056"/>
            <a:ext cx="475803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los ángeles te protejan, y que el cielo te reciba,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la fortuna de las colinas irlandesas te abracen.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las Bendiciones de San Patricio te contemplen.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tus bolsillos estén pesados y tu corazón </a:t>
            </a: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ligero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endParaRPr lang="es-PE" sz="24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green-reflection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9" name="68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3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6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Elipse"/>
          <p:cNvSpPr/>
          <p:nvPr/>
        </p:nvSpPr>
        <p:spPr>
          <a:xfrm>
            <a:off x="2571736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Elipse"/>
          <p:cNvSpPr/>
          <p:nvPr/>
        </p:nvSpPr>
        <p:spPr>
          <a:xfrm>
            <a:off x="2571736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2571736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2571736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4572000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4572000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4572000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4572000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4572000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1357304"/>
            <a:ext cx="506100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la buena suerte te persiga, cada día y cada noche.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Muros contra el viento, un techo para la lluvia, 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bebidas junto a la fogata,</a:t>
            </a:r>
            <a:b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Risas para consolarte y aquellos a quienes amas cerca de ti,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¡Y todo lo que tu corazón desee!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Dios esté contigo y te bendiga,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endParaRPr lang="es-PE" sz="24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10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12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000"/>
                            </p:stCondLst>
                            <p:childTnLst>
                              <p:par>
                                <p:cTn id="1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857356" y="1285866"/>
            <a:ext cx="507222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veas a los hijos de tus hijos,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el infortunio sea pobre, seas rico en bendiciones.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no conozcas nada más que la felicidad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Que desde este día en adelante,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Dios te conceda muchos años de vida,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Edwardian Script ITC" pitchFamily="66" charset="0"/>
              </a:rPr>
              <a:t>De seguro Él sabe que la tierra no tiene suficientes ángeles.</a:t>
            </a:r>
            <a:endParaRPr lang="es-PE" sz="24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endParaRPr lang="es-PE" sz="24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river-and-boat-with-girl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4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Picture 10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28596" y="3857634"/>
            <a:ext cx="2566979" cy="290968"/>
          </a:xfrm>
          <a:prstGeom prst="rect">
            <a:avLst/>
          </a:prstGeom>
          <a:noFill/>
        </p:spPr>
      </p:pic>
      <p:sp>
        <p:nvSpPr>
          <p:cNvPr id="49" name="48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23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4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gorgeus-reflection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blipFill dpi="0" rotWithShape="1"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blipFill dpi="0" rotWithShape="1">
            <a:blip r:embed="rId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blipFill dpi="0" rotWithShape="1">
            <a:blip r:embed="rId8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blipFill dpi="0" rotWithShape="1">
            <a:blip r:embed="rId9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blipFill dpi="0" rotWithShape="1">
            <a:blip r:embed="rId10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blipFill dpi="0" rotWithShape="1">
            <a:blip r:embed="rId11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blipFill>
            <a:blip r:embed="rId1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blipFill dpi="0" rotWithShape="1">
            <a:blip r:embed="rId1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blipFill dpi="0" rotWithShape="1">
            <a:blip r:embed="rId1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blipFill>
            <a:blip r:embed="rId1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blipFill>
            <a:blip r:embed="rId1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-for-desktop-background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9" name="68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3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ange-autumn-landscape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4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57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0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Elipse"/>
          <p:cNvSpPr/>
          <p:nvPr/>
        </p:nvSpPr>
        <p:spPr>
          <a:xfrm>
            <a:off x="2571736" y="1000114"/>
            <a:ext cx="2000264" cy="107157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2571736" y="2071684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2571736" y="3071816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571736" y="4143350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4572000" y="0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4572000" y="1000114"/>
            <a:ext cx="2000264" cy="107157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4572000" y="2071684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4572000" y="3071816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4572000" y="4143350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5EDB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ch-palm-sea-tropical-awes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blipFill dpi="0" rotWithShape="1"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8a514bc31420cbff45bac3303672a9_larg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4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4107635" y="-32147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 rot="16200000">
            <a:off x="4107635" y="-60722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 rot="16200000">
            <a:off x="4107635" y="-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ombo"/>
          <p:cNvSpPr/>
          <p:nvPr/>
        </p:nvSpPr>
        <p:spPr>
          <a:xfrm rot="16200000">
            <a:off x="4107635" y="-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ombo"/>
          <p:cNvSpPr/>
          <p:nvPr/>
        </p:nvSpPr>
        <p:spPr>
          <a:xfrm rot="16200000">
            <a:off x="4107635" y="-160735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ombo"/>
          <p:cNvSpPr/>
          <p:nvPr/>
        </p:nvSpPr>
        <p:spPr>
          <a:xfrm rot="16200000">
            <a:off x="4036206" y="-2035974"/>
            <a:ext cx="1071552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ombo"/>
          <p:cNvSpPr/>
          <p:nvPr/>
        </p:nvSpPr>
        <p:spPr>
          <a:xfrm rot="16200000">
            <a:off x="4107635" y="67866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ombo"/>
          <p:cNvSpPr/>
          <p:nvPr/>
        </p:nvSpPr>
        <p:spPr>
          <a:xfrm rot="16200000">
            <a:off x="4107635" y="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ombo"/>
          <p:cNvSpPr/>
          <p:nvPr/>
        </p:nvSpPr>
        <p:spPr>
          <a:xfrm rot="16200000">
            <a:off x="4107635" y="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ombo"/>
          <p:cNvSpPr/>
          <p:nvPr/>
        </p:nvSpPr>
        <p:spPr>
          <a:xfrm rot="16200000">
            <a:off x="4107635" y="1535917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ombo"/>
          <p:cNvSpPr/>
          <p:nvPr/>
        </p:nvSpPr>
        <p:spPr>
          <a:xfrm rot="16200000">
            <a:off x="4107635" y="1821669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ombo"/>
          <p:cNvSpPr/>
          <p:nvPr/>
        </p:nvSpPr>
        <p:spPr>
          <a:xfrm rot="16200000">
            <a:off x="4107635" y="210740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12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130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0" name="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03E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23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000"/>
                            </p:stCondLst>
                            <p:childTnLst>
                              <p:par>
                                <p:cTn id="1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5EDB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6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4107635" y="-32147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 rot="16200000">
            <a:off x="4107635" y="-60722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 rot="16200000">
            <a:off x="4107635" y="-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ombo"/>
          <p:cNvSpPr/>
          <p:nvPr/>
        </p:nvSpPr>
        <p:spPr>
          <a:xfrm rot="16200000">
            <a:off x="4107635" y="-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ombo"/>
          <p:cNvSpPr/>
          <p:nvPr/>
        </p:nvSpPr>
        <p:spPr>
          <a:xfrm rot="16200000">
            <a:off x="4107635" y="-160735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ombo"/>
          <p:cNvSpPr/>
          <p:nvPr/>
        </p:nvSpPr>
        <p:spPr>
          <a:xfrm rot="16200000">
            <a:off x="4036206" y="-2035974"/>
            <a:ext cx="1071552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ombo"/>
          <p:cNvSpPr/>
          <p:nvPr/>
        </p:nvSpPr>
        <p:spPr>
          <a:xfrm rot="16200000">
            <a:off x="4107635" y="67866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ombo"/>
          <p:cNvSpPr/>
          <p:nvPr/>
        </p:nvSpPr>
        <p:spPr>
          <a:xfrm rot="16200000">
            <a:off x="4107635" y="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ombo"/>
          <p:cNvSpPr/>
          <p:nvPr/>
        </p:nvSpPr>
        <p:spPr>
          <a:xfrm rot="16200000">
            <a:off x="4107635" y="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ombo"/>
          <p:cNvSpPr/>
          <p:nvPr/>
        </p:nvSpPr>
        <p:spPr>
          <a:xfrm rot="16200000">
            <a:off x="4107635" y="1535917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ombo"/>
          <p:cNvSpPr/>
          <p:nvPr/>
        </p:nvSpPr>
        <p:spPr>
          <a:xfrm rot="16200000">
            <a:off x="4107635" y="1821669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ombo"/>
          <p:cNvSpPr/>
          <p:nvPr/>
        </p:nvSpPr>
        <p:spPr>
          <a:xfrm rot="16200000">
            <a:off x="4107635" y="210740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7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Elipse"/>
          <p:cNvSpPr/>
          <p:nvPr/>
        </p:nvSpPr>
        <p:spPr>
          <a:xfrm>
            <a:off x="2571736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Elipse"/>
          <p:cNvSpPr/>
          <p:nvPr/>
        </p:nvSpPr>
        <p:spPr>
          <a:xfrm>
            <a:off x="2571736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2571736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2571736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4572000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4572000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4572000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4572000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4572000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03E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7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4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blipFill dpi="0" rotWithShape="1"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blipFill dpi="0" rotWithShape="1"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blipFill dpi="0" rotWithShape="1"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blipFill dpi="0" rotWithShape="1">
            <a:blip r:embed="rId1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blipFill dpi="0" rotWithShape="1">
            <a:blip r:embed="rId11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blipFill>
            <a:blip r:embed="rId1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blipFill dpi="0" rotWithShape="1">
            <a:blip r:embed="rId1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blipFill dpi="0" rotWithShape="1">
            <a:blip r:embed="rId1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blipFill>
            <a:blip r:embed="rId1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blipFill>
            <a:blip r:embed="rId1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7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000"/>
                            </p:stCondLst>
                            <p:childTnLst>
                              <p:par>
                                <p:cTn id="1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D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reflection-in-false-colors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9" name="68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3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0" name="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Elipse"/>
          <p:cNvSpPr/>
          <p:nvPr/>
        </p:nvSpPr>
        <p:spPr>
          <a:xfrm>
            <a:off x="2571736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Elipse"/>
          <p:cNvSpPr/>
          <p:nvPr/>
        </p:nvSpPr>
        <p:spPr>
          <a:xfrm>
            <a:off x="2571736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2571736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2571736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4572000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4572000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4572000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4572000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4572000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mountain-riv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4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orange-and-red-sunset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000"/>
                            </p:stCondLst>
                            <p:childTnLst>
                              <p:par>
                                <p:cTn id="1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-clouds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D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iiQN6XE5_UCWiCRXMT0B3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0" name="9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D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-wallpaper-lake-fog-mountain-blue-sk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Elipse"/>
          <p:cNvSpPr/>
          <p:nvPr/>
        </p:nvSpPr>
        <p:spPr>
          <a:xfrm>
            <a:off x="2571736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Elipse"/>
          <p:cNvSpPr/>
          <p:nvPr/>
        </p:nvSpPr>
        <p:spPr>
          <a:xfrm>
            <a:off x="2571736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2571736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2571736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4572000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4572000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4572000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4572000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4572000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-wallpaper-incredible-sea-at-sunset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pic>
        <p:nvPicPr>
          <p:cNvPr id="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422072">
            <a:off x="6478881" y="2724825"/>
            <a:ext cx="2465935" cy="1612343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500098" y="-357208"/>
            <a:ext cx="10001320" cy="742955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PAISAJES SOÑADO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-PAISAJES SOÑADOS-</Template>
  <TotalTime>0</TotalTime>
  <Words>274</Words>
  <Application>Microsoft Office PowerPoint</Application>
  <PresentationFormat>Presentación en pantalla (16:9)</PresentationFormat>
  <Paragraphs>32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-PAISAJES SOÑADOS-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2016-09-16T14:45:51Z</dcterms:created>
  <dcterms:modified xsi:type="dcterms:W3CDTF">2016-09-16T16:00:02Z</dcterms:modified>
</cp:coreProperties>
</file>